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sldIdLst>
    <p:sldId id="295" r:id="rId2"/>
    <p:sldId id="296" r:id="rId3"/>
    <p:sldId id="328" r:id="rId4"/>
    <p:sldId id="346" r:id="rId5"/>
    <p:sldId id="343" r:id="rId6"/>
    <p:sldId id="319" r:id="rId7"/>
    <p:sldId id="334" r:id="rId8"/>
    <p:sldId id="260" r:id="rId9"/>
    <p:sldId id="338" r:id="rId10"/>
    <p:sldId id="323" r:id="rId11"/>
    <p:sldId id="263" r:id="rId12"/>
    <p:sldId id="258" r:id="rId13"/>
    <p:sldId id="327" r:id="rId14"/>
    <p:sldId id="291" r:id="rId15"/>
    <p:sldId id="292" r:id="rId16"/>
    <p:sldId id="293" r:id="rId17"/>
    <p:sldId id="294" r:id="rId18"/>
    <p:sldId id="259" r:id="rId19"/>
    <p:sldId id="339" r:id="rId20"/>
    <p:sldId id="345" r:id="rId21"/>
  </p:sldIdLst>
  <p:sldSz cx="10287000" cy="6858000" type="35mm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2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FFFF00"/>
    <a:srgbClr val="CC0000"/>
    <a:srgbClr val="000014"/>
    <a:srgbClr val="3366FF"/>
    <a:srgbClr val="FF0000"/>
    <a:srgbClr val="9999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5" autoAdjust="0"/>
    <p:restoredTop sz="96244" autoAdjust="0"/>
  </p:normalViewPr>
  <p:slideViewPr>
    <p:cSldViewPr>
      <p:cViewPr>
        <p:scale>
          <a:sx n="122" d="100"/>
          <a:sy n="122" d="100"/>
        </p:scale>
        <p:origin x="-762" y="-450"/>
      </p:cViewPr>
      <p:guideLst>
        <p:guide orient="horz" pos="2160"/>
        <p:guide pos="32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846"/>
    </p:cViewPr>
  </p:sorterViewPr>
  <p:notesViewPr>
    <p:cSldViewPr>
      <p:cViewPr varScale="1">
        <p:scale>
          <a:sx n="55" d="100"/>
          <a:sy n="55" d="100"/>
        </p:scale>
        <p:origin x="-175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xmlns="" id="{D7751702-7ABA-4B35-93E2-5D836C03247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xmlns="" id="{9B287322-840C-4C10-84C7-A12C4534A1A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A3651E16-6F30-4F8A-9238-19AB447590C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xmlns="" id="{9BB7C9D1-4558-444F-8F8F-F8A14400DED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noProof="0"/>
              <a:t>Clique para editar os estilos do texto mestre</a:t>
            </a:r>
          </a:p>
          <a:p>
            <a:pPr lvl="1"/>
            <a:r>
              <a:rPr lang="pt-BR" altLang="pt-BR" noProof="0"/>
              <a:t>Segundo nível</a:t>
            </a:r>
          </a:p>
          <a:p>
            <a:pPr lvl="2"/>
            <a:r>
              <a:rPr lang="pt-BR" altLang="pt-BR" noProof="0"/>
              <a:t>Terceiro nível</a:t>
            </a:r>
          </a:p>
          <a:p>
            <a:pPr lvl="3"/>
            <a:r>
              <a:rPr lang="pt-BR" altLang="pt-BR" noProof="0"/>
              <a:t>Quarto nível</a:t>
            </a:r>
          </a:p>
          <a:p>
            <a:pPr lvl="4"/>
            <a:r>
              <a:rPr lang="pt-BR" altLang="pt-BR" noProof="0"/>
              <a:t>Quinto nível</a:t>
            </a: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xmlns="" id="{A1F889BB-2ADE-496A-AE26-AC13C64E161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xmlns="" id="{D3EF8158-118C-49F0-8A76-CAD08E1303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F8083FB6-6CE3-4581-B4A9-4FCFA81EABA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02264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F65BEF8-EB43-4D3F-BB25-B564206E4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19B2320-F004-4D33-A940-1D3F5D2B00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CA6AA02-A80F-43EF-A839-4D507785C2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C2B63-B759-4FC0-88E4-70DF42D95E4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34007379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391698-3A25-4E9A-8DCB-6317102B18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91D1D20-59B2-438E-A10A-B0831B0C86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129E4AB-2738-43A1-9796-226079E585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F03B9-5D8B-4077-B90F-4EC3331245E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12150922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6A0094F-79CE-4A00-84C7-90D884ED6A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05ECBFE-D4BE-4D70-96CE-205300AC2A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5B3035D-FFD0-4351-A227-AE4C61DD8E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1E807-79FF-4782-A560-2A3EB6C22AE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5971405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B6E732A-B006-4C9E-96DA-EC8162411F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2E9F00E-906C-4EDF-B6BA-6550561C85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B951475-3B8B-4FB5-9A01-B013087A9E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0269F-EE68-4868-902C-9F82A10F080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82081494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B8E0BC5-9931-49D8-8F85-E31B251932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9A467CB-E971-4131-B4B8-6CB9A4CF26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8C90F94-4FA2-4125-9431-1337007F8E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7037B-329F-4ABD-8660-0F7C0AC94E4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9123834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3A1A1A-CF35-4CD2-A753-86FFA42732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321B49A-B696-4A30-A264-FFF7974F9F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0872AB7-3B00-430C-96B6-16234CD9C2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4B989-7599-40B2-BB3F-914C03AC085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6645309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B24FBB8E-8DD3-474A-BEF5-398C859BCF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EF4C5B78-1979-4EED-83C4-4F5CC921F0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8F14856-BDD5-46BD-8CBE-B0F6508A1C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4C1A1-BE8E-452A-9C4C-D7D76231B30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3574189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92FD38D-E29A-4EA2-9599-9B49A4F838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9303B73A-83D0-4FF8-BA83-5ECB6821FE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6EA29CEC-D53B-4F77-9C21-D148A11D9E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BE207-2D55-449B-9090-D6EF207728E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9818513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382CE882-8545-4B47-98D1-640E39B756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0DE4929F-1428-4D64-8703-8035BE6E39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3BC875F-9E9F-433D-A5D3-44C7620B4F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573A0-2420-40D2-8B6A-C943B2A3951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30047286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6386D38-A79B-4DEA-8957-037C793DEA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A8E25E-982F-49C4-8117-EE87FFCAB3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B26E248-C280-4089-AD6E-62E50E3C68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A75C1-E52C-4A8F-959F-EEFF34A4E6B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24107873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1E47A81-57EB-4F61-9CFC-0E02FC224E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DA8548A-7ED0-4846-8928-78C5EDC624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08BA264-427B-44D2-86E8-2F73ACB06B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1E562-21D9-4D20-B6A5-200337FCDCF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3379063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50000">
              <a:schemeClr val="accent2"/>
            </a:gs>
            <a:gs pos="100000">
              <a:srgbClr val="00007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479D9B15-BCBC-40D4-A38E-F5A80D7E74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9025BF3A-60C4-4491-B68D-3E12CA57E9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DB82F9D2-7DEB-4042-99D4-B9952F01842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03E4195C-9A13-4A56-A816-9DD7E455F2C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49D5D59A-6087-43DF-B3C3-7A1A38A198C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>
              <a:defRPr/>
            </a:pPr>
            <a:fld id="{81F583E2-3068-4A30-89CD-DC327E21075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9.m4a"/><Relationship Id="rId7" Type="http://schemas.openxmlformats.org/officeDocument/2006/relationships/image" Target="../media/image22.png"/><Relationship Id="rId2" Type="http://schemas.microsoft.com/office/2007/relationships/media" Target="../media/media19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8.jpeg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3F090534-5883-401C-9AE6-D360D7A5F25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419100"/>
            <a:ext cx="1362075" cy="1790700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>
            <a:extLst>
              <a:ext uri="{FF2B5EF4-FFF2-40B4-BE49-F238E27FC236}">
                <a16:creationId xmlns:a16="http://schemas.microsoft.com/office/drawing/2014/main" xmlns="" id="{9D49AC27-FA1C-4DB2-A453-E56138479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4463" y="-250825"/>
            <a:ext cx="5337175" cy="2616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endParaRPr lang="pt-BR" altLang="pt-BR" sz="3600" i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pt-BR" altLang="pt-BR" sz="3200" i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AULA 5</a:t>
            </a:r>
            <a:endParaRPr lang="pt-BR" altLang="pt-BR" sz="3200" i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endParaRPr lang="pt-BR" altLang="pt-BR" sz="3200" i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pt-BR" altLang="pt-BR" sz="3200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CIRCULAÇÃO E </a:t>
            </a:r>
          </a:p>
          <a:p>
            <a:pPr algn="ctr">
              <a:defRPr/>
            </a:pPr>
            <a:r>
              <a:rPr lang="pt-BR" altLang="pt-BR" sz="3200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VENTILAÇÃO PULMONAR</a:t>
            </a:r>
          </a:p>
        </p:txBody>
      </p:sp>
      <p:sp>
        <p:nvSpPr>
          <p:cNvPr id="48132" name="Text Box 4">
            <a:extLst>
              <a:ext uri="{FF2B5EF4-FFF2-40B4-BE49-F238E27FC236}">
                <a16:creationId xmlns:a16="http://schemas.microsoft.com/office/drawing/2014/main" xmlns="" id="{EBF679F7-FB80-4AF5-9FA0-C148F24AC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3503613"/>
            <a:ext cx="4933950" cy="13731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altLang="pt-BR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Prof. Dr. Benedito H. Machado</a:t>
            </a:r>
          </a:p>
          <a:p>
            <a:pPr algn="ctr">
              <a:defRPr/>
            </a:pPr>
            <a:r>
              <a:rPr lang="pt-BR" altLang="pt-BR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Departamento de Fisiologia</a:t>
            </a:r>
          </a:p>
          <a:p>
            <a:pPr algn="ctr">
              <a:defRPr/>
            </a:pPr>
            <a:r>
              <a:rPr lang="pt-BR" altLang="pt-BR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FMRP - USP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xmlns="" id="{1B444430-F895-4F6D-ACAE-67A285A85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5424488"/>
            <a:ext cx="28289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800" b="0">
                <a:solidFill>
                  <a:srgbClr val="FFFF66"/>
                </a:solidFill>
              </a:rPr>
              <a:t>Junho/2020</a:t>
            </a:r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xmlns="" id="{AC35773B-26BE-4956-93B6-08CA0AD8C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3594100"/>
            <a:ext cx="20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pt-BR" sz="2400" b="0"/>
          </a:p>
        </p:txBody>
      </p:sp>
      <p:sp>
        <p:nvSpPr>
          <p:cNvPr id="3079" name="Text Box 8">
            <a:extLst>
              <a:ext uri="{FF2B5EF4-FFF2-40B4-BE49-F238E27FC236}">
                <a16:creationId xmlns:a16="http://schemas.microsoft.com/office/drawing/2014/main" xmlns="" id="{FD9863E6-F248-4886-93CA-AA8FE48FA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825" y="1565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pt-BR" sz="2400" b="0"/>
          </a:p>
        </p:txBody>
      </p:sp>
      <p:sp>
        <p:nvSpPr>
          <p:cNvPr id="3080" name="Text Box 9">
            <a:extLst>
              <a:ext uri="{FF2B5EF4-FFF2-40B4-BE49-F238E27FC236}">
                <a16:creationId xmlns:a16="http://schemas.microsoft.com/office/drawing/2014/main" xmlns="" id="{F6606B37-1776-4291-8EED-A28281562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3911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pt-BR" sz="2400" b="0">
              <a:solidFill>
                <a:srgbClr val="006600"/>
              </a:solidFill>
            </a:endParaRPr>
          </a:p>
        </p:txBody>
      </p:sp>
      <p:pic>
        <p:nvPicPr>
          <p:cNvPr id="3081" name="Picture 3">
            <a:extLst>
              <a:ext uri="{FF2B5EF4-FFF2-40B4-BE49-F238E27FC236}">
                <a16:creationId xmlns:a16="http://schemas.microsoft.com/office/drawing/2014/main" xmlns="" id="{22E71214-F26D-4BCB-82DC-9ACFEF132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598488"/>
            <a:ext cx="157162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xmlns="" id="{308541B8-37AF-4A5B-961C-FDA98D0FA5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7900" y="3054350"/>
            <a:ext cx="3750732" cy="2813050"/>
          </a:xfrm>
          <a:prstGeom prst="rect">
            <a:avLst/>
          </a:prstGeom>
        </p:spPr>
      </p:pic>
    </p:spTree>
  </p:cSld>
  <p:clrMapOvr>
    <a:masterClrMapping/>
  </p:clrMapOvr>
  <p:transition advTm="7094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875" x="5668963" y="1050925"/>
          <p14:tracePt t="3183" x="5668963" y="1014413"/>
          <p14:tracePt t="3188" x="5607050" y="938213"/>
          <p14:tracePt t="3199" x="5543550" y="876300"/>
          <p14:tracePt t="3209" x="5481638" y="812800"/>
          <p14:tracePt t="3212" x="5418138" y="738188"/>
          <p14:tracePt t="3222" x="5368925" y="688975"/>
          <p14:tracePt t="3228" x="5330825" y="663575"/>
          <p14:tracePt t="3239" x="5294313" y="612775"/>
          <p14:tracePt t="3249" x="5281613" y="600075"/>
          <p14:tracePt t="3254" x="5268913" y="588963"/>
          <p14:tracePt t="3266" x="5256213" y="588963"/>
          <p14:tracePt t="3304" x="5243513" y="588963"/>
          <p14:tracePt t="3309" x="5230813" y="588963"/>
          <p14:tracePt t="3318" x="5218113" y="588963"/>
          <p14:tracePt t="3329" x="5181600" y="600075"/>
          <p14:tracePt t="3334" x="5168900" y="600075"/>
          <p14:tracePt t="3348" x="5156200" y="612775"/>
          <p14:tracePt t="3360" x="5143500" y="612775"/>
          <p14:tracePt t="3384" x="5130800" y="625475"/>
          <p14:tracePt t="3391" x="5130800" y="638175"/>
          <p14:tracePt t="3410" x="5130800" y="650875"/>
          <p14:tracePt t="3424" x="5130800" y="676275"/>
          <p14:tracePt t="3431" x="5130800" y="700088"/>
          <p14:tracePt t="3451" x="5130800" y="712788"/>
          <p14:tracePt t="3454" x="5130800" y="738188"/>
          <p14:tracePt t="3470" x="5130800" y="750888"/>
          <p14:tracePt t="3490" x="5130800" y="763588"/>
          <p14:tracePt t="3504" x="5143500" y="763588"/>
          <p14:tracePt t="3520" x="5156200" y="763588"/>
          <p14:tracePt t="3537" x="5168900" y="763588"/>
          <p14:tracePt t="3548" x="5194300" y="763588"/>
          <p14:tracePt t="3550" x="5218113" y="763588"/>
          <p14:tracePt t="3561" x="5268913" y="750888"/>
          <p14:tracePt t="3570" x="5318125" y="738188"/>
          <p14:tracePt t="3578" x="5356225" y="712788"/>
          <p14:tracePt t="3586" x="5381625" y="688975"/>
          <p14:tracePt t="3590" x="5418138" y="688975"/>
          <p14:tracePt t="3601" x="5443538" y="676275"/>
          <p14:tracePt t="3610" x="5456238" y="663575"/>
          <p14:tracePt t="3617" x="5468938" y="663575"/>
          <p14:tracePt t="3828" x="5481638" y="663575"/>
          <p14:tracePt t="3833" x="5494338" y="663575"/>
          <p14:tracePt t="3843" x="5518150" y="663575"/>
          <p14:tracePt t="3855" x="5543550" y="663575"/>
          <p14:tracePt t="3859" x="5594350" y="688975"/>
          <p14:tracePt t="3869" x="5630863" y="688975"/>
          <p14:tracePt t="3877" x="5656263" y="688975"/>
          <p14:tracePt t="3884" x="5694363" y="700088"/>
          <p14:tracePt t="3894" x="5719763" y="725488"/>
          <p14:tracePt t="3898" x="5756275" y="725488"/>
          <p14:tracePt t="3909" x="5781675" y="738188"/>
          <p14:tracePt t="3914" x="5819775" y="750888"/>
          <p14:tracePt t="3925" x="5843588" y="763588"/>
          <p14:tracePt t="3934" x="5868988" y="763588"/>
          <p14:tracePt t="3938" x="5894388" y="763588"/>
          <p14:tracePt t="3948" x="5919788" y="763588"/>
          <p14:tracePt t="3954" x="5945188" y="763588"/>
          <p14:tracePt t="3964" x="5956300" y="776288"/>
          <p14:tracePt t="3975" x="5969000" y="788988"/>
          <p14:tracePt t="4181" x="5981700" y="788988"/>
          <p14:tracePt t="4190" x="5994400" y="812800"/>
          <p14:tracePt t="4196" x="6019800" y="812800"/>
          <p14:tracePt t="4206" x="6019800" y="838200"/>
          <p14:tracePt t="4216" x="6032500" y="850900"/>
          <p14:tracePt t="4223" x="6045200" y="863600"/>
          <p14:tracePt t="4236" x="6056313" y="889000"/>
          <p14:tracePt t="4272" x="6069013" y="889000"/>
          <p14:tracePt t="4287" x="6081713" y="889000"/>
          <p14:tracePt t="4296" x="6081713" y="901700"/>
          <p14:tracePt t="4312" x="6094413" y="901700"/>
          <p14:tracePt t="4328" x="6094413" y="912813"/>
          <p14:tracePt t="4338" x="6107113" y="912813"/>
          <p14:tracePt t="4343" x="6107113" y="925513"/>
          <p14:tracePt t="4352" x="6119813" y="938213"/>
          <p14:tracePt t="4360" x="6132513" y="938213"/>
          <p14:tracePt t="4368" x="6132513" y="950913"/>
          <p14:tracePt t="4378" x="6145213" y="976313"/>
          <p14:tracePt t="4382" x="6157913" y="976313"/>
          <p14:tracePt t="4398" x="6181725" y="1014413"/>
          <p14:tracePt t="4418" x="6181725" y="1025525"/>
          <p14:tracePt t="4422" x="6194425" y="1025525"/>
          <p14:tracePt t="4434" x="6194425" y="1038225"/>
          <p14:tracePt t="4438" x="6207125" y="1050925"/>
          <p14:tracePt t="4449" x="6207125" y="1063625"/>
          <p14:tracePt t="4464" x="6219825" y="1089025"/>
          <p14:tracePt t="4475" x="6219825" y="1101725"/>
          <p14:tracePt t="4488" x="6219825" y="1125538"/>
          <p14:tracePt t="4498" x="6219825" y="1138238"/>
          <p14:tracePt t="4504" x="6219825" y="1150938"/>
          <p14:tracePt t="4514" x="6219825" y="1163638"/>
          <p14:tracePt t="4518" x="6219825" y="1176338"/>
          <p14:tracePt t="4528" x="6219825" y="1189038"/>
          <p14:tracePt t="4740" x="6207125" y="1201738"/>
          <p14:tracePt t="4746" x="6169025" y="1201738"/>
          <p14:tracePt t="4756" x="6107113" y="1214438"/>
          <p14:tracePt t="4760" x="6032500" y="1214438"/>
          <p14:tracePt t="4772" x="5945188" y="1214438"/>
          <p14:tracePt t="4782" x="5843588" y="1214438"/>
          <p14:tracePt t="4786" x="5743575" y="1214438"/>
          <p14:tracePt t="4796" x="5630863" y="1214438"/>
          <p14:tracePt t="4802" x="5530850" y="1214438"/>
          <p14:tracePt t="4813" x="5418138" y="1214438"/>
          <p14:tracePt t="4825" x="5330825" y="1214438"/>
          <p14:tracePt t="4826" x="5268913" y="1214438"/>
          <p14:tracePt t="4836" x="5194300" y="1214438"/>
          <p14:tracePt t="4842" x="5156200" y="1214438"/>
          <p14:tracePt t="4853" x="5105400" y="1214438"/>
          <p14:tracePt t="4863" x="5068888" y="1227138"/>
          <p14:tracePt t="4866" x="5030788" y="1227138"/>
          <p14:tracePt t="4876" x="5005388" y="1227138"/>
          <p14:tracePt t="4882" x="4956175" y="1227138"/>
          <p14:tracePt t="4892" x="4930775" y="1227138"/>
          <p14:tracePt t="4903" x="4879975" y="1238250"/>
          <p14:tracePt t="4908" x="4830763" y="1250950"/>
          <p14:tracePt t="4919" x="4779963" y="1263650"/>
          <p14:tracePt t="4925" x="4730750" y="1276350"/>
          <p14:tracePt t="4934" x="4667250" y="1289050"/>
          <p14:tracePt t="4939" x="4605338" y="1289050"/>
          <p14:tracePt t="4948" x="4554538" y="1289050"/>
          <p14:tracePt t="4958" x="4518025" y="1301750"/>
          <p14:tracePt t="4964" x="4467225" y="1314450"/>
          <p14:tracePt t="4975" x="4443413" y="1327150"/>
          <p14:tracePt t="4979" x="4405313" y="1327150"/>
          <p14:tracePt t="4989" x="4392613" y="1339850"/>
          <p14:tracePt t="4998" x="4367213" y="1350963"/>
          <p14:tracePt t="5014" x="4354513" y="1350963"/>
          <p14:tracePt t="5020" x="4341813" y="1350963"/>
          <p14:tracePt t="5030" x="4341813" y="1363663"/>
          <p14:tracePt t="5040" x="4330700" y="1363663"/>
          <p14:tracePt t="5044" x="4318000" y="1376363"/>
          <p14:tracePt t="5054" x="4292600" y="1376363"/>
          <p14:tracePt t="5060" x="4292600" y="1389063"/>
          <p14:tracePt t="5070" x="4279900" y="1389063"/>
          <p14:tracePt t="5080" x="4254500" y="1389063"/>
          <p14:tracePt t="5084" x="4254500" y="1414463"/>
          <p14:tracePt t="5094" x="4230688" y="1414463"/>
          <p14:tracePt t="5101" x="4217988" y="1427163"/>
          <p14:tracePt t="5111" x="4205288" y="1427163"/>
          <p14:tracePt t="5121" x="4205288" y="1439863"/>
          <p14:tracePt t="5127" x="4192588" y="1450975"/>
          <p14:tracePt t="5141" x="4179888" y="1476375"/>
          <p14:tracePt t="5160" x="4167188" y="1501775"/>
          <p14:tracePt t="5176" x="4167188" y="1514475"/>
          <p14:tracePt t="5181" x="4167188" y="1527175"/>
          <p14:tracePt t="5191" x="4154488" y="1539875"/>
          <p14:tracePt t="5201" x="4154488" y="1552575"/>
          <p14:tracePt t="5217" x="4154488" y="1576388"/>
          <p14:tracePt t="5232" x="4154488" y="1589088"/>
          <p14:tracePt t="5242" x="4154488" y="1614488"/>
          <p14:tracePt t="5257" x="4154488" y="1627188"/>
          <p14:tracePt t="5274" x="4167188" y="1639888"/>
          <p14:tracePt t="5286" x="4167188" y="1652588"/>
          <p14:tracePt t="5297" x="4167188" y="1663700"/>
          <p14:tracePt t="5303" x="4192588" y="1676400"/>
          <p14:tracePt t="5324" x="4217988" y="1689100"/>
          <p14:tracePt t="5326" x="4217988" y="1701800"/>
          <p14:tracePt t="5337" x="4241800" y="1714500"/>
          <p14:tracePt t="5343" x="4254500" y="1739900"/>
          <p14:tracePt t="5353" x="4279900" y="1739900"/>
          <p14:tracePt t="5362" x="4305300" y="1752600"/>
          <p14:tracePt t="5369" x="4341813" y="1765300"/>
          <p14:tracePt t="5379" x="4367213" y="1765300"/>
          <p14:tracePt t="5383" x="4405313" y="1776413"/>
          <p14:tracePt t="5392" x="4454525" y="1789113"/>
          <p14:tracePt t="5403" x="4505325" y="1789113"/>
          <p14:tracePt t="5408" x="4579938" y="1801813"/>
          <p14:tracePt t="5418" x="4643438" y="1801813"/>
          <p14:tracePt t="5423" x="4743450" y="1801813"/>
          <p14:tracePt t="5433" x="4868863" y="1814513"/>
          <p14:tracePt t="5443" x="4968875" y="1814513"/>
          <p14:tracePt t="5448" x="5081588" y="1814513"/>
          <p14:tracePt t="5458" x="5181600" y="1814513"/>
          <p14:tracePt t="5462" x="5268913" y="1814513"/>
          <p14:tracePt t="5474" x="5356225" y="1827213"/>
          <p14:tracePt t="5484" x="5418138" y="1827213"/>
          <p14:tracePt t="5490" x="5468938" y="1827213"/>
          <p14:tracePt t="5498" x="5507038" y="1839913"/>
          <p14:tracePt t="5505" x="5518150" y="1839913"/>
          <p14:tracePt t="5568" x="5530850" y="1839913"/>
          <p14:tracePt t="5581" x="5543550" y="1839913"/>
          <p14:tracePt t="5586" x="5556250" y="1839913"/>
          <p14:tracePt t="5597" x="5594350" y="1839913"/>
          <p14:tracePt t="5605" x="5630863" y="1839913"/>
          <p14:tracePt t="5615" x="5668963" y="1839913"/>
          <p14:tracePt t="5621" x="5681663" y="1839913"/>
          <p14:tracePt t="5626" x="5719763" y="1839913"/>
          <p14:tracePt t="5635" x="5743575" y="1839913"/>
          <p14:tracePt t="5644" x="5768975" y="1839913"/>
          <p14:tracePt t="5651" x="5794375" y="1839913"/>
          <p14:tracePt t="5660" x="5819775" y="1839913"/>
          <p14:tracePt t="5664" x="5843588" y="1839913"/>
          <p14:tracePt t="5675" x="5856288" y="1839913"/>
          <p14:tracePt t="5686" x="5881688" y="1839913"/>
          <p14:tracePt t="5690" x="5894388" y="1839913"/>
          <p14:tracePt t="5700" x="5932488" y="1839913"/>
          <p14:tracePt t="5706" x="5945188" y="1839913"/>
          <p14:tracePt t="5717" x="5956300" y="1827213"/>
          <p14:tracePt t="5727" x="5981700" y="1827213"/>
          <p14:tracePt t="5731" x="6007100" y="1827213"/>
          <p14:tracePt t="5740" x="6019800" y="1827213"/>
          <p14:tracePt t="5756" x="6032500" y="1827213"/>
          <p14:tracePt t="5767" x="6045200" y="1827213"/>
          <p14:tracePt t="5787" x="6056313" y="1827213"/>
          <p14:tracePt t="5852" x="6056313" y="1814513"/>
          <p14:tracePt t="5876" x="6056313" y="1801813"/>
          <p14:tracePt t="5886" x="6069013" y="1801813"/>
          <p14:tracePt t="5902" x="6069013" y="1789113"/>
          <p14:tracePt t="5906" x="6069013" y="1776413"/>
          <p14:tracePt t="5988" x="6056313" y="1776413"/>
          <p14:tracePt t="6028" x="6056313" y="1765300"/>
          <p14:tracePt t="6048" x="6032500" y="1752600"/>
          <p14:tracePt t="6055" x="6032500" y="1739900"/>
          <p14:tracePt t="6065" x="6019800" y="1739900"/>
          <p14:tracePt t="6078" x="6007100" y="1727200"/>
          <p14:tracePt t="6089" x="5994400" y="1714500"/>
          <p14:tracePt t="6094" x="5969000" y="1701800"/>
          <p14:tracePt t="6105" x="5945188" y="1701800"/>
          <p14:tracePt t="6108" x="5919788" y="1689100"/>
          <p14:tracePt t="6118" x="5881688" y="1663700"/>
          <p14:tracePt t="6129" x="5843588" y="1663700"/>
          <p14:tracePt t="6134" x="5794375" y="1639888"/>
          <p14:tracePt t="6144" x="5732463" y="1627188"/>
          <p14:tracePt t="6148" x="5694363" y="1614488"/>
          <p14:tracePt t="6160" x="5643563" y="1589088"/>
          <p14:tracePt t="6170" x="5568950" y="1576388"/>
          <p14:tracePt t="6174" x="5530850" y="1563688"/>
          <p14:tracePt t="6184" x="5494338" y="1552575"/>
          <p14:tracePt t="6191" x="5430838" y="1527175"/>
          <p14:tracePt t="6201" x="5394325" y="1527175"/>
          <p14:tracePt t="6210" x="5343525" y="1501775"/>
          <p14:tracePt t="6215" x="5268913" y="1501775"/>
          <p14:tracePt t="6224" x="5218113" y="1501775"/>
          <p14:tracePt t="6230" x="5168900" y="1501775"/>
          <p14:tracePt t="6241" x="5118100" y="1501775"/>
          <p14:tracePt t="6250" x="5068888" y="1501775"/>
          <p14:tracePt t="6254" x="5030788" y="1501775"/>
          <p14:tracePt t="6264" x="5005388" y="1514475"/>
          <p14:tracePt t="6271" x="4981575" y="1527175"/>
          <p14:tracePt t="6291" x="4968875" y="1527175"/>
          <p14:tracePt t="6296" x="4968875" y="1539875"/>
          <p14:tracePt t="6330" x="4968875" y="1552575"/>
          <p14:tracePt t="6346" x="4956175" y="1552575"/>
          <p14:tracePt t="6350" x="4956175" y="1563688"/>
          <p14:tracePt t="6361" x="4943475" y="1576388"/>
          <p14:tracePt t="6376" x="4943475" y="1589088"/>
          <p14:tracePt t="6388" x="4930775" y="1589088"/>
          <p14:tracePt t="6392" x="4930775" y="1601788"/>
          <p14:tracePt t="6404" x="4918075" y="1601788"/>
          <p14:tracePt t="6413" x="4905375" y="1614488"/>
          <p14:tracePt t="6433" x="4905375" y="1627188"/>
          <p14:tracePt t="6443" x="4892675" y="1627188"/>
          <p14:tracePt t="6453" x="4892675" y="1639888"/>
          <p14:tracePt t="6472" x="4892675" y="1652588"/>
          <p14:tracePt t="6482" x="4879975" y="1652588"/>
          <p14:tracePt t="6509" x="4879975" y="1663700"/>
          <p14:tracePt t="6512" x="4879975" y="1676400"/>
          <p14:tracePt t="6926" x="4905375" y="1689100"/>
          <p14:tracePt t="6937" x="4943475" y="1689100"/>
          <p14:tracePt t="6940" x="4992688" y="1701800"/>
          <p14:tracePt t="6950" x="5043488" y="1701800"/>
          <p14:tracePt t="6956" x="5118100" y="1701800"/>
          <p14:tracePt t="6966" x="5194300" y="1701800"/>
          <p14:tracePt t="6976" x="5294313" y="1701800"/>
          <p14:tracePt t="6988" x="5381625" y="1714500"/>
          <p14:tracePt t="6992" x="5468938" y="1714500"/>
          <p14:tracePt t="6996" x="5530850" y="1714500"/>
          <p14:tracePt t="7006" x="5607050" y="1714500"/>
          <p14:tracePt t="7016" x="5643563" y="1727200"/>
          <p14:tracePt t="7022" x="5668963" y="1739900"/>
          <p14:tracePt t="7033" x="5707063" y="1739900"/>
          <p14:tracePt t="7037" x="5732463" y="1752600"/>
          <p14:tracePt t="7046" x="5743575" y="1765300"/>
          <p14:tracePt t="7057" x="5756275" y="1765300"/>
          <p14:tracePt t="7063" x="5781675" y="1765300"/>
          <p14:tracePt t="7072" x="5794375" y="1776413"/>
          <p14:tracePt t="7076" x="5807075" y="1776413"/>
          <p14:tracePt t="7098" x="5819775" y="1776413"/>
          <p14:tracePt t="7112" x="5832475" y="1776413"/>
          <p14:tracePt t="7119" x="5843588" y="1789113"/>
          <p14:tracePt t="7143" x="5856288" y="1801813"/>
          <p14:tracePt t="7169" x="5868988" y="1801813"/>
          <p14:tracePt t="7496" x="5868988" y="1814513"/>
          <p14:tracePt t="7506" x="5868988" y="1827213"/>
          <p14:tracePt t="7523" x="5856288" y="1839913"/>
          <p14:tracePt t="7533" x="5843588" y="1865313"/>
          <p14:tracePt t="7548" x="5832475" y="1865313"/>
          <p14:tracePt t="7558" x="5832475" y="1876425"/>
          <p14:tracePt t="7805" x="5819775" y="1876425"/>
          <p14:tracePt t="7816" x="5819775" y="1901825"/>
          <p14:tracePt t="7823" x="5819775" y="1914525"/>
          <p14:tracePt t="7831" x="5832475" y="1952625"/>
          <p14:tracePt t="7840" x="5843588" y="1978025"/>
          <p14:tracePt t="7845" x="5856288" y="2014538"/>
          <p14:tracePt t="7854" x="5868988" y="2065338"/>
          <p14:tracePt t="7860" x="5881688" y="2078038"/>
          <p14:tracePt t="7870" x="5894388" y="2101850"/>
          <p14:tracePt t="7881" x="5894388" y="2127250"/>
          <p14:tracePt t="7885" x="5907088" y="2139950"/>
          <p14:tracePt t="7896" x="5919788" y="2139950"/>
          <p14:tracePt t="7901" x="5919788" y="2152650"/>
          <p14:tracePt t="8016" x="5932488" y="2152650"/>
          <p14:tracePt t="8182" x="5945188" y="2152650"/>
          <p14:tracePt t="8192" x="5956300" y="2152650"/>
          <p14:tracePt t="10014" x="5956300" y="2139950"/>
          <p14:tracePt t="10024" x="5945188" y="2101850"/>
          <p14:tracePt t="10028" x="5945188" y="2078038"/>
          <p14:tracePt t="10044" x="5945188" y="2065338"/>
          <p14:tracePt t="10055" x="5945188" y="2052638"/>
          <p14:tracePt t="10066" x="5945188" y="2039938"/>
          <p14:tracePt t="10080" x="5945188" y="2014538"/>
          <p14:tracePt t="10094" x="5945188" y="2001838"/>
          <p14:tracePt t="10121" x="5945188" y="1989138"/>
          <p14:tracePt t="10144" x="5932488" y="1989138"/>
          <p14:tracePt t="10337" x="5932488" y="2001838"/>
          <p14:tracePt t="10347" x="5932488" y="2014538"/>
          <p14:tracePt t="10353" x="5932488" y="2027238"/>
          <p14:tracePt t="10363" x="5932488" y="2039938"/>
          <p14:tracePt t="10366" x="5932488" y="2065338"/>
          <p14:tracePt t="10377" x="5932488" y="2089150"/>
          <p14:tracePt t="10387" x="5932488" y="2101850"/>
          <p14:tracePt t="10402" x="5932488" y="2114550"/>
          <p14:tracePt t="10417" x="5932488" y="2127250"/>
          <p14:tracePt t="10625" x="5932488" y="2114550"/>
          <p14:tracePt t="10634" x="5932488" y="2052638"/>
          <p14:tracePt t="10644" x="5945188" y="2001838"/>
          <p14:tracePt t="10648" x="5969000" y="1927225"/>
          <p14:tracePt t="10661" x="6007100" y="1865313"/>
          <p14:tracePt t="10665" x="6032500" y="1839913"/>
          <p14:tracePt t="10674" x="6032500" y="1814513"/>
          <p14:tracePt t="10684" x="6045200" y="1789113"/>
          <p14:tracePt t="10690" x="6045200" y="1776413"/>
          <p14:tracePt t="10700" x="6056313" y="1776413"/>
          <p14:tracePt t="10867" x="6056313" y="1814513"/>
          <p14:tracePt t="10877" x="6056313" y="1852613"/>
          <p14:tracePt t="10887" x="6056313" y="1876425"/>
          <p14:tracePt t="10893" x="6056313" y="1914525"/>
          <p14:tracePt t="10903" x="6069013" y="1939925"/>
          <p14:tracePt t="10906" x="6069013" y="1965325"/>
          <p14:tracePt t="10916" x="6081713" y="1989138"/>
          <p14:tracePt t="10926" x="6081713" y="2014538"/>
          <p14:tracePt t="10933" x="6081713" y="2039938"/>
          <p14:tracePt t="10943" x="6081713" y="2052638"/>
          <p14:tracePt t="10947" x="6081713" y="2065338"/>
          <p14:tracePt t="10966" x="6081713" y="2078038"/>
          <p14:tracePt t="11145" x="6094413" y="2078038"/>
          <p14:tracePt t="11149" x="6094413" y="2052638"/>
          <p14:tracePt t="11158" x="6107113" y="2039938"/>
          <p14:tracePt t="11168" x="6107113" y="2014538"/>
          <p14:tracePt t="11175" x="6119813" y="1989138"/>
          <p14:tracePt t="11188" x="6119813" y="1965325"/>
          <p14:tracePt t="11208" x="6119813" y="1952625"/>
          <p14:tracePt t="11214" x="6119813" y="1939925"/>
          <p14:tracePt t="11241" x="6119813" y="1927225"/>
          <p14:tracePt t="11331" x="6119813" y="1939925"/>
          <p14:tracePt t="11387" x="6119813" y="1952625"/>
          <p14:tracePt t="11390" x="6119813" y="1978025"/>
          <p14:tracePt t="11400" x="6119813" y="2014538"/>
          <p14:tracePt t="11411" x="6119813" y="2027238"/>
          <p14:tracePt t="11417" x="6119813" y="2039938"/>
          <p14:tracePt t="11427" x="6119813" y="2052638"/>
          <p14:tracePt t="11532" x="6119813" y="2027238"/>
          <p14:tracePt t="11537" x="6119813" y="1952625"/>
          <p14:tracePt t="11547" x="6119813" y="1901825"/>
          <p14:tracePt t="11553" x="6145213" y="1865313"/>
          <p14:tracePt t="11564" x="6145213" y="1827213"/>
          <p14:tracePt t="11572" x="6157913" y="1789113"/>
          <p14:tracePt t="11577" x="6157913" y="1752600"/>
          <p14:tracePt t="11589" x="6157913" y="1714500"/>
          <p14:tracePt t="11593" x="6169025" y="1689100"/>
          <p14:tracePt t="11603" x="6169025" y="1663700"/>
          <p14:tracePt t="11779" x="6169025" y="1689100"/>
          <p14:tracePt t="11789" x="6169025" y="1701800"/>
          <p14:tracePt t="11795" x="6169025" y="1714500"/>
          <p14:tracePt t="11804" x="6169025" y="1727200"/>
          <p14:tracePt t="11831" x="6169025" y="1739900"/>
          <p14:tracePt t="12096" x="6169025" y="1752600"/>
          <p14:tracePt t="12869" x="6181725" y="1752600"/>
          <p14:tracePt t="12879" x="6194425" y="1752600"/>
          <p14:tracePt t="12898" x="6219825" y="1752600"/>
          <p14:tracePt t="14499" x="6232525" y="1752600"/>
          <p14:tracePt t="14502" x="6245225" y="1765300"/>
          <p14:tracePt t="14512" x="6245225" y="1789113"/>
          <p14:tracePt t="14522" x="6245225" y="1814513"/>
          <p14:tracePt t="14528" x="6245225" y="1827213"/>
          <p14:tracePt t="14540" x="6245225" y="1839913"/>
          <p14:tracePt t="14543" x="6245225" y="1865313"/>
          <p14:tracePt t="14563" x="6245225" y="1889125"/>
          <p14:tracePt t="14579" x="6245225" y="1901825"/>
          <p14:tracePt t="14801" x="6245225" y="1927225"/>
          <p14:tracePt t="14820" x="6257925" y="1927225"/>
          <p14:tracePt t="14827" x="6257925" y="1939925"/>
          <p14:tracePt t="14851" x="6257925" y="1952625"/>
          <p14:tracePt t="14867" x="6257925" y="1965325"/>
          <p14:tracePt t="14877" x="6257925" y="1978025"/>
          <p14:tracePt t="14881" x="6257925" y="1989138"/>
          <p14:tracePt t="14890" x="6257925" y="2001838"/>
          <p14:tracePt t="14900" x="6257925" y="2014538"/>
          <p14:tracePt t="14917" x="6257925" y="2027238"/>
          <p14:tracePt t="14920" x="6257925" y="2039938"/>
          <p14:tracePt t="14932" x="6257925" y="2052638"/>
          <p14:tracePt t="14943" x="6257925" y="2065338"/>
          <p14:tracePt t="14964" x="6257925" y="2078038"/>
          <p14:tracePt t="14974" x="6257925" y="2089150"/>
          <p14:tracePt t="14982" x="6257925" y="2101850"/>
          <p14:tracePt t="14986" x="6257925" y="2114550"/>
          <p14:tracePt t="14996" x="6257925" y="2127250"/>
          <p14:tracePt t="15002" x="6257925" y="2139950"/>
          <p14:tracePt t="15012" x="6257925" y="2152650"/>
          <p14:tracePt t="15023" x="6257925" y="2165350"/>
          <p14:tracePt t="15026" x="6257925" y="2190750"/>
          <p14:tracePt t="15036" x="6257925" y="2201863"/>
          <p14:tracePt t="15042" x="6245225" y="2214563"/>
          <p14:tracePt t="15052" x="6245225" y="2227263"/>
          <p14:tracePt t="15062" x="6232525" y="2239963"/>
          <p14:tracePt t="15068" x="6232525" y="2252663"/>
          <p14:tracePt t="15083" x="6232525" y="2265363"/>
          <p14:tracePt t="15118" x="6232525" y="2278063"/>
          <p14:tracePt t="15334" x="6232525" y="2290763"/>
          <p14:tracePt t="15344" x="6232525" y="2303463"/>
          <p14:tracePt t="15351" x="6219825" y="2327275"/>
          <p14:tracePt t="15361" x="6207125" y="2339975"/>
          <p14:tracePt t="15364" x="6207125" y="2365375"/>
          <p14:tracePt t="15374" x="6194425" y="2390775"/>
          <p14:tracePt t="15384" x="6181725" y="2414588"/>
          <p14:tracePt t="15390" x="6169025" y="2439988"/>
          <p14:tracePt t="15401" x="6169025" y="2452688"/>
          <p14:tracePt t="15417" x="6169025" y="2465388"/>
          <p14:tracePt t="15616" x="6157913" y="2465388"/>
          <p14:tracePt t="15643" x="6145213" y="2465388"/>
          <p14:tracePt t="15673" x="6132513" y="2465388"/>
          <p14:tracePt t="15689" x="6119813" y="2465388"/>
          <p14:tracePt t="15713" x="6107113" y="2465388"/>
          <p14:tracePt t="15738" x="6094413" y="2465388"/>
          <p14:tracePt t="15764" x="6081713" y="2465388"/>
          <p14:tracePt t="15768" x="6069013" y="2465388"/>
          <p14:tracePt t="15778" x="6056313" y="2465388"/>
          <p14:tracePt t="15788" x="6019800" y="2465388"/>
          <p14:tracePt t="15794" x="5994400" y="2465388"/>
          <p14:tracePt t="15805" x="5969000" y="2465388"/>
          <p14:tracePt t="15809" x="5932488" y="2465388"/>
          <p14:tracePt t="15819" x="5894388" y="2465388"/>
          <p14:tracePt t="15829" x="5843588" y="2465388"/>
          <p14:tracePt t="15835" x="5807075" y="2465388"/>
          <p14:tracePt t="15845" x="5756275" y="2465388"/>
          <p14:tracePt t="15848" x="5707063" y="2465388"/>
          <p14:tracePt t="15861" x="5668963" y="2465388"/>
          <p14:tracePt t="15872" x="5619750" y="2465388"/>
          <p14:tracePt t="15875" x="5568950" y="2465388"/>
          <p14:tracePt t="15884" x="5530850" y="2465388"/>
          <p14:tracePt t="15891" x="5507038" y="2452688"/>
          <p14:tracePt t="15901" x="5481638" y="2452688"/>
          <p14:tracePt t="15910" x="5456238" y="2452688"/>
          <p14:tracePt t="15931" x="5430838" y="2439988"/>
          <p14:tracePt t="15955" x="5418138" y="2439988"/>
          <p14:tracePt t="15991" x="5407025" y="2439988"/>
          <p14:tracePt t="16239" x="5381625" y="2427288"/>
          <p14:tracePt t="16249" x="5343525" y="2403475"/>
          <p14:tracePt t="16253" x="5305425" y="2365375"/>
          <p14:tracePt t="16263" x="5256213" y="2327275"/>
          <p14:tracePt t="16274" x="5218113" y="2290763"/>
          <p14:tracePt t="16279" x="5168900" y="2252663"/>
          <p14:tracePt t="16289" x="5105400" y="2201863"/>
          <p14:tracePt t="16293" x="5030788" y="2152650"/>
          <p14:tracePt t="16304" x="4956175" y="2089150"/>
          <p14:tracePt t="16314" x="4868863" y="2027238"/>
          <p14:tracePt t="16318" x="4779963" y="1989138"/>
          <p14:tracePt t="16328" x="4705350" y="1952625"/>
          <p14:tracePt t="16334" x="4618038" y="1914525"/>
          <p14:tracePt t="16345" x="4554538" y="1889125"/>
          <p14:tracePt t="16354" x="4518025" y="1876425"/>
          <p14:tracePt t="16359" x="4505325" y="1865313"/>
          <p14:tracePt t="16369" x="4479925" y="1865313"/>
          <p14:tracePt t="16737" x="4479925" y="1852613"/>
          <p14:tracePt t="16763" x="4505325" y="1852613"/>
          <p14:tracePt t="16773" x="4530725" y="1839913"/>
          <p14:tracePt t="16778" x="4579938" y="1827213"/>
          <p14:tracePt t="16788" x="4656138" y="1814513"/>
          <p14:tracePt t="16799" x="4756150" y="1814513"/>
          <p14:tracePt t="16804" x="4868863" y="1801813"/>
          <p14:tracePt t="16813" x="5018088" y="1801813"/>
          <p14:tracePt t="16820" x="5181600" y="1789113"/>
          <p14:tracePt t="16829" x="5368925" y="1789113"/>
          <p14:tracePt t="16842" x="5969000" y="1827213"/>
          <p14:tracePt t="16853" x="6181725" y="1839913"/>
          <p14:tracePt t="16859" x="6470650" y="1852613"/>
          <p14:tracePt t="16869" x="6719888" y="1876425"/>
          <p14:tracePt t="16879" x="6883400" y="1876425"/>
          <p14:tracePt t="16883" x="7008813" y="1889125"/>
          <p14:tracePt t="16895" x="7045325" y="1889125"/>
          <p14:tracePt t="18625" x="7045325" y="1901825"/>
          <p14:tracePt t="18646" x="7045325" y="1914525"/>
          <p14:tracePt t="18649" x="7032625" y="1927225"/>
          <p14:tracePt t="18674" x="7032625" y="1939925"/>
          <p14:tracePt t="18714" x="7032625" y="1952625"/>
          <p14:tracePt t="18728" x="7032625" y="1965325"/>
          <p14:tracePt t="18740" x="7019925" y="1965325"/>
          <p14:tracePt t="18744" x="7019925" y="1978025"/>
          <p14:tracePt t="18754" x="7019925" y="1989138"/>
          <p14:tracePt t="18771" x="7008813" y="2001838"/>
          <p14:tracePt t="18784" x="6996113" y="2027238"/>
          <p14:tracePt t="18810" x="6996113" y="2039938"/>
          <p14:tracePt t="18820" x="6983413" y="2039938"/>
          <p14:tracePt t="18824" x="6983413" y="2052638"/>
          <p14:tracePt t="18834" x="6983413" y="2065338"/>
          <p14:tracePt t="18850" x="6970713" y="2078038"/>
          <p14:tracePt t="18860" x="6958013" y="2089150"/>
          <p14:tracePt t="18866" x="6958013" y="2101850"/>
          <p14:tracePt t="18877" x="6932613" y="2139950"/>
          <p14:tracePt t="18886" x="6919913" y="2165350"/>
          <p14:tracePt t="18891" x="6908800" y="2165350"/>
          <p14:tracePt t="18904" x="6908800" y="2190750"/>
          <p14:tracePt t="18907" x="6883400" y="2214563"/>
          <p14:tracePt t="18919" x="6870700" y="2227263"/>
          <p14:tracePt t="18927" x="6858000" y="2252663"/>
          <p14:tracePt t="18931" x="6845300" y="2278063"/>
          <p14:tracePt t="18940" x="6832600" y="2290763"/>
          <p14:tracePt t="18947" x="6807200" y="2339975"/>
          <p14:tracePt t="18957" x="6796088" y="2352675"/>
          <p14:tracePt t="18966" x="6783388" y="2365375"/>
          <p14:tracePt t="18973" x="6770688" y="2390775"/>
          <p14:tracePt t="18983" x="6757988" y="2403475"/>
          <p14:tracePt t="18986" x="6745288" y="2403475"/>
          <p14:tracePt t="18997" x="6745288" y="2414588"/>
          <p14:tracePt t="19017" x="6745288" y="2427288"/>
          <p14:tracePt t="19022" x="6732588" y="2427288"/>
          <p14:tracePt t="19607" x="6719888" y="2427288"/>
          <p14:tracePt t="19647" x="6707188" y="2427288"/>
          <p14:tracePt t="19668" x="6696075" y="2427288"/>
          <p14:tracePt t="19709" x="6683375" y="2403475"/>
          <p14:tracePt t="19713" x="6683375" y="2390775"/>
          <p14:tracePt t="19722" x="6683375" y="2365375"/>
          <p14:tracePt t="19728" x="6683375" y="2352675"/>
          <p14:tracePt t="19738" x="6670675" y="2327275"/>
          <p14:tracePt t="19749" x="6670675" y="2314575"/>
          <p14:tracePt t="19752" x="6670675" y="2303463"/>
          <p14:tracePt t="19764" x="6670675" y="2278063"/>
          <p14:tracePt t="19768" x="6670675" y="2252663"/>
          <p14:tracePt t="19778" x="6670675" y="2227263"/>
          <p14:tracePt t="19788" x="6670675" y="2214563"/>
          <p14:tracePt t="19794" x="6670675" y="2201863"/>
          <p14:tracePt t="19804" x="6657975" y="2178050"/>
          <p14:tracePt t="19808" x="6657975" y="2165350"/>
          <p14:tracePt t="19818" x="6657975" y="2152650"/>
          <p14:tracePt t="19828" x="6657975" y="2139950"/>
          <p14:tracePt t="19834" x="6657975" y="2114550"/>
          <p14:tracePt t="19844" x="6657975" y="2101850"/>
          <p14:tracePt t="19849" x="6657975" y="2089150"/>
          <p14:tracePt t="19858" x="6657975" y="2052638"/>
          <p14:tracePt t="19874" x="6657975" y="2001838"/>
          <p14:tracePt t="19884" x="6657975" y="1989138"/>
          <p14:tracePt t="19890" x="6657975" y="1978025"/>
          <p14:tracePt t="19901" x="6657975" y="1965325"/>
          <p14:tracePt t="19910" x="6657975" y="1939925"/>
          <p14:tracePt t="19915" x="6657975" y="1927225"/>
          <p14:tracePt t="19924" x="6657975" y="1914525"/>
          <p14:tracePt t="19931" x="6657975" y="1901825"/>
          <p14:tracePt t="19950" x="6657975" y="1889125"/>
          <p14:tracePt t="19955" x="6645275" y="1889125"/>
          <p14:tracePt t="20133" x="6645275" y="1876425"/>
          <p14:tracePt t="20143" x="6645275" y="1865313"/>
          <p14:tracePt t="20153" x="6645275" y="1839913"/>
          <p14:tracePt t="20157" x="6645275" y="1801813"/>
          <p14:tracePt t="20166" x="6645275" y="1752600"/>
          <p14:tracePt t="20173" x="6632575" y="1714500"/>
          <p14:tracePt t="20182" x="6632575" y="1689100"/>
          <p14:tracePt t="20193" x="6619875" y="1676400"/>
          <p14:tracePt t="20196" x="6619875" y="1663700"/>
          <p14:tracePt t="20206" x="6607175" y="1663700"/>
          <p14:tracePt t="20213" x="6607175" y="1652588"/>
          <p14:tracePt t="20318" x="6607175" y="1639888"/>
          <p14:tracePt t="20375" x="6557963" y="1601788"/>
          <p14:tracePt t="20385" x="6494463" y="1563688"/>
          <p14:tracePt t="20395" x="6419850" y="1539875"/>
          <p14:tracePt t="20398" x="6357938" y="1514475"/>
          <p14:tracePt t="20409" x="6294438" y="1476375"/>
          <p14:tracePt t="20414" x="6232525" y="1450975"/>
          <p14:tracePt t="20425" x="6169025" y="1439863"/>
          <p14:tracePt t="20434" x="6119813" y="1427163"/>
          <p14:tracePt t="20439" x="6081713" y="1414463"/>
          <p14:tracePt t="20449" x="6032500" y="1414463"/>
          <p14:tracePt t="20454" x="5994400" y="1414463"/>
          <p14:tracePt t="20464" x="5956300" y="1414463"/>
          <p14:tracePt t="20474" x="5919788" y="1414463"/>
          <p14:tracePt t="20484" x="5881688" y="1414463"/>
          <p14:tracePt t="20490" x="5843588" y="1414463"/>
          <p14:tracePt t="20495" x="5807075" y="1414463"/>
          <p14:tracePt t="20504" x="5756275" y="1414463"/>
          <p14:tracePt t="20514" x="5719763" y="1414463"/>
          <p14:tracePt t="20520" x="5681663" y="1414463"/>
          <p14:tracePt t="20530" x="5643563" y="1414463"/>
          <p14:tracePt t="20534" x="5607050" y="1414463"/>
          <p14:tracePt t="20548" x="5556250" y="1414463"/>
          <p14:tracePt t="20554" x="5518150" y="1414463"/>
          <p14:tracePt t="20561" x="5468938" y="1414463"/>
          <p14:tracePt t="20571" x="5407025" y="1414463"/>
          <p14:tracePt t="20575" x="5368925" y="1414463"/>
          <p14:tracePt t="20586" x="5330825" y="1427163"/>
          <p14:tracePt t="20597" x="5230813" y="1463675"/>
          <p14:tracePt t="20601" x="5205413" y="1489075"/>
          <p14:tracePt t="20611" x="5156200" y="1501775"/>
          <p14:tracePt t="20619" x="5118100" y="1539875"/>
          <p14:tracePt t="20627" x="5068888" y="1576388"/>
          <p14:tracePt t="20638" x="5043488" y="1614488"/>
          <p14:tracePt t="20641" x="4992688" y="1652588"/>
          <p14:tracePt t="20651" x="4956175" y="1714500"/>
          <p14:tracePt t="20656" x="4892675" y="1765300"/>
          <p14:tracePt t="20667" x="4856163" y="1839913"/>
          <p14:tracePt t="20677" x="4805363" y="1876425"/>
          <p14:tracePt t="20681" x="4779963" y="1939925"/>
          <p14:tracePt t="20691" x="4779963" y="1978025"/>
          <p14:tracePt t="20698" x="4756150" y="2001838"/>
          <p14:tracePt t="20707" x="4756150" y="2027238"/>
          <p14:tracePt t="20717" x="4743450" y="2052638"/>
          <p14:tracePt t="20723" x="4743450" y="2065338"/>
          <p14:tracePt t="20733" x="4743450" y="2078038"/>
          <p14:tracePt t="20819" x="4756150" y="2089150"/>
          <p14:tracePt t="20829" x="4768850" y="2101850"/>
          <p14:tracePt t="20838" x="4792663" y="2114550"/>
          <p14:tracePt t="20842" x="4818063" y="2139950"/>
          <p14:tracePt t="20852" x="4879975" y="2165350"/>
          <p14:tracePt t="20858" x="4930775" y="2190750"/>
          <p14:tracePt t="20868" x="4992688" y="2227263"/>
          <p14:tracePt t="20880" x="5118100" y="2278063"/>
          <p14:tracePt t="20882" x="5168900" y="2303463"/>
          <p14:tracePt t="20892" x="5230813" y="2314575"/>
          <p14:tracePt t="20898" x="5256213" y="2327275"/>
          <p14:tracePt t="20908" x="5268913" y="2339975"/>
          <p14:tracePt t="21018" x="5281613" y="2339975"/>
          <p14:tracePt t="21029" x="5294313" y="2314575"/>
          <p14:tracePt t="21038" x="5305425" y="2314575"/>
          <p14:tracePt t="21045" x="5318125" y="2290763"/>
          <p14:tracePt t="21054" x="5330825" y="2265363"/>
          <p14:tracePt t="21061" x="5356225" y="2252663"/>
          <p14:tracePt t="21071" x="5368925" y="2214563"/>
          <p14:tracePt t="21081" x="5394325" y="2178050"/>
          <p14:tracePt t="21090" x="5407025" y="2152650"/>
          <p14:tracePt t="21095" x="5443538" y="2127250"/>
          <p14:tracePt t="21100" x="5456238" y="2089150"/>
          <p14:tracePt t="21112" x="5481638" y="2039938"/>
          <p14:tracePt t="21120" x="5494338" y="1989138"/>
          <p14:tracePt t="21125" x="5507038" y="1939925"/>
          <p14:tracePt t="21134" x="5518150" y="1876425"/>
          <p14:tracePt t="21141" x="5518150" y="1827213"/>
          <p14:tracePt t="21150" x="5530850" y="1776413"/>
          <p14:tracePt t="21161" x="5530850" y="1739900"/>
          <p14:tracePt t="21167" x="5530850" y="1663700"/>
          <p14:tracePt t="21177" x="5530850" y="1627188"/>
          <p14:tracePt t="21180" x="5518150" y="1589088"/>
          <p14:tracePt t="21190" x="5494338" y="1539875"/>
          <p14:tracePt t="21201" x="5468938" y="1476375"/>
          <p14:tracePt t="21206" x="5430838" y="1414463"/>
          <p14:tracePt t="21217" x="5418138" y="1376363"/>
          <p14:tracePt t="21221" x="5368925" y="1327150"/>
          <p14:tracePt t="21231" x="5330825" y="1301750"/>
          <p14:tracePt t="21241" x="5294313" y="1276350"/>
          <p14:tracePt t="21247" x="5256213" y="1250950"/>
          <p14:tracePt t="21257" x="5218113" y="1227138"/>
          <p14:tracePt t="21264" x="5156200" y="1201738"/>
          <p14:tracePt t="21272" x="5118100" y="1201738"/>
          <p14:tracePt t="21283" x="5068888" y="1189038"/>
          <p14:tracePt t="21287" x="5018088" y="1189038"/>
          <p14:tracePt t="21296" x="4968875" y="1189038"/>
          <p14:tracePt t="21303" x="4892675" y="1189038"/>
          <p14:tracePt t="21313" x="4830763" y="1189038"/>
          <p14:tracePt t="21322" x="4768850" y="1201738"/>
          <p14:tracePt t="21328" x="4718050" y="1227138"/>
          <p14:tracePt t="21337" x="4656138" y="1250950"/>
          <p14:tracePt t="21343" x="4618038" y="1289050"/>
          <p14:tracePt t="21353" x="4567238" y="1314450"/>
          <p14:tracePt t="21363" x="4543425" y="1339850"/>
          <p14:tracePt t="21367" x="4518025" y="1363663"/>
          <p14:tracePt t="21378" x="4479925" y="1401763"/>
          <p14:tracePt t="21382" x="4467225" y="1427163"/>
          <p14:tracePt t="21392" x="4443413" y="1450975"/>
          <p14:tracePt t="21403" x="4443413" y="1463675"/>
          <p14:tracePt t="21411" x="4430713" y="1501775"/>
          <p14:tracePt t="21418" x="4418013" y="1514475"/>
          <p14:tracePt t="21422" x="4418013" y="1527175"/>
          <p14:tracePt t="21433" x="4418013" y="1539875"/>
          <p14:tracePt t="21443" x="4418013" y="1552575"/>
          <p14:tracePt t="21449" x="4418013" y="1563688"/>
          <p14:tracePt t="21462" x="4418013" y="1576388"/>
          <p14:tracePt t="21483" x="4418013" y="1589088"/>
          <p14:tracePt t="21489" x="4430713" y="1614488"/>
          <p14:tracePt t="21499" x="4443413" y="1627188"/>
          <p14:tracePt t="21503" x="4454525" y="1652588"/>
          <p14:tracePt t="21515" x="4467225" y="1663700"/>
          <p14:tracePt t="21525" x="4479925" y="1689100"/>
          <p14:tracePt t="21531" x="4518025" y="1714500"/>
          <p14:tracePt t="21539" x="4543425" y="1727200"/>
          <p14:tracePt t="21544" x="4567238" y="1752600"/>
          <p14:tracePt t="21554" x="4592638" y="1765300"/>
          <p14:tracePt t="21564" x="4618038" y="1776413"/>
          <p14:tracePt t="21569" x="4656138" y="1789113"/>
          <p14:tracePt t="21579" x="4679950" y="1789113"/>
          <p14:tracePt t="21584" x="4705350" y="1789113"/>
          <p14:tracePt t="21595" x="4718050" y="1801813"/>
          <p14:tracePt t="21604" x="4743450" y="1801813"/>
          <p14:tracePt t="21608" x="4756150" y="1801813"/>
          <p14:tracePt t="21619" x="4779963" y="1801813"/>
          <p14:tracePt t="21624" x="4792663" y="1801813"/>
          <p14:tracePt t="21634" x="4818063" y="1801813"/>
          <p14:tracePt t="21645" x="4818063" y="1814513"/>
          <p14:tracePt t="21650" x="4830763" y="1814513"/>
          <p14:tracePt t="21664" x="4856163" y="1814513"/>
          <p14:tracePt t="21676" x="4868863" y="1827213"/>
          <p14:tracePt t="21691" x="4868863" y="1839913"/>
          <p14:tracePt t="21700" x="4879975" y="1839913"/>
          <p14:tracePt t="21714" x="4892675" y="1839913"/>
          <p14:tracePt t="21724" x="4892675" y="1852613"/>
          <p14:tracePt t="21972" x="4905375" y="1852613"/>
          <p14:tracePt t="22201" x="4905375" y="1865313"/>
          <p14:tracePt t="23036" x="4892675" y="1865313"/>
          <p14:tracePt t="23046" x="4879975" y="1852613"/>
          <p14:tracePt t="23062" x="4879975" y="1827213"/>
          <p14:tracePt t="23076" x="4879975" y="1814513"/>
          <p14:tracePt t="23087" x="4868863" y="1789113"/>
          <p14:tracePt t="23097" x="4868863" y="1776413"/>
          <p14:tracePt t="23103" x="4868863" y="1752600"/>
          <p14:tracePt t="23112" x="4868863" y="1727200"/>
          <p14:tracePt t="23116" x="4868863" y="1689100"/>
          <p14:tracePt t="23128" x="4868863" y="1663700"/>
          <p14:tracePt t="23138" x="4868863" y="1639888"/>
          <p14:tracePt t="23142" x="4868863" y="1614488"/>
          <p14:tracePt t="23153" x="4868863" y="1589088"/>
          <p14:tracePt t="23158" x="4868863" y="1576388"/>
          <p14:tracePt t="23168" x="4868863" y="1552575"/>
          <p14:tracePt t="23259" x="4868863" y="1539875"/>
          <p14:tracePt t="23265" x="4868863" y="1514475"/>
          <p14:tracePt t="23275" x="4868863" y="1489075"/>
          <p14:tracePt t="23279" x="4868863" y="1476375"/>
          <p14:tracePt t="23289" x="4868863" y="1450975"/>
          <p14:tracePt t="23305" x="4868863" y="1439863"/>
          <p14:tracePt t="23314" x="4868863" y="1427163"/>
          <p14:tracePt t="23380" x="4856163" y="1427163"/>
          <p14:tracePt t="23422" x="4856163" y="1439863"/>
          <p14:tracePt t="23477" x="4856163" y="1450975"/>
          <p14:tracePt t="23481" x="4856163" y="1476375"/>
          <p14:tracePt t="23491" x="4856163" y="1501775"/>
          <p14:tracePt t="23501" x="4856163" y="1514475"/>
          <p14:tracePt t="23508" x="4856163" y="1539875"/>
          <p14:tracePt t="23521" x="4856163" y="1563688"/>
          <p14:tracePt t="23530" x="4868863" y="1563688"/>
          <p14:tracePt t="23571" x="4879975" y="1563688"/>
          <p14:tracePt t="23587" x="4892675" y="1563688"/>
          <p14:tracePt t="23597" x="4918075" y="1563688"/>
          <p14:tracePt t="23603" x="4943475" y="1563688"/>
          <p14:tracePt t="23612" x="4992688" y="1563688"/>
          <p14:tracePt t="23624" x="5056188" y="1563688"/>
          <p14:tracePt t="23627" x="5118100" y="1563688"/>
          <p14:tracePt t="23638" x="5181600" y="1563688"/>
          <p14:tracePt t="23643" x="5268913" y="1563688"/>
          <p14:tracePt t="23652" x="5343525" y="1563688"/>
          <p14:tracePt t="23662" x="5381625" y="1563688"/>
          <p14:tracePt t="23667" x="5418138" y="1563688"/>
          <p14:tracePt t="23683" x="5430838" y="1563688"/>
          <p14:tracePt t="23723" x="5443538" y="1552575"/>
          <p14:tracePt t="23839" x="5456238" y="1552575"/>
          <p14:tracePt t="23846" x="5468938" y="1552575"/>
          <p14:tracePt t="23855" x="5468938" y="1576388"/>
          <p14:tracePt t="23864" x="5494338" y="1601788"/>
          <p14:tracePt t="23868" x="5507038" y="1614488"/>
          <p14:tracePt t="23879" x="5518150" y="1639888"/>
          <p14:tracePt t="23884" x="5518150" y="1652588"/>
          <p14:tracePt t="23894" x="5530850" y="1652588"/>
          <p14:tracePt t="23908" x="5530850" y="1663700"/>
          <p14:tracePt t="23925" x="5530850" y="1676400"/>
          <p14:tracePt t="24071" x="5543550" y="1676400"/>
          <p14:tracePt t="24081" x="5543550" y="1689100"/>
          <p14:tracePt t="24096" x="5556250" y="1689100"/>
          <p14:tracePt t="24111" x="5568950" y="1689100"/>
          <p14:tracePt t="24127" x="5594350" y="1701800"/>
          <p14:tracePt t="24136" x="5619750" y="1701800"/>
          <p14:tracePt t="24146" x="5656263" y="1701800"/>
          <p14:tracePt t="24150" x="5694363" y="1701800"/>
          <p14:tracePt t="24162" x="5743575" y="1701800"/>
          <p14:tracePt t="24166" x="5781675" y="1701800"/>
          <p14:tracePt t="24176" x="5832475" y="1701800"/>
          <p14:tracePt t="24186" x="5868988" y="1701800"/>
          <p14:tracePt t="24192" x="5907088" y="1701800"/>
          <p14:tracePt t="24202" x="5945188" y="1701800"/>
          <p14:tracePt t="24207" x="5969000" y="1701800"/>
          <p14:tracePt t="24217" x="5969000" y="1689100"/>
          <p14:tracePt t="24227" x="5981700" y="1689100"/>
          <p14:tracePt t="24233" x="5981700" y="1676400"/>
          <p14:tracePt t="24243" x="5981700" y="1663700"/>
          <p14:tracePt t="24257" x="5981700" y="1652588"/>
          <p14:tracePt t="24266" x="5981700" y="1639888"/>
          <p14:tracePt t="24283" x="5981700" y="1627188"/>
          <p14:tracePt t="25216" x="5981700" y="1639888"/>
          <p14:tracePt t="25230" x="5981700" y="1652588"/>
          <p14:tracePt t="25297" x="5994400" y="1652588"/>
          <p14:tracePt t="25311" x="6007100" y="1652588"/>
          <p14:tracePt t="25353" x="6019800" y="1652588"/>
          <p14:tracePt t="25453" x="6019800" y="1663700"/>
          <p14:tracePt t="25459" x="5994400" y="1676400"/>
          <p14:tracePt t="25469" x="5994400" y="1689100"/>
          <p14:tracePt t="25473" x="5981700" y="1689100"/>
          <p14:tracePt t="25482" x="5981700" y="1701800"/>
          <p14:tracePt t="25499" x="5969000" y="1714500"/>
          <p14:tracePt t="30198" x="5981700" y="1714500"/>
          <p14:tracePt t="30208" x="6007100" y="1714500"/>
          <p14:tracePt t="30214" x="6032500" y="1714500"/>
          <p14:tracePt t="30224" x="6045200" y="1714500"/>
          <p14:tracePt t="30229" x="6056313" y="1714500"/>
          <p14:tracePt t="30249" x="6056313" y="1701800"/>
          <p14:tracePt t="30470" x="6069013" y="1701800"/>
          <p14:tracePt t="30552" x="6069013" y="1714500"/>
          <p14:tracePt t="30562" x="6056313" y="1727200"/>
          <p14:tracePt t="30572" x="6032500" y="1752600"/>
          <p14:tracePt t="30576" x="5994400" y="1801813"/>
          <p14:tracePt t="30586" x="5969000" y="1814513"/>
          <p14:tracePt t="30593" x="5932488" y="1852613"/>
          <p14:tracePt t="30602" x="5907088" y="1876425"/>
          <p14:tracePt t="30612" x="5881688" y="1901825"/>
          <p14:tracePt t="30616" x="5856288" y="1927225"/>
          <p14:tracePt t="30630" x="5843588" y="1939925"/>
          <p14:tracePt t="30632" x="5832475" y="1952625"/>
          <p14:tracePt t="30642" x="5819775" y="1952625"/>
          <p14:tracePt t="30815" x="5832475" y="1952625"/>
          <p14:tracePt t="30820" x="5868988" y="1927225"/>
          <p14:tracePt t="30829" x="5894388" y="1889125"/>
          <p14:tracePt t="30834" x="5945188" y="1876425"/>
          <p14:tracePt t="30846" x="5969000" y="1852613"/>
          <p14:tracePt t="30854" x="5994400" y="1852613"/>
          <p14:tracePt t="30861" x="6007100" y="1839913"/>
          <p14:tracePt t="31047" x="5994400" y="1865313"/>
          <p14:tracePt t="31050" x="5981700" y="1876425"/>
          <p14:tracePt t="31061" x="5956300" y="1901825"/>
          <p14:tracePt t="31071" x="5945188" y="1939925"/>
          <p14:tracePt t="31078" x="5932488" y="1952625"/>
          <p14:tracePt t="31086" x="5907088" y="1978025"/>
          <p14:tracePt t="31094" x="5894388" y="2001838"/>
          <p14:tracePt t="31103" x="5868988" y="2027238"/>
          <p14:tracePt t="31112" x="5856288" y="2039938"/>
          <p14:tracePt t="31116" x="5843588" y="2052638"/>
          <p14:tracePt t="31128" x="5843588" y="2065338"/>
          <p14:tracePt t="31132" x="5832475" y="2065338"/>
          <p14:tracePt t="31144" x="5832475" y="2078038"/>
          <p14:tracePt t="31209" x="5843588" y="2052638"/>
          <p14:tracePt t="31212" x="5907088" y="2014538"/>
          <p14:tracePt t="31222" x="6007100" y="1939925"/>
          <p14:tracePt t="31232" x="6145213" y="1865313"/>
          <p14:tracePt t="31239" x="6294438" y="1801813"/>
          <p14:tracePt t="31249" x="6445250" y="1739900"/>
          <p14:tracePt t="31252" x="6632575" y="1663700"/>
          <p14:tracePt t="31263" x="6783388" y="1601788"/>
          <p14:tracePt t="31272" x="6883400" y="1563688"/>
          <p14:tracePt t="31278" x="6958013" y="1539875"/>
          <p14:tracePt t="31289" x="6983413" y="1527175"/>
          <p14:tracePt t="31344" x="6983413" y="1539875"/>
          <p14:tracePt t="31354" x="6958013" y="1576388"/>
          <p14:tracePt t="31359" x="6958013" y="1614488"/>
          <p14:tracePt t="31369" x="6945313" y="1652588"/>
          <p14:tracePt t="31374" x="6932613" y="1689100"/>
          <p14:tracePt t="31385" x="6919913" y="1714500"/>
          <p14:tracePt t="31396" x="6919913" y="1739900"/>
          <p14:tracePt t="31399" x="6908800" y="1765300"/>
          <p14:tracePt t="31413" x="6896100" y="1789113"/>
          <p14:tracePt t="31415" x="6883400" y="1814513"/>
          <p14:tracePt t="31425" x="6883400" y="1827213"/>
          <p14:tracePt t="31434" x="6870700" y="1839913"/>
          <p14:tracePt t="31442" x="6858000" y="1852613"/>
          <p14:tracePt t="31451" x="6832600" y="1876425"/>
          <p14:tracePt t="31455" x="6807200" y="1901825"/>
          <p14:tracePt t="31464" x="6770688" y="1939925"/>
          <p14:tracePt t="31475" x="6732588" y="1965325"/>
          <p14:tracePt t="31480" x="6696075" y="1989138"/>
          <p14:tracePt t="31491" x="6619875" y="2039938"/>
          <p14:tracePt t="31494" x="6570663" y="2078038"/>
          <p14:tracePt t="31504" x="6545263" y="2101850"/>
          <p14:tracePt t="31517" x="6532563" y="2114550"/>
          <p14:tracePt t="31521" x="6507163" y="2127250"/>
          <p14:tracePt t="31537" x="6494463" y="2139950"/>
          <p14:tracePt t="31950" x="6494463" y="2152650"/>
          <p14:tracePt t="32873" x="6494463" y="2165350"/>
          <p14:tracePt t="33276" x="6507163" y="2165350"/>
          <p14:tracePt t="39410" x="6519863" y="2165350"/>
          <p14:tracePt t="40641" x="6519863" y="2178050"/>
          <p14:tracePt t="40650" x="6519863" y="2190750"/>
          <p14:tracePt t="40661" x="6519863" y="2201863"/>
          <p14:tracePt t="40666" x="6507163" y="2214563"/>
          <p14:tracePt t="40678" x="6507163" y="2239963"/>
          <p14:tracePt t="40687" x="6507163" y="2265363"/>
          <p14:tracePt t="40691" x="6494463" y="2303463"/>
          <p14:tracePt t="40700" x="6470650" y="2327275"/>
          <p14:tracePt t="40706" x="6457950" y="2378075"/>
          <p14:tracePt t="40717" x="6432550" y="2403475"/>
          <p14:tracePt t="40727" x="6432550" y="2427288"/>
          <p14:tracePt t="40730" x="6419850" y="2452688"/>
          <p14:tracePt t="40740" x="6394450" y="2503488"/>
          <p14:tracePt t="40747" x="6381750" y="2540000"/>
          <p14:tracePt t="40756" x="6381750" y="2552700"/>
          <p14:tracePt t="40766" x="6370638" y="2590800"/>
          <p14:tracePt t="40770" x="6357938" y="2603500"/>
          <p14:tracePt t="40782" x="6357938" y="2640013"/>
          <p14:tracePt t="40787" x="6345238" y="2665413"/>
          <p14:tracePt t="40797" x="6332538" y="2678113"/>
          <p14:tracePt t="40807" x="6319838" y="2703513"/>
          <p14:tracePt t="40812" x="6307138" y="2728913"/>
          <p14:tracePt t="40823" x="6294438" y="2740025"/>
          <p14:tracePt t="40828" x="6294438" y="2765425"/>
          <p14:tracePt t="40837" x="6281738" y="2778125"/>
          <p14:tracePt t="40847" x="6269038" y="2790825"/>
          <p14:tracePt t="40854" x="6269038" y="2816225"/>
          <p14:tracePt t="40863" x="6257925" y="2828925"/>
          <p14:tracePt t="40869" x="6245225" y="2840038"/>
          <p14:tracePt t="40879" x="6245225" y="2852738"/>
          <p14:tracePt t="40887" x="6232525" y="2852738"/>
          <p14:tracePt t="40894" x="6219825" y="2878138"/>
          <p14:tracePt t="40903" x="6219825" y="2890838"/>
          <p14:tracePt t="40910" x="6207125" y="2903538"/>
          <p14:tracePt t="40919" x="6207125" y="2916238"/>
          <p14:tracePt t="40929" x="6181725" y="2928938"/>
          <p14:tracePt t="40932" x="6181725" y="2952750"/>
          <p14:tracePt t="40945" x="6169025" y="2965450"/>
          <p14:tracePt t="40949" x="6157913" y="2978150"/>
          <p14:tracePt t="40962" x="6145213" y="2990850"/>
          <p14:tracePt t="40969" x="6145213" y="3003550"/>
          <p14:tracePt t="40972" x="6132513" y="3016250"/>
          <p14:tracePt t="40983" x="6132513" y="3028950"/>
          <p14:tracePt t="40989" x="6132513" y="3041650"/>
          <p14:tracePt t="40999" x="6119813" y="3065463"/>
          <p14:tracePt t="41010" x="6119813" y="3078163"/>
          <p14:tracePt t="41015" x="6094413" y="3103563"/>
          <p14:tracePt t="41026" x="6094413" y="3116263"/>
          <p14:tracePt t="41028" x="6094413" y="3128963"/>
          <p14:tracePt t="41038" x="6081713" y="3154363"/>
          <p14:tracePt t="41048" x="6069013" y="3178175"/>
          <p14:tracePt t="41054" x="6069013" y="3190875"/>
          <p14:tracePt t="41064" x="6069013" y="3203575"/>
          <p14:tracePt t="41068" x="6056313" y="3216275"/>
          <p14:tracePt t="41078" x="6056313" y="3228975"/>
          <p14:tracePt t="41088" x="6056313" y="3241675"/>
          <p14:tracePt t="41256" x="6045200" y="3228975"/>
          <p14:tracePt t="41266" x="6045200" y="3216275"/>
          <p14:tracePt t="41270" x="6032500" y="3190875"/>
          <p14:tracePt t="41280" x="6019800" y="3178175"/>
          <p14:tracePt t="41290" x="6019800" y="3165475"/>
          <p14:tracePt t="41306" x="6019800" y="3154363"/>
          <p14:tracePt t="41320" x="6007100" y="3154363"/>
          <p14:tracePt t="41330" x="6007100" y="3141663"/>
          <p14:tracePt t="41336" x="5994400" y="3141663"/>
          <p14:tracePt t="41346" x="5981700" y="3128963"/>
          <p14:tracePt t="41352" x="5969000" y="3116263"/>
          <p14:tracePt t="41363" x="5945188" y="3090863"/>
          <p14:tracePt t="41369" x="5907088" y="3065463"/>
          <p14:tracePt t="41379" x="5868988" y="3054350"/>
          <p14:tracePt t="41389" x="5832475" y="3028950"/>
          <p14:tracePt t="41393" x="5743575" y="2978150"/>
          <p14:tracePt t="41403" x="5656263" y="2952750"/>
          <p14:tracePt t="41413" x="5581650" y="2916238"/>
          <p14:tracePt t="41419" x="5494338" y="2890838"/>
          <p14:tracePt t="41429" x="5418138" y="2865438"/>
          <p14:tracePt t="41432" x="5330825" y="2852738"/>
          <p14:tracePt t="41443" x="5268913" y="2840038"/>
          <p14:tracePt t="41449" x="5194300" y="2840038"/>
          <p14:tracePt t="41460" x="5118100" y="2828925"/>
          <p14:tracePt t="41468" x="5081588" y="2828925"/>
          <p14:tracePt t="41476" x="5043488" y="2828925"/>
          <p14:tracePt t="41484" x="5018088" y="2828925"/>
          <p14:tracePt t="41488" x="5005388" y="2828925"/>
          <p14:tracePt t="41508" x="4992688" y="2828925"/>
          <p14:tracePt t="41554" x="5005388" y="2816225"/>
          <p14:tracePt t="41564" x="5068888" y="2716213"/>
          <p14:tracePt t="41569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Digitalizar0003">
            <a:extLst>
              <a:ext uri="{FF2B5EF4-FFF2-40B4-BE49-F238E27FC236}">
                <a16:creationId xmlns:a16="http://schemas.microsoft.com/office/drawing/2014/main" xmlns="" id="{DEF3CABE-B21B-4AED-B91C-03DB50888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8"/>
          <a:stretch>
            <a:fillRect/>
          </a:stretch>
        </p:blipFill>
        <p:spPr bwMode="auto">
          <a:xfrm>
            <a:off x="1638300" y="1600200"/>
            <a:ext cx="7162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Text Box 5">
            <a:extLst>
              <a:ext uri="{FF2B5EF4-FFF2-40B4-BE49-F238E27FC236}">
                <a16:creationId xmlns:a16="http://schemas.microsoft.com/office/drawing/2014/main" xmlns="" id="{8A176C0B-4417-4A40-AF4B-1721884D9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381000"/>
            <a:ext cx="9944100" cy="9461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altLang="pt-B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DISTRIBUIÇÃO REGIONAL DA VENTILAÇÃO ALVEOLAR</a:t>
            </a:r>
          </a:p>
        </p:txBody>
      </p:sp>
      <p:sp>
        <p:nvSpPr>
          <p:cNvPr id="12292" name="Text Box 6">
            <a:extLst>
              <a:ext uri="{FF2B5EF4-FFF2-40B4-BE49-F238E27FC236}">
                <a16:creationId xmlns:a16="http://schemas.microsoft.com/office/drawing/2014/main" xmlns="" id="{9E38BDE3-74EE-4489-B3EE-2A3CA9C69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6324600"/>
            <a:ext cx="3216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 b="0" i="1">
                <a:solidFill>
                  <a:srgbClr val="FFFF00"/>
                </a:solidFill>
              </a:rPr>
              <a:t> Fisiologia Pulmonar. M.G. Levitzky. Ed. Manole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xmlns="" id="{5E630163-892E-400B-8FB7-7B5207F5F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362667A4-1554-4D3F-9FE3-4D9DAC842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04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28" x="6069013" y="1827213"/>
          <p14:tracePt t="1839" x="6081713" y="1827213"/>
          <p14:tracePt t="1849" x="6094413" y="1814513"/>
          <p14:tracePt t="1855" x="6119813" y="1801813"/>
          <p14:tracePt t="1865" x="6157913" y="1776413"/>
          <p14:tracePt t="1875" x="6219825" y="1739900"/>
          <p14:tracePt t="1882" x="6269038" y="1727200"/>
          <p14:tracePt t="1891" x="6345238" y="1689100"/>
          <p14:tracePt t="1895" x="6432550" y="1652588"/>
          <p14:tracePt t="1905" x="6494463" y="1601788"/>
          <p14:tracePt t="1915" x="6557963" y="1539875"/>
          <p14:tracePt t="1921" x="6619875" y="1476375"/>
          <p14:tracePt t="1932" x="6657975" y="1414463"/>
          <p14:tracePt t="1941" x="6696075" y="1339850"/>
          <p14:tracePt t="1945" x="6719888" y="1301750"/>
          <p14:tracePt t="1955" x="6745288" y="1227138"/>
          <p14:tracePt t="1961" x="6770688" y="1138238"/>
          <p14:tracePt t="1971" x="6796088" y="1063625"/>
          <p14:tracePt t="1975" x="6819900" y="950913"/>
          <p14:tracePt t="1985" x="6819900" y="876300"/>
          <p14:tracePt t="1998" x="6845300" y="788988"/>
          <p14:tracePt t="2001" x="6845300" y="738188"/>
          <p14:tracePt t="2011" x="6858000" y="676275"/>
          <p14:tracePt t="2017" x="6870700" y="612775"/>
          <p14:tracePt t="2027" x="6870700" y="563563"/>
          <p14:tracePt t="2038" x="6883400" y="538163"/>
          <p14:tracePt t="2040" x="6883400" y="500063"/>
          <p14:tracePt t="2051" x="6883400" y="463550"/>
          <p14:tracePt t="2057" x="6883400" y="438150"/>
          <p14:tracePt t="2067" x="6883400" y="412750"/>
          <p14:tracePt t="2077" x="6883400" y="387350"/>
          <p14:tracePt t="2081" x="6870700" y="374650"/>
          <p14:tracePt t="2091" x="6870700" y="363538"/>
          <p14:tracePt t="2253" x="6858000" y="374650"/>
          <p14:tracePt t="2259" x="6819900" y="374650"/>
          <p14:tracePt t="2270" x="6796088" y="400050"/>
          <p14:tracePt t="2280" x="6770688" y="425450"/>
          <p14:tracePt t="2284" x="6745288" y="450850"/>
          <p14:tracePt t="2293" x="6696075" y="463550"/>
          <p14:tracePt t="2299" x="6670675" y="487363"/>
          <p14:tracePt t="2309" x="6632575" y="500063"/>
          <p14:tracePt t="2320" x="6607175" y="512763"/>
          <p14:tracePt t="2324" x="6570663" y="525463"/>
          <p14:tracePt t="2334" x="6532563" y="538163"/>
          <p14:tracePt t="2340" x="6507163" y="538163"/>
          <p14:tracePt t="2349" x="6494463" y="538163"/>
          <p14:tracePt t="2360" x="6470650" y="550863"/>
          <p14:tracePt t="2366" x="6457950" y="550863"/>
          <p14:tracePt t="2390" x="6445250" y="550863"/>
          <p14:tracePt t="2420" x="6419850" y="550863"/>
          <p14:tracePt t="2429" x="6381750" y="550863"/>
          <p14:tracePt t="2440" x="6357938" y="550863"/>
          <p14:tracePt t="2446" x="6345238" y="550863"/>
          <p14:tracePt t="2456" x="6319838" y="550863"/>
          <p14:tracePt t="2462" x="6294438" y="550863"/>
          <p14:tracePt t="2471" x="6269038" y="550863"/>
          <p14:tracePt t="2484" x="6245225" y="550863"/>
          <p14:tracePt t="2485" x="6232525" y="550863"/>
          <p14:tracePt t="2497" x="6219825" y="550863"/>
          <p14:tracePt t="2501" x="6194425" y="550863"/>
          <p14:tracePt t="2521" x="6181725" y="550863"/>
          <p14:tracePt t="2536" x="6169025" y="550863"/>
          <p14:tracePt t="2582" x="6157913" y="550863"/>
          <p14:tracePt t="2592" x="6145213" y="550863"/>
          <p14:tracePt t="2608" x="6119813" y="550863"/>
          <p14:tracePt t="2618" x="6094413" y="550863"/>
          <p14:tracePt t="2621" x="6056313" y="550863"/>
          <p14:tracePt t="2633" x="6019800" y="550863"/>
          <p14:tracePt t="2642" x="5969000" y="550863"/>
          <p14:tracePt t="2649" x="5894388" y="550863"/>
          <p14:tracePt t="2658" x="5843588" y="550863"/>
          <p14:tracePt t="2664" x="5807075" y="563563"/>
          <p14:tracePt t="2672" x="5768975" y="576263"/>
          <p14:tracePt t="2683" x="5694363" y="588963"/>
          <p14:tracePt t="2689" x="5643563" y="600075"/>
          <p14:tracePt t="2698" x="5568950" y="625475"/>
          <p14:tracePt t="2703" x="5481638" y="650875"/>
          <p14:tracePt t="2714" x="5443538" y="650875"/>
          <p14:tracePt t="2723" x="5394325" y="663575"/>
          <p14:tracePt t="2727" x="5330825" y="676275"/>
          <p14:tracePt t="2738" x="5281613" y="688975"/>
          <p14:tracePt t="2743" x="5230813" y="700088"/>
          <p14:tracePt t="2753" x="5181600" y="725488"/>
          <p14:tracePt t="2765" x="5143500" y="725488"/>
          <p14:tracePt t="2767" x="5105400" y="738188"/>
          <p14:tracePt t="2780" x="5081588" y="750888"/>
          <p14:tracePt t="2783" x="5056188" y="763588"/>
          <p14:tracePt t="2793" x="5030788" y="763588"/>
          <p14:tracePt t="2803" x="4992688" y="776288"/>
          <p14:tracePt t="2809" x="4981575" y="776288"/>
          <p14:tracePt t="2820" x="4968875" y="776288"/>
          <p14:tracePt t="5184" x="4968875" y="788988"/>
          <p14:tracePt t="5194" x="4968875" y="812800"/>
          <p14:tracePt t="5204" x="4968875" y="838200"/>
          <p14:tracePt t="5210" x="4968875" y="850900"/>
          <p14:tracePt t="5220" x="4968875" y="876300"/>
          <p14:tracePt t="5227" x="4956175" y="901700"/>
          <p14:tracePt t="5235" x="4956175" y="925513"/>
          <p14:tracePt t="5247" x="4956175" y="938213"/>
          <p14:tracePt t="5259" x="4956175" y="963613"/>
          <p14:tracePt t="5275" x="4956175" y="976313"/>
          <p14:tracePt t="5285" x="4943475" y="976313"/>
          <p14:tracePt t="5436" x="4943475" y="989013"/>
          <p14:tracePt t="5445" x="4943475" y="1001713"/>
          <p14:tracePt t="5453" x="4930775" y="1025525"/>
          <p14:tracePt t="5468" x="4930775" y="1038225"/>
          <p14:tracePt t="5478" x="4930775" y="1063625"/>
          <p14:tracePt t="5488" x="4918075" y="1089025"/>
          <p14:tracePt t="5493" x="4918075" y="1101725"/>
          <p14:tracePt t="5502" x="4905375" y="1114425"/>
          <p14:tracePt t="5511" x="4905375" y="1125538"/>
          <p14:tracePt t="5528" x="4905375" y="1138238"/>
          <p14:tracePt t="5532" x="4905375" y="1150938"/>
          <p14:tracePt t="5906" x="4905375" y="1163638"/>
          <p14:tracePt t="5910" x="4918075" y="1163638"/>
          <p14:tracePt t="5920" x="4930775" y="1163638"/>
          <p14:tracePt t="5952" x="4930775" y="1176338"/>
          <p14:tracePt t="6015" x="4943475" y="1176338"/>
          <p14:tracePt t="6025" x="4956175" y="1189038"/>
          <p14:tracePt t="6031" x="4968875" y="1201738"/>
          <p14:tracePt t="6047" x="4981575" y="1214438"/>
          <p14:tracePt t="6067" x="4992688" y="1227138"/>
          <p14:tracePt t="6071" x="5005388" y="1227138"/>
          <p14:tracePt t="6087" x="5018088" y="1238250"/>
          <p14:tracePt t="6107" x="5043488" y="1238250"/>
          <p14:tracePt t="6111" x="5056188" y="1250950"/>
          <p14:tracePt t="6121" x="5068888" y="1250950"/>
          <p14:tracePt t="6127" x="5092700" y="1250950"/>
          <p14:tracePt t="6137" x="5118100" y="1250950"/>
          <p14:tracePt t="6147" x="5130800" y="1263650"/>
          <p14:tracePt t="6151" x="5143500" y="1276350"/>
          <p14:tracePt t="6163" x="5168900" y="1276350"/>
          <p14:tracePt t="6167" x="5205413" y="1289050"/>
          <p14:tracePt t="6177" x="5230813" y="1289050"/>
          <p14:tracePt t="6187" x="5268913" y="1289050"/>
          <p14:tracePt t="6193" x="5294313" y="1289050"/>
          <p14:tracePt t="6203" x="5330825" y="1289050"/>
          <p14:tracePt t="6207" x="5356225" y="1289050"/>
          <p14:tracePt t="6217" x="5381625" y="1289050"/>
          <p14:tracePt t="6227" x="5418138" y="1289050"/>
          <p14:tracePt t="6233" x="5443538" y="1289050"/>
          <p14:tracePt t="6243" x="5468938" y="1289050"/>
          <p14:tracePt t="6247" x="5481638" y="1289050"/>
          <p14:tracePt t="6258" x="5494338" y="1289050"/>
          <p14:tracePt t="6269" x="5518150" y="1289050"/>
          <p14:tracePt t="6274" x="5530850" y="1289050"/>
          <p14:tracePt t="6283" x="5543550" y="1289050"/>
          <p14:tracePt t="6290" x="5568950" y="1289050"/>
          <p14:tracePt t="6299" x="5581650" y="1289050"/>
          <p14:tracePt t="6310" x="5607050" y="1289050"/>
          <p14:tracePt t="6313" x="5630863" y="1289050"/>
          <p14:tracePt t="6324" x="5656263" y="1289050"/>
          <p14:tracePt t="6329" x="5694363" y="1289050"/>
          <p14:tracePt t="6341" x="5732463" y="1289050"/>
          <p14:tracePt t="6349" x="5768975" y="1289050"/>
          <p14:tracePt t="6353" x="5794375" y="1289050"/>
          <p14:tracePt t="6363" x="5832475" y="1289050"/>
          <p14:tracePt t="6370" x="5881688" y="1276350"/>
          <p14:tracePt t="6379" x="5919788" y="1276350"/>
          <p14:tracePt t="6390" x="5969000" y="1263650"/>
          <p14:tracePt t="6395" x="6007100" y="1250950"/>
          <p14:tracePt t="6406" x="6056313" y="1250950"/>
          <p14:tracePt t="6410" x="6094413" y="1250950"/>
          <p14:tracePt t="6419" x="6119813" y="1238250"/>
          <p14:tracePt t="6429" x="6145213" y="1227138"/>
          <p14:tracePt t="6435" x="6169025" y="1227138"/>
          <p14:tracePt t="6445" x="6207125" y="1214438"/>
          <p14:tracePt t="6449" x="6232525" y="1214438"/>
          <p14:tracePt t="6460" x="6281738" y="1214438"/>
          <p14:tracePt t="6469" x="6307138" y="1214438"/>
          <p14:tracePt t="6475" x="6319838" y="1201738"/>
          <p14:tracePt t="6490" x="6332538" y="1189038"/>
          <p14:tracePt t="6501" x="6357938" y="1189038"/>
          <p14:tracePt t="6511" x="6381750" y="1189038"/>
          <p14:tracePt t="6516" x="6394450" y="1189038"/>
          <p14:tracePt t="6525" x="6407150" y="1176338"/>
          <p14:tracePt t="6531" x="6419850" y="1163638"/>
          <p14:tracePt t="6541" x="6432550" y="1163638"/>
          <p14:tracePt t="6552" x="6470650" y="1163638"/>
          <p14:tracePt t="6557" x="6483350" y="1163638"/>
          <p14:tracePt t="6565" x="6494463" y="1150938"/>
          <p14:tracePt t="6573" x="6519863" y="1138238"/>
          <p14:tracePt t="6582" x="6545263" y="1138238"/>
          <p14:tracePt t="6592" x="6570663" y="1138238"/>
          <p14:tracePt t="6596" x="6594475" y="1125538"/>
          <p14:tracePt t="6610" x="6619875" y="1114425"/>
          <p14:tracePt t="6612" x="6645275" y="1114425"/>
          <p14:tracePt t="6622" x="6670675" y="1101725"/>
          <p14:tracePt t="6631" x="6683375" y="1089025"/>
          <p14:tracePt t="6638" x="6707188" y="1089025"/>
          <p14:tracePt t="6647" x="6719888" y="1076325"/>
          <p14:tracePt t="6652" x="6732588" y="1076325"/>
          <p14:tracePt t="6662" x="6757988" y="1076325"/>
          <p14:tracePt t="6688" x="6770688" y="1076325"/>
          <p14:tracePt t="7106" x="6783388" y="1076325"/>
          <p14:tracePt t="7136" x="6796088" y="1076325"/>
          <p14:tracePt t="7151" x="6807200" y="1076325"/>
          <p14:tracePt t="7211" x="6819900" y="1076325"/>
          <p14:tracePt t="8457" x="6819900" y="1063625"/>
          <p14:tracePt t="8473" x="6845300" y="1063625"/>
          <p14:tracePt t="8498" x="6858000" y="1063625"/>
          <p14:tracePt t="8513" x="6858000" y="1050925"/>
          <p14:tracePt t="8528" x="6870700" y="1050925"/>
          <p14:tracePt t="8537" x="6870700" y="1038225"/>
          <p14:tracePt t="8553" x="6883400" y="1025525"/>
          <p14:tracePt t="8563" x="6896100" y="1025525"/>
          <p14:tracePt t="8568" x="6919913" y="1014413"/>
          <p14:tracePt t="8580" x="6932613" y="1001713"/>
          <p14:tracePt t="8589" x="6945313" y="989013"/>
          <p14:tracePt t="8593" x="6958013" y="976313"/>
          <p14:tracePt t="8603" x="6958013" y="963613"/>
          <p14:tracePt t="8613" x="6970713" y="963613"/>
          <p14:tracePt t="8619" x="6983413" y="963613"/>
          <p14:tracePt t="8629" x="6983413" y="950913"/>
          <p14:tracePt t="8633" x="6983413" y="938213"/>
          <p14:tracePt t="8649" x="6996113" y="938213"/>
          <p14:tracePt t="8660" x="6996113" y="925513"/>
          <p14:tracePt t="8673" x="7008813" y="912813"/>
          <p14:tracePt t="8690" x="7008813" y="901700"/>
          <p14:tracePt t="8700" x="7008813" y="889000"/>
          <p14:tracePt t="8726" x="7008813" y="876300"/>
          <p14:tracePt t="8756" x="7008813" y="863600"/>
          <p14:tracePt t="9144" x="6996113" y="876300"/>
          <p14:tracePt t="9147" x="6970713" y="901700"/>
          <p14:tracePt t="9160" x="6945313" y="912813"/>
          <p14:tracePt t="9170" x="6932613" y="938213"/>
          <p14:tracePt t="9173" x="6896100" y="950913"/>
          <p14:tracePt t="9185" x="6870700" y="976313"/>
          <p14:tracePt t="9190" x="6845300" y="989013"/>
          <p14:tracePt t="9201" x="6819900" y="1014413"/>
          <p14:tracePt t="9210" x="6796088" y="1014413"/>
          <p14:tracePt t="9221" x="6783388" y="1038225"/>
          <p14:tracePt t="9223" x="6757988" y="1050925"/>
          <p14:tracePt t="9230" x="6757988" y="1063625"/>
          <p14:tracePt t="9241" x="6732588" y="1076325"/>
          <p14:tracePt t="9250" x="6732588" y="1089025"/>
          <p14:tracePt t="9255" x="6719888" y="1101725"/>
          <p14:tracePt t="9265" x="6707188" y="1114425"/>
          <p14:tracePt t="9270" x="6696075" y="1114425"/>
          <p14:tracePt t="9279" x="6696075" y="1125538"/>
          <p14:tracePt t="9289" x="6683375" y="1125538"/>
          <p14:tracePt t="9295" x="6683375" y="1138238"/>
          <p14:tracePt t="9305" x="6657975" y="1150938"/>
          <p14:tracePt t="9309" x="6657975" y="1163638"/>
          <p14:tracePt t="9319" x="6632575" y="1176338"/>
          <p14:tracePt t="9329" x="6619875" y="1189038"/>
          <p14:tracePt t="9337" x="6607175" y="1189038"/>
          <p14:tracePt t="9346" x="6583363" y="1214438"/>
          <p14:tracePt t="9349" x="6570663" y="1214438"/>
          <p14:tracePt t="9359" x="6557963" y="1238250"/>
          <p14:tracePt t="9369" x="6545263" y="1250950"/>
          <p14:tracePt t="9375" x="6519863" y="1276350"/>
          <p14:tracePt t="9385" x="6507163" y="1289050"/>
          <p14:tracePt t="9391" x="6494463" y="1314450"/>
          <p14:tracePt t="9401" x="6470650" y="1327150"/>
          <p14:tracePt t="9411" x="6445250" y="1339850"/>
          <p14:tracePt t="9417" x="6419850" y="1363663"/>
          <p14:tracePt t="9425" x="6407150" y="1376363"/>
          <p14:tracePt t="9431" x="6381750" y="1401763"/>
          <p14:tracePt t="9441" x="6357938" y="1427163"/>
          <p14:tracePt t="9453" x="6345238" y="1439863"/>
          <p14:tracePt t="9455" x="6319838" y="1463675"/>
          <p14:tracePt t="9466" x="6307138" y="1476375"/>
          <p14:tracePt t="9471" x="6294438" y="1501775"/>
          <p14:tracePt t="9481" x="6269038" y="1501775"/>
          <p14:tracePt t="9491" x="6257925" y="1527175"/>
          <p14:tracePt t="9495" x="6232525" y="1539875"/>
          <p14:tracePt t="9507" x="6219825" y="1563688"/>
          <p14:tracePt t="9511" x="6207125" y="1563688"/>
          <p14:tracePt t="9521" x="6181725" y="1589088"/>
          <p14:tracePt t="9531" x="6169025" y="1589088"/>
          <p14:tracePt t="9538" x="6157913" y="1601788"/>
          <p14:tracePt t="9547" x="6145213" y="1614488"/>
          <p14:tracePt t="9551" x="6132513" y="1627188"/>
          <p14:tracePt t="9561" x="6119813" y="1639888"/>
          <p14:tracePt t="9571" x="6107113" y="1639888"/>
          <p14:tracePt t="9577" x="6081713" y="1663700"/>
          <p14:tracePt t="9587" x="6069013" y="1663700"/>
          <p14:tracePt t="9591" x="6056313" y="1676400"/>
          <p14:tracePt t="9602" x="6019800" y="1689100"/>
          <p14:tracePt t="9613" x="5994400" y="1689100"/>
          <p14:tracePt t="9618" x="5981700" y="1714500"/>
          <p14:tracePt t="9627" x="5932488" y="1727200"/>
          <p14:tracePt t="9635" x="5894388" y="1727200"/>
          <p14:tracePt t="9643" x="5881688" y="1739900"/>
          <p14:tracePt t="9654" x="5868988" y="1765300"/>
          <p14:tracePt t="9657" x="5832475" y="1776413"/>
          <p14:tracePt t="9667" x="5819775" y="1789113"/>
          <p14:tracePt t="9673" x="5807075" y="1801813"/>
          <p14:tracePt t="9685" x="5768975" y="1827213"/>
          <p14:tracePt t="9693" x="5756275" y="1839913"/>
          <p14:tracePt t="9697" x="5732463" y="1852613"/>
          <p14:tracePt t="9707" x="5707063" y="1865313"/>
          <p14:tracePt t="9713" x="5681663" y="1876425"/>
          <p14:tracePt t="9723" x="5656263" y="1889125"/>
          <p14:tracePt t="9733" x="5630863" y="1914525"/>
          <p14:tracePt t="9739" x="5594350" y="1927225"/>
          <p14:tracePt t="9751" x="5568950" y="1939925"/>
          <p14:tracePt t="9753" x="5556250" y="1965325"/>
          <p14:tracePt t="9763" x="5530850" y="1978025"/>
          <p14:tracePt t="9773" x="5507038" y="2001838"/>
          <p14:tracePt t="9779" x="5494338" y="2001838"/>
          <p14:tracePt t="9789" x="5468938" y="2027238"/>
          <p14:tracePt t="9793" x="5456238" y="2027238"/>
          <p14:tracePt t="9813" x="5430838" y="2039938"/>
          <p14:tracePt t="9823" x="5418138" y="2052638"/>
          <p14:tracePt t="9831" x="5394325" y="2078038"/>
          <p14:tracePt t="9835" x="5381625" y="2089150"/>
          <p14:tracePt t="9846" x="5356225" y="2114550"/>
          <p14:tracePt t="9855" x="5330825" y="2114550"/>
          <p14:tracePt t="9861" x="5305425" y="2139950"/>
          <p14:tracePt t="9870" x="5281613" y="2152650"/>
          <p14:tracePt t="9875" x="5256213" y="2178050"/>
          <p14:tracePt t="9901" x="5181600" y="2227263"/>
          <p14:tracePt t="9909" x="5156200" y="2252663"/>
          <p14:tracePt t="9916" x="5130800" y="2265363"/>
          <p14:tracePt t="9925" x="5092700" y="2290763"/>
          <p14:tracePt t="9935" x="5068888" y="2303463"/>
          <p14:tracePt t="9939" x="5043488" y="2314575"/>
          <p14:tracePt t="9952" x="5030788" y="2314575"/>
          <p14:tracePt t="9955" x="5018088" y="2327275"/>
          <p14:tracePt t="9967" x="4981575" y="2352675"/>
          <p14:tracePt t="9975" x="4968875" y="2352675"/>
          <p14:tracePt t="9981" x="4956175" y="2365375"/>
          <p14:tracePt t="9991" x="4930775" y="2378075"/>
          <p14:tracePt t="9995" x="4918075" y="2390775"/>
          <p14:tracePt t="10006" x="4892675" y="2414588"/>
          <p14:tracePt t="10015" x="4868863" y="2427288"/>
          <p14:tracePt t="10021" x="4843463" y="2452688"/>
          <p14:tracePt t="10031" x="4818063" y="2478088"/>
          <p14:tracePt t="10035" x="4768850" y="2503488"/>
          <p14:tracePt t="10045" x="4718050" y="2552700"/>
          <p14:tracePt t="10055" x="4692650" y="2578100"/>
          <p14:tracePt t="10061" x="4656138" y="2627313"/>
          <p14:tracePt t="10071" x="4605338" y="2665413"/>
          <p14:tracePt t="10077" x="4554538" y="2703513"/>
          <p14:tracePt t="10087" x="4530725" y="2752725"/>
          <p14:tracePt t="10099" x="4479925" y="2790825"/>
          <p14:tracePt t="10102" x="4454525" y="2828925"/>
          <p14:tracePt t="10111" x="4430713" y="2852738"/>
          <p14:tracePt t="10117" x="4392613" y="2878138"/>
          <p14:tracePt t="10128" x="4367213" y="2916238"/>
          <p14:tracePt t="10137" x="4341813" y="2941638"/>
          <p14:tracePt t="10141" x="4330700" y="2952750"/>
          <p14:tracePt t="10151" x="4318000" y="2978150"/>
          <p14:tracePt t="10157" x="4279900" y="3016250"/>
          <p14:tracePt t="10167" x="4267200" y="3016250"/>
          <p14:tracePt t="10177" x="4254500" y="3041650"/>
          <p14:tracePt t="10181" x="4230688" y="3054350"/>
          <p14:tracePt t="10193" x="4217988" y="3078163"/>
          <p14:tracePt t="10197" x="4205288" y="3090863"/>
          <p14:tracePt t="10207" x="4167188" y="3116263"/>
          <p14:tracePt t="10218" x="4141788" y="3128963"/>
          <p14:tracePt t="10223" x="4129088" y="3141663"/>
          <p14:tracePt t="10234" x="4105275" y="3154363"/>
          <p14:tracePt t="10237" x="4079875" y="3178175"/>
          <p14:tracePt t="10249" x="4054475" y="3178175"/>
          <p14:tracePt t="10257" x="4041775" y="3190875"/>
          <p14:tracePt t="10263" x="4005263" y="3203575"/>
          <p14:tracePt t="10273" x="3979863" y="3216275"/>
          <p14:tracePt t="10277" x="3954463" y="3241675"/>
          <p14:tracePt t="10287" x="3941763" y="3254375"/>
          <p14:tracePt t="10297" x="3916363" y="3278188"/>
          <p14:tracePt t="10303" x="3892550" y="3278188"/>
          <p14:tracePt t="10313" x="3867150" y="3303588"/>
          <p14:tracePt t="10319" x="3841750" y="3316288"/>
          <p14:tracePt t="10329" x="3803650" y="3316288"/>
          <p14:tracePt t="10339" x="3792538" y="3341688"/>
          <p14:tracePt t="10344" x="3767138" y="3354388"/>
          <p14:tracePt t="10353" x="3729038" y="3367088"/>
          <p14:tracePt t="10359" x="3692525" y="3390900"/>
          <p14:tracePt t="10369" x="3679825" y="3390900"/>
          <p14:tracePt t="10379" x="3667125" y="3403600"/>
          <p14:tracePt t="10383" x="3654425" y="3403600"/>
          <p14:tracePt t="10393" x="3641725" y="3416300"/>
          <p14:tracePt t="10399" x="3616325" y="3441700"/>
          <p14:tracePt t="10409" x="3603625" y="3441700"/>
          <p14:tracePt t="10419" x="3590925" y="3441700"/>
          <p14:tracePt t="10425" x="3579813" y="3454400"/>
          <p14:tracePt t="10435" x="3567113" y="3467100"/>
          <p14:tracePt t="10439" x="3541713" y="3467100"/>
          <p14:tracePt t="10449" x="3529013" y="3479800"/>
          <p14:tracePt t="10459" x="3516313" y="3490913"/>
          <p14:tracePt t="10466" x="3503613" y="3490913"/>
          <p14:tracePt t="10479" x="3490913" y="3503613"/>
          <p14:tracePt t="10678" x="3479800" y="3503613"/>
          <p14:tracePt t="10683" x="3467100" y="3503613"/>
          <p14:tracePt t="10701" x="3454400" y="3503613"/>
          <p14:tracePt t="10707" x="3441700" y="3503613"/>
          <p14:tracePt t="10717" x="3429000" y="3503613"/>
          <p14:tracePt t="10738" x="3416300" y="3503613"/>
          <p14:tracePt t="10748" x="3403600" y="3503613"/>
          <p14:tracePt t="10758" x="3390900" y="3503613"/>
          <p14:tracePt t="10764" x="3367088" y="3516313"/>
          <p14:tracePt t="10774" x="3354388" y="3529013"/>
          <p14:tracePt t="10785" x="3341688" y="3529013"/>
          <p14:tracePt t="10788" x="3328988" y="3529013"/>
          <p14:tracePt t="10800" x="3316288" y="3541713"/>
          <p14:tracePt t="10803" x="3290888" y="3554413"/>
          <p14:tracePt t="10814" x="3278188" y="3554413"/>
          <p14:tracePt t="10824" x="3267075" y="3554413"/>
          <p14:tracePt t="10829" x="3241675" y="3579813"/>
          <p14:tracePt t="10839" x="3228975" y="3579813"/>
          <p14:tracePt t="10843" x="3203575" y="3603625"/>
          <p14:tracePt t="10853" x="3178175" y="3616325"/>
          <p14:tracePt t="10863" x="3165475" y="3641725"/>
          <p14:tracePt t="10868" x="3141663" y="3654425"/>
          <p14:tracePt t="10887" x="3116263" y="3679825"/>
          <p14:tracePt t="10894" x="3103563" y="3692525"/>
          <p14:tracePt t="10905" x="3090863" y="3703638"/>
          <p14:tracePt t="10910" x="3065463" y="3716338"/>
          <p14:tracePt t="10920" x="3065463" y="3729038"/>
          <p14:tracePt t="10923" x="3054350" y="3754438"/>
          <p14:tracePt t="10936" x="3041650" y="3767138"/>
          <p14:tracePt t="10944" x="3016250" y="3792538"/>
          <p14:tracePt t="10950" x="3003550" y="3816350"/>
          <p14:tracePt t="10960" x="2990850" y="3841750"/>
          <p14:tracePt t="10965" x="2978150" y="3854450"/>
          <p14:tracePt t="10974" x="2965450" y="3879850"/>
          <p14:tracePt t="10987" x="2941638" y="3892550"/>
          <p14:tracePt t="10989" x="2941638" y="3905250"/>
          <p14:tracePt t="10999" x="2928938" y="3905250"/>
          <p14:tracePt t="11005" x="2916238" y="3916363"/>
          <p14:tracePt t="11025" x="2903538" y="3916363"/>
          <p14:tracePt t="11029" x="2903538" y="3929063"/>
          <p14:tracePt t="11055" x="2903538" y="3941763"/>
          <p14:tracePt t="11085" x="2890838" y="3954463"/>
          <p14:tracePt t="11107" x="2890838" y="3967163"/>
          <p14:tracePt t="11111" x="2878138" y="3967163"/>
          <p14:tracePt t="11122" x="2878138" y="3992563"/>
          <p14:tracePt t="11125" x="2865438" y="4005263"/>
          <p14:tracePt t="11136" x="2852738" y="4017963"/>
          <p14:tracePt t="11146" x="2840038" y="4054475"/>
          <p14:tracePt t="11151" x="2840038" y="4067175"/>
          <p14:tracePt t="11161" x="2828925" y="4079875"/>
          <p14:tracePt t="11168" x="2816225" y="4105275"/>
          <p14:tracePt t="11185" x="2803525" y="4129088"/>
          <p14:tracePt t="11201" x="2803525" y="4141788"/>
          <p14:tracePt t="11206" x="2790825" y="4141788"/>
          <p14:tracePt t="11227" x="2778125" y="4141788"/>
          <p14:tracePt t="11313" x="2778125" y="4129088"/>
          <p14:tracePt t="11322" x="2765425" y="4117975"/>
          <p14:tracePt t="11328" x="2752725" y="4054475"/>
          <p14:tracePt t="11345" x="2740025" y="3992563"/>
          <p14:tracePt t="11349" x="2703513" y="3905250"/>
          <p14:tracePt t="11353" x="2690813" y="3792538"/>
          <p14:tracePt t="11365" x="2665413" y="3703638"/>
          <p14:tracePt t="11367" x="2640013" y="3641725"/>
          <p14:tracePt t="11378" x="2627313" y="3567113"/>
          <p14:tracePt t="11388" x="2616200" y="3529013"/>
          <p14:tracePt t="11394" x="2616200" y="3516313"/>
          <p14:tracePt t="11404" x="2603500" y="3503613"/>
          <p14:tracePt t="11489" x="2603500" y="3516313"/>
          <p14:tracePt t="11509" x="2603500" y="3529013"/>
          <p14:tracePt t="11514" x="2603500" y="3554413"/>
          <p14:tracePt t="11523" x="2603500" y="3579813"/>
          <p14:tracePt t="11530" x="2616200" y="3629025"/>
          <p14:tracePt t="11539" x="2627313" y="3667125"/>
          <p14:tracePt t="11550" x="2627313" y="3703638"/>
          <p14:tracePt t="11553" x="2627313" y="3754438"/>
          <p14:tracePt t="11564" x="2627313" y="3792538"/>
          <p14:tracePt t="11569" x="2627313" y="3829050"/>
          <p14:tracePt t="11580" x="2640013" y="3854450"/>
          <p14:tracePt t="11589" x="2640013" y="3892550"/>
          <p14:tracePt t="11596" x="2640013" y="3905250"/>
          <p14:tracePt t="11609" x="2640013" y="3916363"/>
          <p14:tracePt t="11619" x="2652713" y="3916363"/>
          <p14:tracePt t="11631" x="2652713" y="3929063"/>
          <p14:tracePt t="11645" x="2665413" y="3929063"/>
          <p14:tracePt t="11649" x="2665413" y="3941763"/>
          <p14:tracePt t="11670" x="2678113" y="3941763"/>
          <p14:tracePt t="11675" x="2690813" y="3954463"/>
          <p14:tracePt t="11701" x="2703513" y="3954463"/>
          <p14:tracePt t="11878" x="2703513" y="3967163"/>
          <p14:tracePt t="11888" x="2703513" y="3979863"/>
          <p14:tracePt t="11891" x="2690813" y="4005263"/>
          <p14:tracePt t="11901" x="2690813" y="4029075"/>
          <p14:tracePt t="11911" x="2678113" y="4041775"/>
          <p14:tracePt t="11917" x="2652713" y="4079875"/>
          <p14:tracePt t="11927" x="2640013" y="4105275"/>
          <p14:tracePt t="11934" x="2616200" y="4141788"/>
          <p14:tracePt t="11943" x="2616200" y="4154488"/>
          <p14:tracePt t="11953" x="2590800" y="4192588"/>
          <p14:tracePt t="11957" x="2578100" y="4205288"/>
          <p14:tracePt t="11967" x="2578100" y="4230688"/>
          <p14:tracePt t="11973" x="2565400" y="4254500"/>
          <p14:tracePt t="11983" x="2552700" y="4267200"/>
          <p14:tracePt t="11993" x="2552700" y="4292600"/>
          <p14:tracePt t="11997" x="2540000" y="4318000"/>
          <p14:tracePt t="12007" x="2527300" y="4330700"/>
          <p14:tracePt t="12014" x="2527300" y="4341813"/>
          <p14:tracePt t="12023" x="2527300" y="4367213"/>
          <p14:tracePt t="12033" x="2516188" y="4392613"/>
          <p14:tracePt t="12039" x="2503488" y="4405313"/>
          <p14:tracePt t="12049" x="2503488" y="4430713"/>
          <p14:tracePt t="12053" x="2503488" y="4443413"/>
          <p14:tracePt t="12064" x="2503488" y="4467225"/>
          <p14:tracePt t="12080" x="2503488" y="4492625"/>
          <p14:tracePt t="12093" x="2503488" y="4505325"/>
          <p14:tracePt t="12130" x="2503488" y="4518025"/>
          <p14:tracePt t="12156" x="2503488" y="4530725"/>
          <p14:tracePt t="12160" x="2503488" y="4543425"/>
          <p14:tracePt t="12170" x="2503488" y="4567238"/>
          <p14:tracePt t="12176" x="2503488" y="4579938"/>
          <p14:tracePt t="12197" x="2503488" y="4605338"/>
          <p14:tracePt t="12210" x="2503488" y="4618038"/>
          <p14:tracePt t="12226" x="2516188" y="4630738"/>
          <p14:tracePt t="12418" x="2527300" y="4630738"/>
          <p14:tracePt t="12458" x="2540000" y="4630738"/>
          <p14:tracePt t="12578" x="2552700" y="4630738"/>
          <p14:tracePt t="12588" x="2565400" y="4643438"/>
          <p14:tracePt t="12598" x="2590800" y="4667250"/>
          <p14:tracePt t="12604" x="2627313" y="4667250"/>
          <p14:tracePt t="12615" x="2678113" y="4705350"/>
          <p14:tracePt t="12620" x="2752725" y="4743450"/>
          <p14:tracePt t="12632" x="2852738" y="4792663"/>
          <p14:tracePt t="12640" x="2965450" y="4843463"/>
          <p14:tracePt t="12647" x="3078163" y="4892675"/>
          <p14:tracePt t="12654" x="3241675" y="4956175"/>
          <p14:tracePt t="12661" x="3390900" y="5018088"/>
          <p14:tracePt t="12670" x="3541713" y="5056188"/>
          <p14:tracePt t="12681" x="3716338" y="5118100"/>
          <p14:tracePt t="12684" x="3916363" y="5156200"/>
          <p14:tracePt t="12694" x="4067175" y="5181600"/>
          <p14:tracePt t="12699" x="4217988" y="5205413"/>
          <p14:tracePt t="12710" x="4318000" y="5205413"/>
          <p14:tracePt t="12720" x="4367213" y="5205413"/>
          <p14:tracePt t="12725" x="4392613" y="5205413"/>
          <p14:tracePt t="12735" x="4392613" y="5194300"/>
          <p14:tracePt t="12740" x="4405313" y="5194300"/>
          <p14:tracePt t="12761" x="4405313" y="5181600"/>
          <p14:tracePt t="13017" x="4418013" y="5181600"/>
          <p14:tracePt t="13021" x="4430713" y="5181600"/>
          <p14:tracePt t="13031" x="4443413" y="5181600"/>
          <p14:tracePt t="13041" x="4454525" y="5181600"/>
          <p14:tracePt t="13048" x="4467225" y="5181600"/>
          <p14:tracePt t="13072" x="4479925" y="5181600"/>
          <p14:tracePt t="13084" x="4492625" y="5181600"/>
          <p14:tracePt t="13089" x="4505325" y="5168900"/>
          <p14:tracePt t="13098" x="4518025" y="5156200"/>
          <p14:tracePt t="13104" x="4554538" y="5130800"/>
          <p14:tracePt t="13115" x="4592638" y="5092700"/>
          <p14:tracePt t="13123" x="4643438" y="5068888"/>
          <p14:tracePt t="13130" x="4679950" y="5005388"/>
          <p14:tracePt t="13138" x="4730750" y="4956175"/>
          <p14:tracePt t="13145" x="4779963" y="4918075"/>
          <p14:tracePt t="13154" x="4805363" y="4892675"/>
          <p14:tracePt t="13166" x="4818063" y="4892675"/>
          <p14:tracePt t="13168" x="4843463" y="4879975"/>
          <p14:tracePt t="13184" x="4856163" y="4879975"/>
          <p14:tracePt t="13197" x="4868863" y="4879975"/>
          <p14:tracePt t="13210" x="4879975" y="4879975"/>
          <p14:tracePt t="13220" x="4892675" y="4879975"/>
          <p14:tracePt t="13224" x="4905375" y="4879975"/>
          <p14:tracePt t="13233" x="4918075" y="4892675"/>
          <p14:tracePt t="13245" x="4943475" y="4905375"/>
          <p14:tracePt t="13250" x="4968875" y="4918075"/>
          <p14:tracePt t="13260" x="4992688" y="4956175"/>
          <p14:tracePt t="13263" x="5018088" y="4981575"/>
          <p14:tracePt t="13273" x="5030788" y="5005388"/>
          <p14:tracePt t="13283" x="5056188" y="5043488"/>
          <p14:tracePt t="13289" x="5068888" y="5068888"/>
          <p14:tracePt t="13299" x="5092700" y="5092700"/>
          <p14:tracePt t="13305" x="5092700" y="5118100"/>
          <p14:tracePt t="13315" x="5105400" y="5143500"/>
          <p14:tracePt t="13325" x="5118100" y="5156200"/>
          <p14:tracePt t="13329" x="5118100" y="5168900"/>
          <p14:tracePt t="13339" x="5130800" y="5181600"/>
          <p14:tracePt t="13355" x="5130800" y="5194300"/>
          <p14:tracePt t="13365" x="5143500" y="5194300"/>
          <p14:tracePt t="13369" x="5143500" y="5205413"/>
          <p14:tracePt t="13379" x="5156200" y="5205413"/>
          <p14:tracePt t="13395" x="5168900" y="5218113"/>
          <p14:tracePt t="13410" x="5168900" y="5230813"/>
          <p14:tracePt t="13421" x="5181600" y="5230813"/>
          <p14:tracePt t="13427" x="5181600" y="5243513"/>
          <p14:tracePt t="13435" x="5181600" y="5256213"/>
          <p14:tracePt t="13446" x="5194300" y="5256213"/>
          <p14:tracePt t="13451" x="5205413" y="5268913"/>
          <p14:tracePt t="13462" x="5205413" y="5281613"/>
          <p14:tracePt t="13473" x="5218113" y="5294313"/>
          <p14:tracePt t="13477" x="5218113" y="5305425"/>
          <p14:tracePt t="13492" x="5230813" y="5318125"/>
          <p14:tracePt t="13516" x="5243513" y="5330825"/>
          <p14:tracePt t="13527" x="5243513" y="5343525"/>
          <p14:tracePt t="13533" x="5256213" y="5343525"/>
          <p14:tracePt t="13542" x="5256213" y="5356225"/>
          <p14:tracePt t="13558" x="5268913" y="5368925"/>
          <p14:tracePt t="13568" x="5268913" y="5381625"/>
          <p14:tracePt t="13572" x="5281613" y="5407025"/>
          <p14:tracePt t="13581" x="5294313" y="5418138"/>
          <p14:tracePt t="13587" x="5305425" y="5430838"/>
          <p14:tracePt t="13597" x="5318125" y="5456238"/>
          <p14:tracePt t="13611" x="5330825" y="5481638"/>
          <p14:tracePt t="13621" x="5356225" y="5494338"/>
          <p14:tracePt t="13628" x="5356225" y="5507038"/>
          <p14:tracePt t="13637" x="5368925" y="5518150"/>
          <p14:tracePt t="13647" x="5394325" y="5530850"/>
          <p14:tracePt t="13650" x="5407025" y="5543550"/>
          <p14:tracePt t="13663" x="5430838" y="5556250"/>
          <p14:tracePt t="13667" x="5443538" y="5581650"/>
          <p14:tracePt t="13677" x="5468938" y="5594350"/>
          <p14:tracePt t="13687" x="5494338" y="5607050"/>
          <p14:tracePt t="13693" x="5530850" y="5619750"/>
          <p14:tracePt t="13703" x="5556250" y="5630863"/>
          <p14:tracePt t="13707" x="5581650" y="5656263"/>
          <p14:tracePt t="13717" x="5607050" y="5656263"/>
          <p14:tracePt t="13727" x="5643563" y="5668963"/>
          <p14:tracePt t="13733" x="5668963" y="5694363"/>
          <p14:tracePt t="13743" x="5694363" y="5694363"/>
          <p14:tracePt t="13747" x="5719763" y="5707063"/>
          <p14:tracePt t="13757" x="5732463" y="5707063"/>
          <p14:tracePt t="13773" x="5768975" y="5707063"/>
          <p14:tracePt t="13783" x="5781675" y="5707063"/>
          <p14:tracePt t="13789" x="5794375" y="5707063"/>
          <p14:tracePt t="13809" x="5807075" y="5707063"/>
          <p14:tracePt t="13986" x="5819775" y="5707063"/>
          <p14:tracePt t="14015" x="5832475" y="5707063"/>
          <p14:tracePt t="14031" x="5856288" y="5694363"/>
          <p14:tracePt t="14041" x="5881688" y="5694363"/>
          <p14:tracePt t="14045" x="5919788" y="5681663"/>
          <p14:tracePt t="14055" x="5981700" y="5656263"/>
          <p14:tracePt t="14066" x="6032500" y="5643563"/>
          <p14:tracePt t="14076" x="6094413" y="5619750"/>
          <p14:tracePt t="14081" x="6157913" y="5594350"/>
          <p14:tracePt t="14085" x="6245225" y="5581650"/>
          <p14:tracePt t="14096" x="6319838" y="5568950"/>
          <p14:tracePt t="14106" x="6419850" y="5518150"/>
          <p14:tracePt t="14114" x="6532563" y="5494338"/>
          <p14:tracePt t="14122" x="6632575" y="5481638"/>
          <p14:tracePt t="14128" x="6696075" y="5468938"/>
          <p14:tracePt t="14138" x="6770688" y="5456238"/>
          <p14:tracePt t="14148" x="6845300" y="5456238"/>
          <p14:tracePt t="14152" x="6896100" y="5456238"/>
          <p14:tracePt t="14162" x="6945313" y="5456238"/>
          <p14:tracePt t="14167" x="6983413" y="5456238"/>
          <p14:tracePt t="14178" x="7032625" y="5443538"/>
          <p14:tracePt t="14187" x="7058025" y="5443538"/>
          <p14:tracePt t="14192" x="7096125" y="5443538"/>
          <p14:tracePt t="14202" x="7132638" y="5443538"/>
          <p14:tracePt t="14208" x="7158038" y="5443538"/>
          <p14:tracePt t="14218" x="7208838" y="5443538"/>
          <p14:tracePt t="14228" x="7258050" y="5443538"/>
          <p14:tracePt t="14233" x="7321550" y="5430838"/>
          <p14:tracePt t="14245" x="7383463" y="5430838"/>
          <p14:tracePt t="14248" x="7458075" y="5418138"/>
          <p14:tracePt t="14258" x="7521575" y="5418138"/>
          <p14:tracePt t="14267" x="7596188" y="5407025"/>
          <p14:tracePt t="14274" x="7683500" y="5407025"/>
          <p14:tracePt t="14283" x="7721600" y="5407025"/>
          <p14:tracePt t="14287" x="7759700" y="5407025"/>
          <p14:tracePt t="14297" x="7770813" y="5407025"/>
          <p14:tracePt t="14307" x="7796213" y="5407025"/>
          <p14:tracePt t="14313" x="7808913" y="5407025"/>
          <p14:tracePt t="14323" x="7821613" y="5407025"/>
          <p14:tracePt t="14337" x="7834313" y="5407025"/>
          <p14:tracePt t="14410" x="7847013" y="5407025"/>
          <p14:tracePt t="14512" x="7934325" y="5418138"/>
          <p14:tracePt t="14516" x="8021638" y="5418138"/>
          <p14:tracePt t="14527" x="8108950" y="5430838"/>
          <p14:tracePt t="14530" x="8197850" y="5430838"/>
          <p14:tracePt t="14542" x="8285163" y="5443538"/>
          <p14:tracePt t="14550" x="8321675" y="5443538"/>
          <p14:tracePt t="14555" x="8334375" y="5443538"/>
          <p14:tracePt t="14904" x="8347075" y="5443538"/>
          <p14:tracePt t="14914" x="8397875" y="5430838"/>
          <p14:tracePt t="14917" x="8472488" y="5407025"/>
          <p14:tracePt t="14931" x="8510588" y="5394325"/>
          <p14:tracePt t="14934" x="8534400" y="5394325"/>
          <p14:tracePt t="14945" x="8547100" y="5394325"/>
          <p14:tracePt t="15339" x="8547100" y="5407025"/>
          <p14:tracePt t="15348" x="8547100" y="5418138"/>
          <p14:tracePt t="15351" x="8534400" y="5418138"/>
          <p14:tracePt t="15378" x="8521700" y="5430838"/>
          <p14:tracePt t="15454" x="8497888" y="5418138"/>
          <p14:tracePt t="15460" x="8447088" y="5368925"/>
          <p14:tracePt t="15468" x="8397875" y="5318125"/>
          <p14:tracePt t="15475" x="8347075" y="5256213"/>
          <p14:tracePt t="15484" x="8308975" y="5205413"/>
          <p14:tracePt t="15494" x="8259763" y="5168900"/>
          <p14:tracePt t="15500" x="8208963" y="5118100"/>
          <p14:tracePt t="15511" x="8172450" y="5081588"/>
          <p14:tracePt t="15513" x="8121650" y="5043488"/>
          <p14:tracePt t="15525" x="8085138" y="4992688"/>
          <p14:tracePt t="15534" x="8047038" y="4956175"/>
          <p14:tracePt t="15542" x="8008938" y="4918075"/>
          <p14:tracePt t="15550" x="7959725" y="4868863"/>
          <p14:tracePt t="15554" x="7872413" y="4792663"/>
          <p14:tracePt t="15564" x="7770813" y="4743450"/>
          <p14:tracePt t="15576" x="7683500" y="4679950"/>
          <p14:tracePt t="15579" x="7570788" y="4605338"/>
          <p14:tracePt t="15593" x="7245350" y="4418013"/>
          <p14:tracePt t="15604" x="7096125" y="4341813"/>
          <p14:tracePt t="15615" x="6958013" y="4254500"/>
          <p14:tracePt t="15619" x="6819900" y="4167188"/>
          <p14:tracePt t="15629" x="6696075" y="4092575"/>
          <p14:tracePt t="15635" x="6607175" y="4017963"/>
          <p14:tracePt t="15645" x="6545263" y="3979863"/>
          <p14:tracePt t="15656" x="6507163" y="3941763"/>
          <p14:tracePt t="15659" x="6470650" y="3916363"/>
          <p14:tracePt t="15669" x="6470650" y="3892550"/>
          <p14:tracePt t="15726" x="6457950" y="3892550"/>
          <p14:tracePt t="15741" x="6432550" y="3905250"/>
          <p14:tracePt t="15751" x="6370638" y="4017963"/>
          <p14:tracePt t="15755" x="6319838" y="4079875"/>
          <p14:tracePt t="15765" x="6281738" y="4167188"/>
          <p14:tracePt t="15775" x="6232525" y="4254500"/>
          <p14:tracePt t="15781" x="6181725" y="4379913"/>
          <p14:tracePt t="15791" x="6119813" y="4467225"/>
          <p14:tracePt t="15795" x="6069013" y="4592638"/>
          <p14:tracePt t="15807" x="6019800" y="4679950"/>
          <p14:tracePt t="15815" x="5994400" y="4779963"/>
          <p14:tracePt t="15822" x="5969000" y="4868863"/>
          <p14:tracePt t="15831" x="5956300" y="4943475"/>
          <p14:tracePt t="15835" x="5945188" y="4992688"/>
          <p14:tracePt t="15847" x="5945188" y="5030788"/>
          <p14:tracePt t="15857" x="5945188" y="5056188"/>
          <p14:tracePt t="15872" x="5945188" y="5068888"/>
          <p14:tracePt t="15887" x="5945188" y="5081588"/>
          <p14:tracePt t="15908" x="5945188" y="5092700"/>
          <p14:tracePt t="15921" x="5945188" y="5105400"/>
          <p14:tracePt t="15927" x="5945188" y="5118100"/>
          <p14:tracePt t="15938" x="5945188" y="5130800"/>
          <p14:tracePt t="15941" x="5945188" y="5143500"/>
          <p14:tracePt t="15952" x="5945188" y="5156200"/>
          <p14:tracePt t="15958" x="5945188" y="5168900"/>
          <p14:tracePt t="15968" x="5945188" y="5181600"/>
          <p14:tracePt t="15983" x="5956300" y="5194300"/>
          <p14:tracePt t="15997" x="5969000" y="5194300"/>
          <p14:tracePt t="16146" x="5981700" y="5194300"/>
          <p14:tracePt t="16156" x="5981700" y="5181600"/>
          <p14:tracePt t="16160" x="5981700" y="5168900"/>
          <p14:tracePt t="16171" x="5994400" y="5168900"/>
          <p14:tracePt t="16242" x="5994400" y="5181600"/>
          <p14:tracePt t="16253" x="5994400" y="5218113"/>
          <p14:tracePt t="16259" x="5994400" y="5281613"/>
          <p14:tracePt t="16266" x="5994400" y="5356225"/>
          <p14:tracePt t="16276" x="5994400" y="5481638"/>
          <p14:tracePt t="16282" x="5981700" y="5619750"/>
          <p14:tracePt t="16292" x="5981700" y="5732463"/>
          <p14:tracePt t="16296" x="5981700" y="5832475"/>
          <p14:tracePt t="16309" x="5969000" y="5919788"/>
          <p14:tracePt t="16317" x="5969000" y="5969000"/>
          <p14:tracePt t="16322" x="5969000" y="5994400"/>
          <p14:tracePt t="16331" x="5969000" y="6007100"/>
          <p14:tracePt t="16437" x="5969000" y="5994400"/>
          <p14:tracePt t="16443" x="5969000" y="5956300"/>
          <p14:tracePt t="16453" x="5969000" y="5894388"/>
          <p14:tracePt t="16457" x="5969000" y="5843588"/>
          <p14:tracePt t="16467" x="5969000" y="5707063"/>
          <p14:tracePt t="16477" x="5969000" y="5630863"/>
          <p14:tracePt t="16483" x="5969000" y="5556250"/>
          <p14:tracePt t="16495" x="5969000" y="5494338"/>
          <p14:tracePt t="16504" x="5969000" y="5443538"/>
          <p14:tracePt t="16507" x="5969000" y="5407025"/>
          <p14:tracePt t="16517" x="5969000" y="5381625"/>
          <p14:tracePt t="16523" x="5969000" y="5368925"/>
          <p14:tracePt t="16539" x="5969000" y="5356225"/>
          <p14:tracePt t="16642" x="5956300" y="5356225"/>
          <p14:tracePt t="16796" x="5956300" y="5368925"/>
          <p14:tracePt t="16816" x="5956300" y="5394325"/>
          <p14:tracePt t="16822" x="5956300" y="5407025"/>
          <p14:tracePt t="16831" x="5956300" y="5418138"/>
          <p14:tracePt t="16835" x="5956300" y="5443538"/>
          <p14:tracePt t="16845" x="5956300" y="5468938"/>
          <p14:tracePt t="16855" x="5956300" y="5507038"/>
          <p14:tracePt t="16861" x="5956300" y="5530850"/>
          <p14:tracePt t="16872" x="5956300" y="5543550"/>
          <p14:tracePt t="16875" x="5956300" y="5556250"/>
          <p14:tracePt t="16887" x="5956300" y="5568950"/>
          <p14:tracePt t="16906" x="5956300" y="5581650"/>
          <p14:tracePt t="17073" x="5969000" y="5568950"/>
          <p14:tracePt t="17077" x="5994400" y="5518150"/>
          <p14:tracePt t="17088" x="6032500" y="5443538"/>
          <p14:tracePt t="17097" x="6069013" y="5356225"/>
          <p14:tracePt t="17107" x="6119813" y="5281613"/>
          <p14:tracePt t="17113" x="6194425" y="5168900"/>
          <p14:tracePt t="17120" x="6194425" y="5156200"/>
          <p14:tracePt t="17130" x="6219825" y="5143500"/>
          <p14:tracePt t="17142" x="6219825" y="5130800"/>
          <p14:tracePt t="17183" x="6219825" y="5143500"/>
          <p14:tracePt t="17194" x="6219825" y="5168900"/>
          <p14:tracePt t="17200" x="6219825" y="5205413"/>
          <p14:tracePt t="17210" x="6219825" y="5243513"/>
          <p14:tracePt t="17220" x="6219825" y="5294313"/>
          <p14:tracePt t="17225" x="6219825" y="5330825"/>
          <p14:tracePt t="17238" x="6219825" y="5368925"/>
          <p14:tracePt t="17240" x="6219825" y="5394325"/>
          <p14:tracePt t="17250" x="6219825" y="5418138"/>
          <p14:tracePt t="17267" x="6219825" y="5430838"/>
          <p14:tracePt t="17316" x="6219825" y="5443538"/>
          <p14:tracePt t="17320" x="6219825" y="5456238"/>
          <p14:tracePt t="17342" x="6219825" y="5481638"/>
          <p14:tracePt t="17357" x="6232525" y="5494338"/>
          <p14:tracePt t="17361" x="6232525" y="5507038"/>
          <p14:tracePt t="17373" x="6232525" y="5518150"/>
          <p14:tracePt t="17558" x="6232525" y="5507038"/>
          <p14:tracePt t="17574" x="6232525" y="5494338"/>
          <p14:tracePt t="17584" x="6232525" y="5468938"/>
          <p14:tracePt t="17588" x="6232525" y="5456238"/>
          <p14:tracePt t="17598" x="6219825" y="5418138"/>
          <p14:tracePt t="17605" x="6219825" y="5394325"/>
          <p14:tracePt t="17614" x="6219825" y="5356225"/>
          <p14:tracePt t="17625" x="6207125" y="5330825"/>
          <p14:tracePt t="17628" x="6194425" y="5305425"/>
          <p14:tracePt t="17639" x="6194425" y="5281613"/>
          <p14:tracePt t="17643" x="6194425" y="5268913"/>
          <p14:tracePt t="17655" x="6194425" y="5256213"/>
          <p14:tracePt t="17724" x="6181725" y="5256213"/>
          <p14:tracePt t="17866" x="6181725" y="5281613"/>
          <p14:tracePt t="17870" x="6181725" y="5294313"/>
          <p14:tracePt t="17880" x="6194425" y="5305425"/>
          <p14:tracePt t="17887" x="6207125" y="5330825"/>
          <p14:tracePt t="17897" x="6232525" y="5343525"/>
          <p14:tracePt t="17906" x="6257925" y="5356225"/>
          <p14:tracePt t="17909" x="6269038" y="5368925"/>
          <p14:tracePt t="17920" x="6307138" y="5368925"/>
          <p14:tracePt t="17925" x="6357938" y="5381625"/>
          <p14:tracePt t="17936" x="6407150" y="5394325"/>
          <p14:tracePt t="17945" x="6457950" y="5394325"/>
          <p14:tracePt t="17951" x="6545263" y="5394325"/>
          <p14:tracePt t="17961" x="6607175" y="5394325"/>
          <p14:tracePt t="17965" x="6719888" y="5394325"/>
          <p14:tracePt t="17975" x="6796088" y="5381625"/>
          <p14:tracePt t="17986" x="6883400" y="5368925"/>
          <p14:tracePt t="17991" x="6970713" y="5356225"/>
          <p14:tracePt t="18003" x="7019925" y="5356225"/>
          <p14:tracePt t="18005" x="7096125" y="5343525"/>
          <p14:tracePt t="18021" x="7158038" y="5343525"/>
          <p14:tracePt t="18025" x="7221538" y="5330825"/>
          <p14:tracePt t="18031" x="7321550" y="5330825"/>
          <p14:tracePt t="18041" x="7358063" y="5330825"/>
          <p14:tracePt t="18047" x="7396163" y="5330825"/>
          <p14:tracePt t="18057" x="7446963" y="5330825"/>
          <p14:tracePt t="18069" x="7508875" y="5330825"/>
          <p14:tracePt t="18071" x="7583488" y="5343525"/>
          <p14:tracePt t="18081" x="7646988" y="5356225"/>
          <p14:tracePt t="18087" x="7721600" y="5368925"/>
          <p14:tracePt t="18097" x="7759700" y="5381625"/>
          <p14:tracePt t="18107" x="7783513" y="5381625"/>
          <p14:tracePt t="18111" x="7808913" y="5381625"/>
          <p14:tracePt t="18121" x="7821613" y="5381625"/>
          <p14:tracePt t="18128" x="7821613" y="5394325"/>
          <p14:tracePt t="18194" x="7834313" y="5407025"/>
          <p14:tracePt t="18244" x="7847013" y="5407025"/>
          <p14:tracePt t="18300" x="7847013" y="5418138"/>
          <p14:tracePt t="18310" x="7847013" y="5430838"/>
          <p14:tracePt t="18314" x="7847013" y="5443538"/>
          <p14:tracePt t="18324" x="7847013" y="5468938"/>
          <p14:tracePt t="18329" x="7847013" y="5494338"/>
          <p14:tracePt t="18339" x="7847013" y="5518150"/>
          <p14:tracePt t="18350" x="7834313" y="5530850"/>
          <p14:tracePt t="18353" x="7834313" y="5543550"/>
          <p14:tracePt t="18363" x="7834313" y="5556250"/>
          <p14:tracePt t="18369" x="7821613" y="5568950"/>
          <p14:tracePt t="18379" x="7808913" y="5568950"/>
          <p14:tracePt t="18389" x="7808913" y="5581650"/>
          <p14:tracePt t="18396" x="7796213" y="5581650"/>
          <p14:tracePt t="18405" x="7783513" y="5594350"/>
          <p14:tracePt t="18409" x="7770813" y="5594350"/>
          <p14:tracePt t="18420" x="7759700" y="5607050"/>
          <p14:tracePt t="18429" x="7747000" y="5607050"/>
          <p14:tracePt t="18445" x="7734300" y="5607050"/>
          <p14:tracePt t="18460" x="7721600" y="5607050"/>
          <p14:tracePt t="18651" x="7796213" y="5607050"/>
          <p14:tracePt t="18661" x="7921625" y="5556250"/>
          <p14:tracePt t="18671" x="8059738" y="5518150"/>
          <p14:tracePt t="18677" x="8197850" y="5468938"/>
          <p14:tracePt t="18687" x="8334375" y="5430838"/>
          <p14:tracePt t="18692" x="8472488" y="5407025"/>
          <p14:tracePt t="18702" x="8597900" y="5381625"/>
          <p14:tracePt t="18711" x="8697913" y="5368925"/>
          <p14:tracePt t="18720" x="8785225" y="5356225"/>
          <p14:tracePt t="18728" x="8810625" y="5356225"/>
          <p14:tracePt t="18744" x="8823325" y="5356225"/>
          <p14:tracePt t="19115" x="8810625" y="5368925"/>
          <p14:tracePt t="19131" x="8810625" y="5381625"/>
          <p14:tracePt t="19161" x="8797925" y="5381625"/>
          <p14:tracePt t="19510" x="8785225" y="5381625"/>
          <p14:tracePt t="19524" x="8772525" y="5381625"/>
          <p14:tracePt t="19566" x="8759825" y="5381625"/>
          <p14:tracePt t="19580" x="8747125" y="5368925"/>
          <p14:tracePt t="19600" x="8734425" y="5368925"/>
          <p14:tracePt t="19607" x="8723313" y="5368925"/>
          <p14:tracePt t="19616" x="8710613" y="5356225"/>
          <p14:tracePt t="19620" x="8697913" y="5330825"/>
          <p14:tracePt t="19630" x="8672513" y="5318125"/>
          <p14:tracePt t="19639" x="8634413" y="5281613"/>
          <p14:tracePt t="19646" x="8597900" y="5243513"/>
          <p14:tracePt t="19655" x="8534400" y="5194300"/>
          <p14:tracePt t="19661" x="8472488" y="5156200"/>
          <p14:tracePt t="19671" x="8397875" y="5081588"/>
          <p14:tracePt t="19682" x="8308975" y="4992688"/>
          <p14:tracePt t="19685" x="8208963" y="4892675"/>
          <p14:tracePt t="19696" x="8072438" y="4768850"/>
          <p14:tracePt t="19702" x="7908925" y="4618038"/>
          <p14:tracePt t="19711" x="7747000" y="4479925"/>
          <p14:tracePt t="19721" x="7596188" y="4318000"/>
          <p14:tracePt t="19726" x="7408863" y="4167188"/>
          <p14:tracePt t="19735" x="7258050" y="4029075"/>
          <p14:tracePt t="19741" x="7108825" y="3929063"/>
          <p14:tracePt t="19751" x="6970713" y="3816350"/>
          <p14:tracePt t="19761" x="6757988" y="3654425"/>
          <p14:tracePt t="19768" x="6645275" y="3579813"/>
          <p14:tracePt t="19777" x="6557963" y="3490913"/>
          <p14:tracePt t="19782" x="6483350" y="3429000"/>
          <p14:tracePt t="19791" x="6407150" y="3378200"/>
          <p14:tracePt t="19801" x="6345238" y="3328988"/>
          <p14:tracePt t="19808" x="6281738" y="3290888"/>
          <p14:tracePt t="19819" x="6232525" y="3267075"/>
          <p14:tracePt t="19821" x="6181725" y="3241675"/>
          <p14:tracePt t="19833" x="6107113" y="3203575"/>
          <p14:tracePt t="19841" x="6056313" y="3165475"/>
          <p14:tracePt t="19848" x="5981700" y="3141663"/>
          <p14:tracePt t="19858" x="5907088" y="3103563"/>
          <p14:tracePt t="19861" x="5819775" y="3078163"/>
          <p14:tracePt t="19871" x="5743575" y="3054350"/>
          <p14:tracePt t="19884" x="5656263" y="3028950"/>
          <p14:tracePt t="19887" x="5594350" y="3003550"/>
          <p14:tracePt t="19898" x="5518150" y="3003550"/>
          <p14:tracePt t="19903" x="5468938" y="2990850"/>
          <p14:tracePt t="19913" x="5430838" y="2978150"/>
          <p14:tracePt t="19923" x="5368925" y="2978150"/>
          <p14:tracePt t="19927" x="5343525" y="2978150"/>
          <p14:tracePt t="19937" x="5305425" y="2978150"/>
          <p14:tracePt t="19943" x="5281613" y="2978150"/>
          <p14:tracePt t="19953" x="5256213" y="2978150"/>
          <p14:tracePt t="19963" x="5230813" y="2978150"/>
          <p14:tracePt t="19967" x="5181600" y="2978150"/>
          <p14:tracePt t="19978" x="5130800" y="2978150"/>
          <p14:tracePt t="19984" x="5030788" y="2978150"/>
          <p14:tracePt t="19994" x="4930775" y="3003550"/>
          <p14:tracePt t="20004" x="4830763" y="3016250"/>
          <p14:tracePt t="20010" x="4705350" y="3028950"/>
          <p14:tracePt t="20021" x="4579938" y="3028950"/>
          <p14:tracePt t="20024" x="4454525" y="3028950"/>
          <p14:tracePt t="20034" x="4318000" y="3028950"/>
          <p14:tracePt t="20043" x="4179888" y="3041650"/>
          <p14:tracePt t="20050" x="4054475" y="3041650"/>
          <p14:tracePt t="20059" x="3916363" y="3041650"/>
          <p14:tracePt t="20063" x="3879850" y="3041650"/>
          <p14:tracePt t="20073" x="3867150" y="3041650"/>
          <p14:tracePt t="20083" x="3841750" y="3054350"/>
          <p14:tracePt t="20089" x="3829050" y="3054350"/>
          <p14:tracePt t="20099" x="3816350" y="3054350"/>
          <p14:tracePt t="20103" x="3816350" y="3065463"/>
          <p14:tracePt t="20115" x="3803650" y="3065463"/>
          <p14:tracePt t="20129" x="3792538" y="3065463"/>
          <p14:tracePt t="20146" x="3767138" y="3090863"/>
          <p14:tracePt t="20155" x="3741738" y="3116263"/>
          <p14:tracePt t="20166" x="3716338" y="3128963"/>
          <p14:tracePt t="20169" x="3679825" y="3154363"/>
          <p14:tracePt t="20179" x="3654425" y="3165475"/>
          <p14:tracePt t="20185" x="3616325" y="3190875"/>
          <p14:tracePt t="20195" x="3590925" y="3203575"/>
          <p14:tracePt t="20205" x="3554413" y="3228975"/>
          <p14:tracePt t="20209" x="3516313" y="3254375"/>
          <p14:tracePt t="20219" x="3479800" y="3267075"/>
          <p14:tracePt t="20225" x="3454400" y="3278188"/>
          <p14:tracePt t="20236" x="3429000" y="3290888"/>
          <p14:tracePt t="20246" x="3390900" y="3303588"/>
          <p14:tracePt t="20252" x="3367088" y="3316288"/>
          <p14:tracePt t="20262" x="3354388" y="3328988"/>
          <p14:tracePt t="20267" x="3341688" y="3341688"/>
          <p14:tracePt t="20276" x="3303588" y="3354388"/>
          <p14:tracePt t="20287" x="3303588" y="3367088"/>
          <p14:tracePt t="20292" x="3278188" y="3378200"/>
          <p14:tracePt t="20301" x="3278188" y="3390900"/>
          <p14:tracePt t="20306" x="3267075" y="3403600"/>
          <p14:tracePt t="20318" x="3254375" y="3429000"/>
          <p14:tracePt t="20326" x="3228975" y="3454400"/>
          <p14:tracePt t="20332" x="3203575" y="3490913"/>
          <p14:tracePt t="20341" x="3190875" y="3554413"/>
          <p14:tracePt t="20350" x="3128963" y="3654425"/>
          <p14:tracePt t="20357" x="3116263" y="3729038"/>
          <p14:tracePt t="20367" x="3078163" y="3803650"/>
          <p14:tracePt t="20371" x="3065463" y="3879850"/>
          <p14:tracePt t="20382" x="3041650" y="3941763"/>
          <p14:tracePt t="20387" x="3016250" y="4005263"/>
          <p14:tracePt t="20398" x="3003550" y="4041775"/>
          <p14:tracePt t="20407" x="2990850" y="4067175"/>
          <p14:tracePt t="20411" x="2990850" y="4105275"/>
          <p14:tracePt t="20421" x="2978150" y="4141788"/>
          <p14:tracePt t="20427" x="2978150" y="4167188"/>
          <p14:tracePt t="20437" x="2965450" y="4205288"/>
          <p14:tracePt t="20448" x="2965450" y="4217988"/>
          <p14:tracePt t="20451" x="2965450" y="4230688"/>
          <p14:tracePt t="20465" x="2965450" y="4241800"/>
          <p14:tracePt t="20467" x="2965450" y="4254500"/>
          <p14:tracePt t="20478" x="2965450" y="4267200"/>
          <p14:tracePt t="20488" x="2965450" y="4279900"/>
          <p14:tracePt t="20504" x="2965450" y="4292600"/>
          <p14:tracePt t="20518" x="2965450" y="4305300"/>
          <p14:tracePt t="20610" x="2965450" y="4292600"/>
          <p14:tracePt t="20616" x="2965450" y="4279900"/>
          <p14:tracePt t="20624" x="2978150" y="4254500"/>
          <p14:tracePt t="20631" x="2990850" y="4230688"/>
          <p14:tracePt t="20640" x="3003550" y="4192588"/>
          <p14:tracePt t="20651" x="3028950" y="4129088"/>
          <p14:tracePt t="20654" x="3028950" y="4105275"/>
          <p14:tracePt t="20665" x="3028950" y="4067175"/>
          <p14:tracePt t="20670" x="3028950" y="4029075"/>
          <p14:tracePt t="20680" x="3041650" y="3992563"/>
          <p14:tracePt t="20690" x="3041650" y="3941763"/>
          <p14:tracePt t="20696" x="3041650" y="3905250"/>
          <p14:tracePt t="20705" x="3041650" y="3867150"/>
          <p14:tracePt t="20710" x="3041650" y="3829050"/>
          <p14:tracePt t="20720" x="3041650" y="3792538"/>
          <p14:tracePt t="20734" x="3028950" y="3767138"/>
          <p14:tracePt t="20736" x="3016250" y="3754438"/>
          <p14:tracePt t="20746" x="3003550" y="3741738"/>
          <p14:tracePt t="20756" x="3003550" y="3729038"/>
          <p14:tracePt t="20776" x="2990850" y="3729038"/>
          <p14:tracePt t="20791" x="2978150" y="3729038"/>
          <p14:tracePt t="20800" x="2965450" y="3729038"/>
          <p14:tracePt t="20812" x="2952750" y="3729038"/>
          <p14:tracePt t="20817" x="2928938" y="3754438"/>
          <p14:tracePt t="20826" x="2903538" y="3754438"/>
          <p14:tracePt t="20832" x="2890838" y="3767138"/>
          <p14:tracePt t="20842" x="2865438" y="3792538"/>
          <p14:tracePt t="20855" x="2852738" y="3803650"/>
          <p14:tracePt t="20868" x="2840038" y="3816350"/>
          <p14:tracePt t="20872" x="2840038" y="3829050"/>
          <p14:tracePt t="20886" x="2840038" y="3841750"/>
          <p14:tracePt t="20891" x="2828925" y="3841750"/>
          <p14:tracePt t="20896" x="2828925" y="3854450"/>
          <p14:tracePt t="20906" x="2828925" y="3867150"/>
          <p14:tracePt t="20911" x="2828925" y="3892550"/>
          <p14:tracePt t="20921" x="2828925" y="3905250"/>
          <p14:tracePt t="20932" x="2828925" y="3916363"/>
          <p14:tracePt t="20939" x="2816225" y="3954463"/>
          <p14:tracePt t="20949" x="2816225" y="3979863"/>
          <p14:tracePt t="20951" x="2816225" y="4005263"/>
          <p14:tracePt t="20962" x="2816225" y="4017963"/>
          <p14:tracePt t="20972" x="2803525" y="4041775"/>
          <p14:tracePt t="20978" x="2803525" y="4067175"/>
          <p14:tracePt t="20987" x="2803525" y="4079875"/>
          <p14:tracePt t="20991" x="2803525" y="4105275"/>
          <p14:tracePt t="21001" x="2803525" y="4117975"/>
          <p14:tracePt t="21011" x="2803525" y="4129088"/>
          <p14:tracePt t="21189" x="2803525" y="4117975"/>
          <p14:tracePt t="21193" x="2803525" y="4105275"/>
          <p14:tracePt t="21203" x="2803525" y="4079875"/>
          <p14:tracePt t="21213" x="2803525" y="4067175"/>
          <p14:tracePt t="21219" x="2803525" y="4054475"/>
          <p14:tracePt t="21233" x="2803525" y="4041775"/>
          <p14:tracePt t="21259" x="2790825" y="4041775"/>
          <p14:tracePt t="21296" x="2778125" y="4041775"/>
          <p14:tracePt t="21299" x="2765425" y="4041775"/>
          <p14:tracePt t="21310" x="2740025" y="4054475"/>
          <p14:tracePt t="21316" x="2728913" y="4054475"/>
          <p14:tracePt t="21325" x="2703513" y="4067175"/>
          <p14:tracePt t="21335" x="2690813" y="4079875"/>
          <p14:tracePt t="21339" x="2678113" y="4092575"/>
          <p14:tracePt t="21350" x="2678113" y="4105275"/>
          <p14:tracePt t="21365" x="2665413" y="4117975"/>
          <p14:tracePt t="21375" x="2665413" y="4129088"/>
          <p14:tracePt t="21382" x="2665413" y="4141788"/>
          <p14:tracePt t="21395" x="2665413" y="4154488"/>
          <p14:tracePt t="21415" x="2665413" y="4167188"/>
          <p14:tracePt t="21552" x="2665413" y="4141788"/>
          <p14:tracePt t="21560" x="2665413" y="4129088"/>
          <p14:tracePt t="21568" x="2665413" y="4117975"/>
          <p14:tracePt t="21578" x="2665413" y="4105275"/>
          <p14:tracePt t="21591" x="2665413" y="4079875"/>
          <p14:tracePt t="21619" x="2665413" y="4067175"/>
          <p14:tracePt t="21714" x="2665413" y="4079875"/>
          <p14:tracePt t="21780" x="2665413" y="4092575"/>
          <p14:tracePt t="21784" x="2665413" y="4117975"/>
          <p14:tracePt t="21794" x="2678113" y="4141788"/>
          <p14:tracePt t="21800" x="2690813" y="4154488"/>
          <p14:tracePt t="21810" x="2703513" y="4167188"/>
          <p14:tracePt t="21826" x="2716213" y="4167188"/>
          <p14:tracePt t="21881" x="2728913" y="4167188"/>
          <p14:tracePt t="21900" x="2740025" y="4154488"/>
          <p14:tracePt t="21906" x="2752725" y="4141788"/>
          <p14:tracePt t="21918" x="2752725" y="4117975"/>
          <p14:tracePt t="21919" x="2765425" y="4105275"/>
          <p14:tracePt t="21930" x="2778125" y="4092575"/>
          <p14:tracePt t="21940" x="2778125" y="4067175"/>
          <p14:tracePt t="21955" x="2778125" y="4054475"/>
          <p14:tracePt t="21971" x="2778125" y="4041775"/>
          <p14:tracePt t="21981" x="2778125" y="4029075"/>
          <p14:tracePt t="21985" x="2778125" y="4017963"/>
          <p14:tracePt t="22012" x="2778125" y="4005263"/>
          <p14:tracePt t="22092" x="2765425" y="4005263"/>
          <p14:tracePt t="22101" x="2752725" y="4005263"/>
          <p14:tracePt t="22107" x="2728913" y="4017963"/>
          <p14:tracePt t="22117" x="2703513" y="4029075"/>
          <p14:tracePt t="22122" x="2690813" y="4029075"/>
          <p14:tracePt t="22131" x="2678113" y="4041775"/>
          <p14:tracePt t="22141" x="2640013" y="4067175"/>
          <p14:tracePt t="22147" x="2640013" y="4079875"/>
          <p14:tracePt t="22157" x="2616200" y="4092575"/>
          <p14:tracePt t="22162" x="2603500" y="4117975"/>
          <p14:tracePt t="22171" x="2603500" y="4129088"/>
          <p14:tracePt t="22181" x="2603500" y="4141788"/>
          <p14:tracePt t="22187" x="2603500" y="4167188"/>
          <p14:tracePt t="22197" x="2603500" y="4179888"/>
          <p14:tracePt t="22213" x="2603500" y="4192588"/>
          <p14:tracePt t="22227" x="2603500" y="4205288"/>
          <p14:tracePt t="22319" x="2603500" y="4192588"/>
          <p14:tracePt t="22390" x="2603500" y="4179888"/>
          <p14:tracePt t="22400" x="2616200" y="4179888"/>
          <p14:tracePt t="22403" x="2616200" y="4167188"/>
          <p14:tracePt t="22426" x="2616200" y="4154488"/>
          <p14:tracePt t="22480" x="2603500" y="4154488"/>
          <p14:tracePt t="22537" x="2616200" y="4154488"/>
          <p14:tracePt t="22546" x="2616200" y="4179888"/>
          <p14:tracePt t="22552" x="2616200" y="4192588"/>
          <p14:tracePt t="22563" x="2616200" y="4217988"/>
          <p14:tracePt t="22567" x="2616200" y="4230688"/>
          <p14:tracePt t="22576" x="2640013" y="4267200"/>
          <p14:tracePt t="22586" x="2640013" y="4279900"/>
          <p14:tracePt t="22592" x="2640013" y="4292600"/>
          <p14:tracePt t="22601" x="2640013" y="4318000"/>
          <p14:tracePt t="22605" x="2652713" y="4330700"/>
          <p14:tracePt t="22616" x="2665413" y="4341813"/>
          <p14:tracePt t="22627" x="2665413" y="4354513"/>
          <p14:tracePt t="22632" x="2665413" y="4367213"/>
          <p14:tracePt t="22642" x="2678113" y="4367213"/>
          <p14:tracePt t="22647" x="2678113" y="4379913"/>
          <p14:tracePt t="22658" x="2690813" y="4379913"/>
          <p14:tracePt t="22728" x="2690813" y="4354513"/>
          <p14:tracePt t="22738" x="2703513" y="4330700"/>
          <p14:tracePt t="22749" x="2716213" y="4292600"/>
          <p14:tracePt t="22753" x="2728913" y="4254500"/>
          <p14:tracePt t="22763" x="2728913" y="4217988"/>
          <p14:tracePt t="22768" x="2740025" y="4179888"/>
          <p14:tracePt t="22778" x="2752725" y="4141788"/>
          <p14:tracePt t="22788" x="2752725" y="4117975"/>
          <p14:tracePt t="22794" x="2752725" y="4105275"/>
          <p14:tracePt t="22805" x="2752725" y="4092575"/>
          <p14:tracePt t="22808" x="2752725" y="4079875"/>
          <p14:tracePt t="22884" x="2740025" y="4079875"/>
          <p14:tracePt t="22890" x="2728913" y="4105275"/>
          <p14:tracePt t="22900" x="2690813" y="4129088"/>
          <p14:tracePt t="22911" x="2665413" y="4154488"/>
          <p14:tracePt t="22914" x="2640013" y="4179888"/>
          <p14:tracePt t="22925" x="2616200" y="4217988"/>
          <p14:tracePt t="22930" x="2603500" y="4230688"/>
          <p14:tracePt t="22940" x="2578100" y="4254500"/>
          <p14:tracePt t="22952" x="2578100" y="4267200"/>
          <p14:tracePt t="22955" x="2578100" y="4305300"/>
          <p14:tracePt t="22964" x="2578100" y="4318000"/>
          <p14:tracePt t="22970" x="2578100" y="4330700"/>
          <p14:tracePt t="22981" x="2578100" y="4354513"/>
          <p14:tracePt t="22989" x="2578100" y="4379913"/>
          <p14:tracePt t="22995" x="2578100" y="4405313"/>
          <p14:tracePt t="23011" x="2578100" y="4430713"/>
          <p14:tracePt t="23029" x="2578100" y="4443413"/>
          <p14:tracePt t="23036" x="2590800" y="4443413"/>
          <p14:tracePt t="23045" x="2603500" y="4443413"/>
          <p14:tracePt t="23071" x="2616200" y="4443413"/>
          <p14:tracePt t="23111" x="2627313" y="4443413"/>
          <p14:tracePt t="23125" x="2640013" y="4443413"/>
          <p14:tracePt t="23131" x="2640013" y="4430713"/>
          <p14:tracePt t="23141" x="2652713" y="4418013"/>
          <p14:tracePt t="23151" x="2652713" y="4405313"/>
          <p14:tracePt t="23156" x="2652713" y="4392613"/>
          <p14:tracePt t="23165" x="2652713" y="4379913"/>
          <p14:tracePt t="23171" x="2652713" y="4367213"/>
          <p14:tracePt t="23191" x="2665413" y="4354513"/>
          <p14:tracePt t="23271" x="2652713" y="4367213"/>
          <p14:tracePt t="23277" x="2640013" y="4392613"/>
          <p14:tracePt t="23287" x="2603500" y="4418013"/>
          <p14:tracePt t="23291" x="2578100" y="4443413"/>
          <p14:tracePt t="23301" x="2565400" y="4479925"/>
          <p14:tracePt t="23311" x="2540000" y="4492625"/>
          <p14:tracePt t="23317" x="2516188" y="4518025"/>
          <p14:tracePt t="23327" x="2490788" y="4567238"/>
          <p14:tracePt t="23331" x="2478088" y="4592638"/>
          <p14:tracePt t="23343" x="2465388" y="4643438"/>
          <p14:tracePt t="23353" x="2465388" y="4679950"/>
          <p14:tracePt t="23357" x="2452688" y="4705350"/>
          <p14:tracePt t="23368" x="2452688" y="4743450"/>
          <p14:tracePt t="23373" x="2452688" y="4768850"/>
          <p14:tracePt t="23383" x="2452688" y="4792663"/>
          <p14:tracePt t="23394" x="2452688" y="4818063"/>
          <p14:tracePt t="23398" x="2465388" y="4830763"/>
          <p14:tracePt t="23408" x="2465388" y="4843463"/>
          <p14:tracePt t="23413" x="2478088" y="4843463"/>
          <p14:tracePt t="23424" x="2490788" y="4856163"/>
          <p14:tracePt t="23433" x="2503488" y="4856163"/>
          <p14:tracePt t="23448" x="2516188" y="4856163"/>
          <p14:tracePt t="23473" x="2527300" y="4856163"/>
          <p14:tracePt t="23479" x="2527300" y="4843463"/>
          <p14:tracePt t="23503" x="2540000" y="4830763"/>
          <p14:tracePt t="23513" x="2540000" y="4818063"/>
          <p14:tracePt t="23519" x="2552700" y="4818063"/>
          <p14:tracePt t="23533" x="2552700" y="4805363"/>
          <p14:tracePt t="23907" x="2565400" y="4805363"/>
          <p14:tracePt t="24004" x="2578100" y="4792663"/>
          <p14:tracePt t="24160" x="2578100" y="4779963"/>
          <p14:tracePt t="24200" x="2590800" y="4779963"/>
          <p14:tracePt t="24391" x="2590800" y="4768850"/>
          <p14:tracePt t="24401" x="2603500" y="4768850"/>
          <p14:tracePt t="25834" x="2616200" y="4768850"/>
          <p14:tracePt t="26722" x="2627313" y="4768850"/>
          <p14:tracePt t="26739" x="2640013" y="4768850"/>
          <p14:tracePt t="26888" x="2652713" y="4768850"/>
          <p14:tracePt t="28255" x="2665413" y="4768850"/>
          <p14:tracePt t="28282" x="2678113" y="4768850"/>
          <p14:tracePt t="28296" x="2703513" y="4768850"/>
          <p14:tracePt t="28319" x="2716213" y="4768850"/>
          <p14:tracePt t="28332" x="2728913" y="4768850"/>
          <p14:tracePt t="28816" x="2728913" y="4756150"/>
          <p14:tracePt t="28842" x="2716213" y="4756150"/>
          <p14:tracePt t="28846" x="2716213" y="4743450"/>
          <p14:tracePt t="28855" x="2716213" y="4730750"/>
          <p14:tracePt t="28861" x="2716213" y="4718050"/>
          <p14:tracePt t="28884" x="2716213" y="4705350"/>
          <p14:tracePt t="28897" x="2716213" y="4692650"/>
          <p14:tracePt t="28901" x="2716213" y="4679950"/>
          <p14:tracePt t="28921" x="2716213" y="4667250"/>
          <p14:tracePt t="28939" x="2716213" y="4656138"/>
          <p14:tracePt t="28948" x="2716213" y="4630738"/>
          <p14:tracePt t="28952" x="2716213" y="4618038"/>
          <p14:tracePt t="28962" x="2716213" y="4579938"/>
          <p14:tracePt t="28970" x="2703513" y="4554538"/>
          <p14:tracePt t="28978" x="2703513" y="4530725"/>
          <p14:tracePt t="28982" x="2690813" y="4492625"/>
          <p14:tracePt t="28991" x="2690813" y="4467225"/>
          <p14:tracePt t="29003" x="2690813" y="4443413"/>
          <p14:tracePt t="29007" x="2678113" y="4430713"/>
          <p14:tracePt t="29017" x="2678113" y="4405313"/>
          <p14:tracePt t="29023" x="2678113" y="4379913"/>
          <p14:tracePt t="29043" x="2678113" y="4367213"/>
          <p14:tracePt t="29083" x="2678113" y="4354513"/>
          <p14:tracePt t="29097" x="2678113" y="4341813"/>
          <p14:tracePt t="29123" x="2678113" y="4330700"/>
          <p14:tracePt t="29139" x="2678113" y="4305300"/>
          <p14:tracePt t="29153" x="2678113" y="4292600"/>
          <p14:tracePt t="29169" x="2678113" y="4279900"/>
          <p14:tracePt t="29275" x="2678113" y="4292600"/>
          <p14:tracePt t="29341" x="2678113" y="4318000"/>
          <p14:tracePt t="29345" x="2678113" y="4341813"/>
          <p14:tracePt t="29355" x="2665413" y="4367213"/>
          <p14:tracePt t="29365" x="2665413" y="4392613"/>
          <p14:tracePt t="29371" x="2665413" y="4418013"/>
          <p14:tracePt t="29382" x="2665413" y="4454525"/>
          <p14:tracePt t="29385" x="2665413" y="4479925"/>
          <p14:tracePt t="29395" x="2652713" y="4505325"/>
          <p14:tracePt t="29405" x="2652713" y="4530725"/>
          <p14:tracePt t="29411" x="2652713" y="4543425"/>
          <p14:tracePt t="29421" x="2652713" y="4554538"/>
          <p14:tracePt t="29425" x="2652713" y="4567238"/>
          <p14:tracePt t="29435" x="2652713" y="4579938"/>
          <p14:tracePt t="29445" x="2652713" y="4592638"/>
          <p14:tracePt t="29467" x="2652713" y="4605338"/>
          <p14:tracePt t="29508" x="2640013" y="4618038"/>
          <p14:tracePt t="30048" x="2640013" y="4630738"/>
          <p14:tracePt t="30069" x="2652713" y="4630738"/>
          <p14:tracePt t="30072" x="2665413" y="4630738"/>
          <p14:tracePt t="30083" x="2665413" y="4643438"/>
          <p14:tracePt t="30112" x="2678113" y="4643438"/>
          <p14:tracePt t="30137" x="2690813" y="4656138"/>
          <p14:tracePt t="30167" x="2703513" y="4656138"/>
          <p14:tracePt t="30187" x="2703513" y="4667250"/>
          <p14:tracePt t="30193" x="2703513" y="4679950"/>
          <p14:tracePt t="30207" x="2703513" y="4692650"/>
          <p14:tracePt t="30217" x="2703513" y="4705350"/>
          <p14:tracePt t="30227" x="2703513" y="4718050"/>
          <p14:tracePt t="30244" x="2703513" y="4730750"/>
          <p14:tracePt t="30270" x="2703513" y="4743450"/>
          <p14:tracePt t="30486" x="2716213" y="4743450"/>
          <p14:tracePt t="30502" x="2728913" y="4743450"/>
          <p14:tracePt t="30512" x="2740025" y="4743450"/>
          <p14:tracePt t="30517" x="2752725" y="4743450"/>
          <p14:tracePt t="30526" x="2765425" y="4756150"/>
          <p14:tracePt t="30533" x="2778125" y="4756150"/>
          <p14:tracePt t="30541" x="2790825" y="4756150"/>
          <p14:tracePt t="30552" x="2816225" y="4756150"/>
          <p14:tracePt t="30555" x="2828925" y="4756150"/>
          <p14:tracePt t="30567" x="2840038" y="4756150"/>
          <p14:tracePt t="30571" x="2852738" y="4756150"/>
          <p14:tracePt t="30583" x="2890838" y="4756150"/>
          <p14:tracePt t="30592" x="2903538" y="4756150"/>
          <p14:tracePt t="30596" x="2928938" y="4756150"/>
          <p14:tracePt t="30605" x="2941638" y="4756150"/>
          <p14:tracePt t="30612" x="2978150" y="4756150"/>
          <p14:tracePt t="30621" x="3016250" y="4756150"/>
          <p14:tracePt t="30631" x="3041650" y="4756150"/>
          <p14:tracePt t="30638" x="3065463" y="4768850"/>
          <p14:tracePt t="30648" x="3128963" y="4779963"/>
          <p14:tracePt t="30651" x="3154363" y="4779963"/>
          <p14:tracePt t="30661" x="3165475" y="4792663"/>
          <p14:tracePt t="30671" x="3178175" y="4792663"/>
          <p14:tracePt t="30677" x="3190875" y="4792663"/>
          <p14:tracePt t="30687" x="3203575" y="4792663"/>
          <p14:tracePt t="30691" x="3228975" y="4792663"/>
          <p14:tracePt t="30701" x="3254375" y="4792663"/>
          <p14:tracePt t="30711" x="3278188" y="4792663"/>
          <p14:tracePt t="30717" x="3341688" y="4768850"/>
          <p14:tracePt t="30727" x="3390900" y="4743450"/>
          <p14:tracePt t="30733" x="3467100" y="4718050"/>
          <p14:tracePt t="30743" x="3554413" y="4692650"/>
          <p14:tracePt t="30753" x="3641725" y="4667250"/>
          <p14:tracePt t="30757" x="3716338" y="4656138"/>
          <p14:tracePt t="30767" x="3767138" y="4656138"/>
          <p14:tracePt t="30773" x="3803650" y="4643438"/>
          <p14:tracePt t="30783" x="3829050" y="4643438"/>
          <p14:tracePt t="30793" x="3854450" y="4643438"/>
          <p14:tracePt t="30797" x="3879850" y="4643438"/>
          <p14:tracePt t="30807" x="3892550" y="4643438"/>
          <p14:tracePt t="30814" x="3905250" y="4643438"/>
          <p14:tracePt t="30823" x="3916363" y="4643438"/>
          <p14:tracePt t="30833" x="3929063" y="4643438"/>
          <p14:tracePt t="30880" x="3941763" y="4643438"/>
          <p14:tracePt t="30889" x="3954463" y="4656138"/>
          <p14:tracePt t="30903" x="3967163" y="4656138"/>
          <p14:tracePt t="30919" x="3979863" y="4656138"/>
          <p14:tracePt t="30943" x="3992563" y="4656138"/>
          <p14:tracePt t="30954" x="4005263" y="4656138"/>
          <p14:tracePt t="30960" x="4005263" y="4667250"/>
          <p14:tracePt t="30970" x="4017963" y="4667250"/>
          <p14:tracePt t="30976" x="4017963" y="4692650"/>
          <p14:tracePt t="30986" x="4029075" y="4718050"/>
          <p14:tracePt t="30997" x="4041775" y="4730750"/>
          <p14:tracePt t="30999" x="4067175" y="4756150"/>
          <p14:tracePt t="31010" x="4079875" y="4768850"/>
          <p14:tracePt t="31018" x="4105275" y="4779963"/>
          <p14:tracePt t="31026" x="4141788" y="4792663"/>
          <p14:tracePt t="31036" x="4154488" y="4818063"/>
          <p14:tracePt t="31039" x="4179888" y="4818063"/>
          <p14:tracePt t="31049" x="4230688" y="4843463"/>
          <p14:tracePt t="31056" x="4279900" y="4868863"/>
          <p14:tracePt t="31069" x="4330700" y="4879975"/>
          <p14:tracePt t="31075" x="4392613" y="4892675"/>
          <p14:tracePt t="31081" x="4467225" y="4905375"/>
          <p14:tracePt t="31092" x="4530725" y="4918075"/>
          <p14:tracePt t="31096" x="4605338" y="4943475"/>
          <p14:tracePt t="31105" x="4679950" y="4956175"/>
          <p14:tracePt t="31115" x="4743450" y="4968875"/>
          <p14:tracePt t="31121" x="4818063" y="4981575"/>
          <p14:tracePt t="31131" x="4868863" y="5005388"/>
          <p14:tracePt t="31135" x="4930775" y="5018088"/>
          <p14:tracePt t="31145" x="4968875" y="5018088"/>
          <p14:tracePt t="31155" x="4981575" y="5018088"/>
          <p14:tracePt t="31161" x="5005388" y="5030788"/>
          <p14:tracePt t="31171" x="5018088" y="5030788"/>
          <p14:tracePt t="31175" x="5030788" y="5043488"/>
          <p14:tracePt t="31185" x="5043488" y="5043488"/>
          <p14:tracePt t="31211" x="5056188" y="5043488"/>
          <p14:tracePt t="31282" x="5068888" y="5043488"/>
          <p14:tracePt t="31414" x="5081588" y="5068888"/>
          <p14:tracePt t="31420" x="5092700" y="5068888"/>
          <p14:tracePt t="31431" x="5105400" y="5081588"/>
          <p14:tracePt t="31440" x="5118100" y="5092700"/>
          <p14:tracePt t="31444" x="5118100" y="5118100"/>
          <p14:tracePt t="31453" x="5130800" y="5130800"/>
          <p14:tracePt t="31459" x="5143500" y="5143500"/>
          <p14:tracePt t="31470" x="5143500" y="5168900"/>
          <p14:tracePt t="31480" x="5156200" y="5168900"/>
          <p14:tracePt t="31484" x="5168900" y="5181600"/>
          <p14:tracePt t="31500" x="5181600" y="5194300"/>
          <p14:tracePt t="31540" x="5181600" y="5205413"/>
          <p14:tracePt t="31550" x="5194300" y="5205413"/>
          <p14:tracePt t="31565" x="5205413" y="5205413"/>
          <p14:tracePt t="31577" x="5205413" y="5194300"/>
          <p14:tracePt t="31581" x="5243513" y="5181600"/>
          <p14:tracePt t="31589" x="5281613" y="5143500"/>
          <p14:tracePt t="31600" x="5330825" y="5092700"/>
          <p14:tracePt t="31606" x="5368925" y="5030788"/>
          <p14:tracePt t="31616" x="5418138" y="4981575"/>
          <p14:tracePt t="31620" x="5456238" y="4956175"/>
          <p14:tracePt t="31630" x="5494338" y="4930775"/>
          <p14:tracePt t="31640" x="5507038" y="4892675"/>
          <p14:tracePt t="31646" x="5530850" y="4879975"/>
          <p14:tracePt t="31655" x="5543550" y="4856163"/>
          <p14:tracePt t="31664" x="5568950" y="4830763"/>
          <p14:tracePt t="31671" x="5568950" y="4818063"/>
          <p14:tracePt t="31681" x="5594350" y="4792663"/>
          <p14:tracePt t="31688" x="5594350" y="4768850"/>
          <p14:tracePt t="31702" x="5607050" y="4756150"/>
          <p14:tracePt t="31713" x="5607050" y="4743450"/>
          <p14:tracePt t="31728" x="5619750" y="4730750"/>
          <p14:tracePt t="31737" x="5619750" y="4718050"/>
          <p14:tracePt t="31741" x="5619750" y="4705350"/>
          <p14:tracePt t="31751" x="5619750" y="4679950"/>
          <p14:tracePt t="31757" x="5619750" y="4630738"/>
          <p14:tracePt t="31767" x="5619750" y="4592638"/>
          <p14:tracePt t="31777" x="5630863" y="4530725"/>
          <p14:tracePt t="31783" x="5643563" y="4467225"/>
          <p14:tracePt t="31793" x="5656263" y="4379913"/>
          <p14:tracePt t="31797" x="5668963" y="4305300"/>
          <p14:tracePt t="31807" x="5681663" y="4217988"/>
          <p14:tracePt t="31817" x="5707063" y="4129088"/>
          <p14:tracePt t="31823" x="5719763" y="4041775"/>
          <p14:tracePt t="31833" x="5732463" y="3979863"/>
          <p14:tracePt t="31837" x="5743575" y="3879850"/>
          <p14:tracePt t="31847" x="5756275" y="3792538"/>
          <p14:tracePt t="31857" x="5768975" y="3703638"/>
          <p14:tracePt t="31863" x="5781675" y="3629025"/>
          <p14:tracePt t="31880" x="5794375" y="3467100"/>
          <p14:tracePt t="31889" x="5794375" y="3378200"/>
          <p14:tracePt t="31900" x="5807075" y="3290888"/>
          <p14:tracePt t="31903" x="5807075" y="3203575"/>
          <p14:tracePt t="31913" x="5819775" y="3141663"/>
          <p14:tracePt t="31919" x="5832475" y="3065463"/>
          <p14:tracePt t="31930" x="5832475" y="3003550"/>
          <p14:tracePt t="31939" x="5843588" y="2941638"/>
          <p14:tracePt t="31944" x="5856288" y="2890838"/>
          <p14:tracePt t="31953" x="5856288" y="2840038"/>
          <p14:tracePt t="31960" x="5856288" y="2803525"/>
          <p14:tracePt t="31969" x="5856288" y="2778125"/>
          <p14:tracePt t="31983" x="5868988" y="2703513"/>
          <p14:tracePt t="31994" x="5868988" y="2690813"/>
          <p14:tracePt t="32000" x="5881688" y="2678113"/>
          <p14:tracePt t="32010" x="5881688" y="2665413"/>
          <p14:tracePt t="32020" x="5881688" y="2640013"/>
          <p14:tracePt t="32026" x="5881688" y="2627313"/>
          <p14:tracePt t="32035" x="5881688" y="2616200"/>
          <p14:tracePt t="32040" x="5881688" y="2603500"/>
          <p14:tracePt t="32049" x="5881688" y="2590800"/>
          <p14:tracePt t="32060" x="5881688" y="2565400"/>
          <p14:tracePt t="32066" x="5881688" y="2552700"/>
          <p14:tracePt t="32076" x="5894388" y="2527300"/>
          <p14:tracePt t="32080" x="5894388" y="2503488"/>
          <p14:tracePt t="32089" x="5894388" y="2490788"/>
          <p14:tracePt t="32100" x="5894388" y="2465388"/>
          <p14:tracePt t="32107" x="5894388" y="2439988"/>
          <p14:tracePt t="32115" x="5894388" y="2403475"/>
          <p14:tracePt t="32121" x="5894388" y="2390775"/>
          <p14:tracePt t="32141" x="5907088" y="2365375"/>
          <p14:tracePt t="32155" x="5907088" y="2352675"/>
          <p14:tracePt t="32171" x="5907088" y="2339975"/>
          <p14:tracePt t="32181" x="5907088" y="2327275"/>
          <p14:tracePt t="32196" x="5907088" y="2314575"/>
          <p14:tracePt t="32201" x="5907088" y="2303463"/>
          <p14:tracePt t="32212" x="5907088" y="2290763"/>
          <p14:tracePt t="32222" x="5907088" y="2278063"/>
          <p14:tracePt t="32238" x="5907088" y="2265363"/>
          <p14:tracePt t="32252" x="5907088" y="2239963"/>
          <p14:tracePt t="32268" x="5907088" y="2227263"/>
          <p14:tracePt t="32288" x="5907088" y="2214563"/>
          <p14:tracePt t="32364" x="5919788" y="2214563"/>
          <p14:tracePt t="32443" x="5919788" y="2239963"/>
          <p14:tracePt t="32453" x="5919788" y="2303463"/>
          <p14:tracePt t="32463" x="5919788" y="2378075"/>
          <p14:tracePt t="32469" x="5907088" y="2439988"/>
          <p14:tracePt t="32479" x="5907088" y="2527300"/>
          <p14:tracePt t="32483" x="5907088" y="2578100"/>
          <p14:tracePt t="32494" x="5894388" y="2640013"/>
          <p14:tracePt t="32503" x="5894388" y="2690813"/>
          <p14:tracePt t="32510" x="5894388" y="2740025"/>
          <p14:tracePt t="32520" x="5894388" y="2778125"/>
          <p14:tracePt t="32523" x="5894388" y="2816225"/>
          <p14:tracePt t="32533" x="5894388" y="2852738"/>
          <p14:tracePt t="32544" x="5894388" y="2890838"/>
          <p14:tracePt t="32550" x="5894388" y="2928938"/>
          <p14:tracePt t="32560" x="5894388" y="2952750"/>
          <p14:tracePt t="32563" x="5894388" y="2978150"/>
          <p14:tracePt t="32575" x="5894388" y="3003550"/>
          <p14:tracePt t="32589" x="5894388" y="3065463"/>
          <p14:tracePt t="32600" x="5894388" y="3090863"/>
          <p14:tracePt t="32605" x="5894388" y="3128963"/>
          <p14:tracePt t="32615" x="5894388" y="3165475"/>
          <p14:tracePt t="32626" x="5894388" y="3203575"/>
          <p14:tracePt t="32629" x="5894388" y="3228975"/>
          <p14:tracePt t="32640" x="5894388" y="3267075"/>
          <p14:tracePt t="32645" x="5894388" y="3290888"/>
          <p14:tracePt t="32656" x="5894388" y="3328988"/>
          <p14:tracePt t="32666" x="5894388" y="3354388"/>
          <p14:tracePt t="32670" x="5907088" y="3390900"/>
          <p14:tracePt t="32679" x="5907088" y="3429000"/>
          <p14:tracePt t="32686" x="5907088" y="3467100"/>
          <p14:tracePt t="32695" x="5907088" y="3490913"/>
          <p14:tracePt t="32705" x="5919788" y="3541713"/>
          <p14:tracePt t="32711" x="5919788" y="3567113"/>
          <p14:tracePt t="32721" x="5919788" y="3603625"/>
          <p14:tracePt t="32726" x="5919788" y="3641725"/>
          <p14:tracePt t="32735" x="5919788" y="3679825"/>
          <p14:tracePt t="32745" x="5932488" y="3729038"/>
          <p14:tracePt t="32751" x="5932488" y="3779838"/>
          <p14:tracePt t="32762" x="5945188" y="3803650"/>
          <p14:tracePt t="32765" x="5945188" y="3841750"/>
          <p14:tracePt t="32776" x="5945188" y="3867150"/>
          <p14:tracePt t="32785" x="5945188" y="3892550"/>
          <p14:tracePt t="32791" x="5945188" y="3905250"/>
          <p14:tracePt t="32801" x="5945188" y="3929063"/>
          <p14:tracePt t="32805" x="5945188" y="3941763"/>
          <p14:tracePt t="32818" x="5945188" y="3967163"/>
          <p14:tracePt t="32827" x="5956300" y="3979863"/>
          <p14:tracePt t="32831" x="5956300" y="3992563"/>
          <p14:tracePt t="32841" x="5956300" y="4005263"/>
          <p14:tracePt t="32847" x="5956300" y="4017963"/>
          <p14:tracePt t="32857" x="5956300" y="4029075"/>
          <p14:tracePt t="32867" x="5956300" y="4041775"/>
          <p14:tracePt t="32871" x="5956300" y="4054475"/>
          <p14:tracePt t="32881" x="5956300" y="4067175"/>
          <p14:tracePt t="32894" x="5956300" y="4079875"/>
          <p14:tracePt t="32897" x="5956300" y="4105275"/>
          <p14:tracePt t="32907" x="5956300" y="4117975"/>
          <p14:tracePt t="32911" x="5956300" y="4129088"/>
          <p14:tracePt t="32923" x="5956300" y="4154488"/>
          <p14:tracePt t="32927" x="5945188" y="4192588"/>
          <p14:tracePt t="32937" x="5945188" y="4230688"/>
          <p14:tracePt t="32947" x="5932488" y="4254500"/>
          <p14:tracePt t="32953" x="5932488" y="4279900"/>
          <p14:tracePt t="32963" x="5932488" y="4305300"/>
          <p14:tracePt t="32967" x="5932488" y="4330700"/>
          <p14:tracePt t="32977" x="5932488" y="4341813"/>
          <p14:tracePt t="32988" x="5932488" y="4367213"/>
          <p14:tracePt t="32995" x="5932488" y="4379913"/>
          <p14:tracePt t="33003" x="5932488" y="4405313"/>
          <p14:tracePt t="33007" x="5932488" y="4418013"/>
          <p14:tracePt t="33017" x="5932488" y="4454525"/>
          <p14:tracePt t="33027" x="5932488" y="4467225"/>
          <p14:tracePt t="33033" x="5932488" y="4492625"/>
          <p14:tracePt t="33043" x="5932488" y="4505325"/>
          <p14:tracePt t="33049" x="5932488" y="4530725"/>
          <p14:tracePt t="33059" x="5919788" y="4543425"/>
          <p14:tracePt t="33070" x="5919788" y="4567238"/>
          <p14:tracePt t="33073" x="5919788" y="4579938"/>
          <p14:tracePt t="33084" x="5919788" y="4605338"/>
          <p14:tracePt t="33089" x="5907088" y="4643438"/>
          <p14:tracePt t="33100" x="5907088" y="4667250"/>
          <p14:tracePt t="33110" x="5907088" y="4692650"/>
          <p14:tracePt t="33114" x="5894388" y="4718050"/>
          <p14:tracePt t="33124" x="5894388" y="4743450"/>
          <p14:tracePt t="33129" x="5881688" y="4768850"/>
          <p14:tracePt t="33140" x="5881688" y="4792663"/>
          <p14:tracePt t="33149" x="5881688" y="4805363"/>
          <p14:tracePt t="33154" x="5868988" y="4830763"/>
          <p14:tracePt t="33165" x="5868988" y="4843463"/>
          <p14:tracePt t="33170" x="5868988" y="4856163"/>
          <p14:tracePt t="33179" x="5868988" y="4868863"/>
          <p14:tracePt t="33199" x="5868988" y="4879975"/>
          <p14:tracePt t="33219" x="5868988" y="4892675"/>
          <p14:tracePt t="33259" x="5868988" y="4905375"/>
          <p14:tracePt t="33316" x="5868988" y="4918075"/>
          <p14:tracePt t="33332" x="5868988" y="4930775"/>
          <p14:tracePt t="33353" x="5868988" y="4943475"/>
          <p14:tracePt t="33366" x="5868988" y="4956175"/>
          <p14:tracePt t="33372" x="5868988" y="4968875"/>
          <p14:tracePt t="33398" x="5868988" y="4981575"/>
          <p14:tracePt t="33414" x="5868988" y="4992688"/>
          <p14:tracePt t="33432" x="5868988" y="5005388"/>
          <p14:tracePt t="33439" x="5868988" y="5018088"/>
          <p14:tracePt t="33452" x="5868988" y="5030788"/>
          <p14:tracePt t="33472" x="5881688" y="5030788"/>
          <p14:tracePt t="33585" x="5894388" y="5030788"/>
          <p14:tracePt t="33598" x="5894388" y="5018088"/>
          <p14:tracePt t="33608" x="5894388" y="5005388"/>
          <p14:tracePt t="33615" x="5907088" y="4968875"/>
          <p14:tracePt t="33624" x="5919788" y="4930775"/>
          <p14:tracePt t="33634" x="5932488" y="4879975"/>
          <p14:tracePt t="33641" x="5932488" y="4868863"/>
          <p14:tracePt t="33649" x="5932488" y="4843463"/>
          <p14:tracePt t="33654" x="5932488" y="4818063"/>
          <p14:tracePt t="33664" x="5932488" y="4805363"/>
          <p14:tracePt t="33676" x="5932488" y="4792663"/>
          <p14:tracePt t="33679" x="5932488" y="4768850"/>
          <p14:tracePt t="33690" x="5945188" y="4756150"/>
          <p14:tracePt t="33694" x="5945188" y="4743450"/>
          <p14:tracePt t="33704" x="5945188" y="4705350"/>
          <p14:tracePt t="33713" x="5956300" y="4679950"/>
          <p14:tracePt t="33720" x="5956300" y="4618038"/>
          <p14:tracePt t="33730" x="5969000" y="4554538"/>
          <p14:tracePt t="33735" x="5981700" y="4467225"/>
          <p14:tracePt t="33745" x="5994400" y="4405313"/>
          <p14:tracePt t="33755" x="6007100" y="4318000"/>
          <p14:tracePt t="33760" x="6019800" y="4241800"/>
          <p14:tracePt t="33770" x="6032500" y="4141788"/>
          <p14:tracePt t="33776" x="6056313" y="4054475"/>
          <p14:tracePt t="33785" x="6081713" y="3967163"/>
          <p14:tracePt t="33795" x="6094413" y="3879850"/>
          <p14:tracePt t="33805" x="6119813" y="3803650"/>
          <p14:tracePt t="33809" x="6145213" y="3729038"/>
          <p14:tracePt t="33815" x="6157913" y="3667125"/>
          <p14:tracePt t="33825" x="6157913" y="3590925"/>
          <p14:tracePt t="33835" x="6169025" y="3554413"/>
          <p14:tracePt t="33840" x="6181725" y="3516313"/>
          <p14:tracePt t="33851" x="6194425" y="3490913"/>
          <p14:tracePt t="33855" x="6194425" y="3467100"/>
          <p14:tracePt t="33865" x="6207125" y="3429000"/>
          <p14:tracePt t="33876" x="6219825" y="3403600"/>
          <p14:tracePt t="33889" x="6219825" y="3367088"/>
          <p14:tracePt t="33892" x="6232525" y="3267075"/>
          <p14:tracePt t="33895" x="6245225" y="3203575"/>
          <p14:tracePt t="33905" x="6257925" y="3128963"/>
          <p14:tracePt t="33915" x="6269038" y="3028950"/>
          <p14:tracePt t="33921" x="6281738" y="2903538"/>
          <p14:tracePt t="33931" x="6319838" y="2790825"/>
          <p14:tracePt t="33935" x="6319838" y="2665413"/>
          <p14:tracePt t="33945" x="6332538" y="2552700"/>
          <p14:tracePt t="33959" x="6345238" y="2452688"/>
          <p14:tracePt t="33961" x="6345238" y="2378075"/>
          <p14:tracePt t="33971" x="6357938" y="2314575"/>
          <p14:tracePt t="33977" x="6370638" y="2290763"/>
          <p14:tracePt t="33987" x="6370638" y="2252663"/>
          <p14:tracePt t="33997" x="6370638" y="2227263"/>
          <p14:tracePt t="34001" x="6381750" y="2214563"/>
          <p14:tracePt t="34012" x="6381750" y="2201863"/>
          <p14:tracePt t="34123" x="6370638" y="2214563"/>
          <p14:tracePt t="34134" x="6370638" y="2239963"/>
          <p14:tracePt t="34137" x="6345238" y="2265363"/>
          <p14:tracePt t="34149" x="6319838" y="2278063"/>
          <p14:tracePt t="34160" x="6269038" y="2314575"/>
          <p14:tracePt t="34164" x="6219825" y="2365375"/>
          <p14:tracePt t="34174" x="6119813" y="2414588"/>
          <p14:tracePt t="34179" x="5932488" y="2540000"/>
          <p14:tracePt t="34187" x="5794375" y="2603500"/>
          <p14:tracePt t="34199" x="5643563" y="2690813"/>
          <p14:tracePt t="34203" x="5494338" y="2765425"/>
          <p14:tracePt t="34213" x="5356225" y="2828925"/>
          <p14:tracePt t="34219" x="5218113" y="2903538"/>
          <p14:tracePt t="34229" x="5092700" y="2990850"/>
          <p14:tracePt t="34240" x="4992688" y="3065463"/>
          <p14:tracePt t="34243" x="4892675" y="3128963"/>
          <p14:tracePt t="34253" x="4805363" y="3203575"/>
          <p14:tracePt t="34259" x="4743450" y="3241675"/>
          <p14:tracePt t="34269" x="4679950" y="3290888"/>
          <p14:tracePt t="34279" x="4656138" y="3328988"/>
          <p14:tracePt t="34283" x="4618038" y="3354388"/>
          <p14:tracePt t="34293" x="4567238" y="3390900"/>
          <p14:tracePt t="34300" x="4530725" y="3416300"/>
          <p14:tracePt t="34312" x="4492625" y="3454400"/>
          <p14:tracePt t="34320" x="4467225" y="3479800"/>
          <p14:tracePt t="34328" x="4430713" y="3503613"/>
          <p14:tracePt t="34335" x="4354513" y="3541713"/>
          <p14:tracePt t="34342" x="4279900" y="3579813"/>
          <p14:tracePt t="34350" x="4217988" y="3590925"/>
          <p14:tracePt t="34360" x="4141788" y="3629025"/>
          <p14:tracePt t="34366" x="4079875" y="3654425"/>
          <p14:tracePt t="34377" x="4005263" y="3703638"/>
          <p14:tracePt t="34379" x="3916363" y="3741738"/>
          <p14:tracePt t="34392" x="3803650" y="3779838"/>
          <p14:tracePt t="34400" x="3716338" y="3841750"/>
          <p14:tracePt t="34406" x="3579813" y="3879850"/>
          <p14:tracePt t="34417" x="3479800" y="3916363"/>
          <p14:tracePt t="34422" x="3341688" y="3967163"/>
          <p14:tracePt t="34432" x="3216275" y="4029075"/>
          <p14:tracePt t="34443" x="3078163" y="4067175"/>
          <p14:tracePt t="34447" x="2952750" y="4117975"/>
          <p14:tracePt t="34456" x="2865438" y="4154488"/>
          <p14:tracePt t="34463" x="2790825" y="4192588"/>
          <p14:tracePt t="34471" x="2765425" y="4217988"/>
          <p14:tracePt t="34481" x="2716213" y="4241800"/>
          <p14:tracePt t="34485" x="2703513" y="4254500"/>
          <p14:tracePt t="34495" x="2703513" y="4267200"/>
          <p14:tracePt t="34511" x="2703513" y="4279900"/>
          <p14:tracePt t="34521" x="2690813" y="4279900"/>
          <p14:tracePt t="34537" x="2690813" y="4292600"/>
          <p14:tracePt t="34551" x="2678113" y="4292600"/>
          <p14:tracePt t="34562" x="2678113" y="4305300"/>
          <p14:tracePt t="34567" x="2678113" y="4318000"/>
          <p14:tracePt t="34578" x="2665413" y="4341813"/>
          <p14:tracePt t="34581" x="2652713" y="4367213"/>
          <p14:tracePt t="34592" x="2640013" y="4392613"/>
          <p14:tracePt t="34601" x="2616200" y="4418013"/>
          <p14:tracePt t="34607" x="2616200" y="4443413"/>
          <p14:tracePt t="34618" x="2616200" y="4479925"/>
          <p14:tracePt t="34624" x="2603500" y="4505325"/>
          <p14:tracePt t="34631" x="2590800" y="4530725"/>
          <p14:tracePt t="34642" x="2590800" y="4543425"/>
          <p14:tracePt t="34664" x="2590800" y="4554538"/>
          <p14:tracePt t="34804" x="2590800" y="4567238"/>
          <p14:tracePt t="34979" x="2603500" y="4567238"/>
          <p14:tracePt t="34985" x="2616200" y="4567238"/>
          <p14:tracePt t="35162" x="2627313" y="4567238"/>
          <p14:tracePt t="35171" x="2652713" y="4567238"/>
          <p14:tracePt t="35181" x="2716213" y="4567238"/>
          <p14:tracePt t="35188" x="2790825" y="4579938"/>
          <p14:tracePt t="35197" x="2890838" y="4579938"/>
          <p14:tracePt t="35201" x="3041650" y="4605338"/>
          <p14:tracePt t="35211" x="3228975" y="4618038"/>
          <p14:tracePt t="35222" x="3454400" y="4630738"/>
          <p14:tracePt t="35227" x="3767138" y="4630738"/>
          <p14:tracePt t="35237" x="4105275" y="4630738"/>
          <p14:tracePt t="35243" x="4379913" y="4630738"/>
          <p14:tracePt t="35253" x="4592638" y="4630738"/>
          <p14:tracePt t="35263" x="4779963" y="4630738"/>
          <p14:tracePt t="35267" x="4930775" y="4618038"/>
          <p14:tracePt t="35277" x="5043488" y="4605338"/>
          <p14:tracePt t="35284" x="5130800" y="4592638"/>
          <p14:tracePt t="35293" x="5205413" y="4567238"/>
          <p14:tracePt t="35304" x="5281613" y="4543425"/>
          <p14:tracePt t="35309" x="5368925" y="4518025"/>
          <p14:tracePt t="35325" x="5630863" y="4454525"/>
          <p14:tracePt t="35335" x="5768975" y="4430713"/>
          <p14:tracePt t="35344" x="5919788" y="4392613"/>
          <p14:tracePt t="35348" x="6069013" y="4367213"/>
          <p14:tracePt t="35360" x="6219825" y="4341813"/>
          <p14:tracePt t="35364" x="6370638" y="4318000"/>
          <p14:tracePt t="35375" x="6507163" y="4292600"/>
          <p14:tracePt t="35383" x="6645275" y="4279900"/>
          <p14:tracePt t="35390" x="6732588" y="4241800"/>
          <p14:tracePt t="35399" x="6819900" y="4241800"/>
          <p14:tracePt t="35404" x="6896100" y="4217988"/>
          <p14:tracePt t="35413" x="6945313" y="4205288"/>
          <p14:tracePt t="35423" x="7045325" y="4179888"/>
          <p14:tracePt t="35429" x="7083425" y="4167188"/>
          <p14:tracePt t="35441" x="7145338" y="4141788"/>
          <p14:tracePt t="35443" x="7221538" y="4129088"/>
          <p14:tracePt t="35455" x="7283450" y="4105275"/>
          <p14:tracePt t="35466" x="7370763" y="4079875"/>
          <p14:tracePt t="35469" x="7496175" y="4054475"/>
          <p14:tracePt t="35479" x="7634288" y="4029075"/>
          <p14:tracePt t="35486" x="7747000" y="4005263"/>
          <p14:tracePt t="35496" x="7859713" y="3967163"/>
          <p14:tracePt t="35507" x="7947025" y="3929063"/>
          <p14:tracePt t="35510" x="7996238" y="3905250"/>
          <p14:tracePt t="35519" x="8047038" y="3867150"/>
          <p14:tracePt t="35525" x="8085138" y="3854450"/>
          <p14:tracePt t="35535" x="8108950" y="3829050"/>
          <p14:tracePt t="35545" x="8134350" y="3816350"/>
          <p14:tracePt t="35549" x="8147050" y="3792538"/>
          <p14:tracePt t="35559" x="8172450" y="3779838"/>
          <p14:tracePt t="35565" x="8197850" y="3741738"/>
          <p14:tracePt t="35575" x="8221663" y="3716338"/>
          <p14:tracePt t="35585" x="8247063" y="3703638"/>
          <p14:tracePt t="35591" x="8285163" y="3667125"/>
          <p14:tracePt t="35601" x="8308975" y="3641725"/>
          <p14:tracePt t="35605" x="8334375" y="3629025"/>
          <p14:tracePt t="35615" x="8359775" y="3603625"/>
          <p14:tracePt t="35625" x="8372475" y="3590925"/>
          <p14:tracePt t="35631" x="8385175" y="3579813"/>
          <p14:tracePt t="35728" x="8397875" y="3579813"/>
          <p14:tracePt t="35738" x="8410575" y="3579813"/>
          <p14:tracePt t="35749" x="8410575" y="3603625"/>
          <p14:tracePt t="35754" x="8410575" y="3616325"/>
          <p14:tracePt t="35762" x="8421688" y="3641725"/>
          <p14:tracePt t="35768" x="8421688" y="3667125"/>
          <p14:tracePt t="35779" x="8421688" y="3692525"/>
          <p14:tracePt t="35790" x="8421688" y="3729038"/>
          <p14:tracePt t="35792" x="8421688" y="3767138"/>
          <p14:tracePt t="35804" x="8410575" y="3803650"/>
          <p14:tracePt t="35808" x="8385175" y="3841750"/>
          <p14:tracePt t="35817" x="8359775" y="3905250"/>
          <p14:tracePt t="35828" x="8321675" y="3954463"/>
          <p14:tracePt t="35834" x="8285163" y="4029075"/>
          <p14:tracePt t="35843" x="8247063" y="4105275"/>
          <p14:tracePt t="35848" x="8185150" y="4192588"/>
          <p14:tracePt t="35857" x="8121650" y="4279900"/>
          <p14:tracePt t="35867" x="8047038" y="4354513"/>
          <p14:tracePt t="35874" x="7972425" y="4443413"/>
          <p14:tracePt t="35889" x="7796213" y="4630738"/>
          <p14:tracePt t="35897" x="7683500" y="4718050"/>
          <p14:tracePt t="35907" x="7570788" y="4779963"/>
          <p14:tracePt t="35913" x="7483475" y="4843463"/>
          <p14:tracePt t="35923" x="7396163" y="4892675"/>
          <p14:tracePt t="35933" x="7345363" y="4918075"/>
          <p14:tracePt t="35939" x="7308850" y="4956175"/>
          <p14:tracePt t="35949" x="7270750" y="4968875"/>
          <p14:tracePt t="35955" x="7221538" y="4992688"/>
          <p14:tracePt t="35963" x="7196138" y="5005388"/>
          <p14:tracePt t="35969" x="7158038" y="5018088"/>
          <p14:tracePt t="35979" x="7132638" y="5043488"/>
          <p14:tracePt t="35989" x="7108825" y="5056188"/>
          <p14:tracePt t="35993" x="7070725" y="5056188"/>
          <p14:tracePt t="36004" x="7019925" y="5081588"/>
          <p14:tracePt t="36009" x="6970713" y="5105400"/>
          <p14:tracePt t="36020" x="6932613" y="5118100"/>
          <p14:tracePt t="36029" x="6870700" y="5130800"/>
          <p14:tracePt t="36033" x="6807200" y="5156200"/>
          <p14:tracePt t="36045" x="6719888" y="5181600"/>
          <p14:tracePt t="36049" x="6619875" y="5205413"/>
          <p14:tracePt t="36059" x="6519863" y="5218113"/>
          <p14:tracePt t="36069" x="6432550" y="5243513"/>
          <p14:tracePt t="36075" x="6345238" y="5256213"/>
          <p14:tracePt t="36085" x="6281738" y="5256213"/>
          <p14:tracePt t="36089" x="6232525" y="5256213"/>
          <p14:tracePt t="36099" x="6194425" y="5256213"/>
          <p14:tracePt t="36109" x="6169025" y="5256213"/>
          <p14:tracePt t="36181" x="6157913" y="5256213"/>
          <p14:tracePt t="36205" x="6145213" y="5256213"/>
          <p14:tracePt t="36211" x="6132513" y="5256213"/>
          <p14:tracePt t="36235" x="6094413" y="5256213"/>
          <p14:tracePt t="36245" x="6081713" y="5256213"/>
          <p14:tracePt t="36251" x="6045200" y="5256213"/>
          <p14:tracePt t="36261" x="6019800" y="5256213"/>
          <p14:tracePt t="36271" x="5994400" y="5256213"/>
          <p14:tracePt t="36277" x="5969000" y="5256213"/>
          <p14:tracePt t="36287" x="5956300" y="5256213"/>
          <p14:tracePt t="36301" x="5945188" y="5256213"/>
          <p14:tracePt t="36311" x="5932488" y="5256213"/>
          <p14:tracePt t="36554" x="5945188" y="5256213"/>
          <p14:tracePt t="36569" x="5969000" y="5205413"/>
          <p14:tracePt t="36573" x="5981700" y="5130800"/>
          <p14:tracePt t="36583" x="6007100" y="5043488"/>
          <p14:tracePt t="36593" x="6056313" y="4943475"/>
          <p14:tracePt t="36599" x="6081713" y="4818063"/>
          <p14:tracePt t="36609" x="6107113" y="4705350"/>
          <p14:tracePt t="36615" x="6132513" y="4579938"/>
          <p14:tracePt t="36625" x="6157913" y="4443413"/>
          <p14:tracePt t="36638" x="6169025" y="4305300"/>
          <p14:tracePt t="36640" x="6194425" y="4205288"/>
          <p14:tracePt t="36649" x="6207125" y="4105275"/>
          <p14:tracePt t="36655" x="6219825" y="3967163"/>
          <p14:tracePt t="36665" x="6232525" y="3867150"/>
          <p14:tracePt t="36675" x="6245225" y="3767138"/>
          <p14:tracePt t="36679" x="6245225" y="3679825"/>
          <p14:tracePt t="36689" x="6257925" y="3590925"/>
          <p14:tracePt t="36695" x="6257925" y="3529013"/>
          <p14:tracePt t="36705" x="6257925" y="3454400"/>
          <p14:tracePt t="36715" x="6257925" y="3390900"/>
          <p14:tracePt t="36720" x="6257925" y="3341688"/>
          <p14:tracePt t="36731" x="6257925" y="3267075"/>
          <p14:tracePt t="36736" x="6257925" y="3165475"/>
          <p14:tracePt t="36745" x="6257925" y="3103563"/>
          <p14:tracePt t="36756" x="6257925" y="3041650"/>
          <p14:tracePt t="36761" x="6257925" y="2965450"/>
          <p14:tracePt t="36771" x="6257925" y="2903538"/>
          <p14:tracePt t="36775" x="6257925" y="2828925"/>
          <p14:tracePt t="36786" x="6257925" y="2752725"/>
          <p14:tracePt t="36795" x="6257925" y="2678113"/>
          <p14:tracePt t="36803" x="6257925" y="2590800"/>
          <p14:tracePt t="36812" x="6257925" y="2503488"/>
          <p14:tracePt t="36815" x="6257925" y="2427288"/>
          <p14:tracePt t="36825" x="6257925" y="2327275"/>
          <p14:tracePt t="36842" x="6257925" y="2089150"/>
          <p14:tracePt t="36852" x="6232525" y="2001838"/>
          <p14:tracePt t="36857" x="6232525" y="1939925"/>
          <p14:tracePt t="36868" x="6219825" y="1865313"/>
          <p14:tracePt t="36889" x="6219825" y="1765300"/>
          <p14:tracePt t="36901" x="6219825" y="1727200"/>
          <p14:tracePt t="36907" x="6219825" y="1714500"/>
          <p14:tracePt t="36997" x="6207125" y="1714500"/>
          <p14:tracePt t="37013" x="6207125" y="1739900"/>
          <p14:tracePt t="37019" x="6207125" y="1789113"/>
          <p14:tracePt t="37027" x="6207125" y="1901825"/>
          <p14:tracePt t="37037" x="6207125" y="2027238"/>
          <p14:tracePt t="37043" x="6207125" y="2178050"/>
          <p14:tracePt t="37053" x="6207125" y="2303463"/>
          <p14:tracePt t="37057" x="6207125" y="2465388"/>
          <p14:tracePt t="37068" x="6207125" y="2652713"/>
          <p14:tracePt t="37080" x="6207125" y="2816225"/>
          <p14:tracePt t="37084" x="6207125" y="3016250"/>
          <p14:tracePt t="37094" x="6207125" y="3190875"/>
          <p14:tracePt t="37099" x="6207125" y="3341688"/>
          <p14:tracePt t="37109" x="6207125" y="3467100"/>
          <p14:tracePt t="37119" x="6207125" y="3590925"/>
          <p14:tracePt t="37123" x="6194425" y="3679825"/>
          <p14:tracePt t="37133" x="6169025" y="3779838"/>
          <p14:tracePt t="37139" x="6145213" y="3854450"/>
          <p14:tracePt t="37149" x="6132513" y="3916363"/>
          <p14:tracePt t="37159" x="6119813" y="3979863"/>
          <p14:tracePt t="37163" x="6119813" y="4017963"/>
          <p14:tracePt t="37173" x="6107113" y="4054475"/>
          <p14:tracePt t="37179" x="6107113" y="4092575"/>
          <p14:tracePt t="37189" x="6107113" y="4117975"/>
          <p14:tracePt t="37199" x="6094413" y="4141788"/>
          <p14:tracePt t="37205" x="6094413" y="4167188"/>
          <p14:tracePt t="37215" x="6094413" y="4179888"/>
          <p14:tracePt t="37219" x="6094413" y="4217988"/>
          <p14:tracePt t="37229" x="6094413" y="4230688"/>
          <p14:tracePt t="37239" x="6094413" y="4241800"/>
          <p14:tracePt t="37245" x="6094413" y="4267200"/>
          <p14:tracePt t="37255" x="6094413" y="4292600"/>
          <p14:tracePt t="37259" x="6094413" y="4330700"/>
          <p14:tracePt t="37269" x="6094413" y="4367213"/>
          <p14:tracePt t="37279" x="6107113" y="4379913"/>
          <p14:tracePt t="37286" x="6107113" y="4405313"/>
          <p14:tracePt t="37296" x="6107113" y="4418013"/>
          <p14:tracePt t="37300" x="6119813" y="4430713"/>
          <p14:tracePt t="37312" x="6119813" y="4443413"/>
          <p14:tracePt t="37322" x="6119813" y="4479925"/>
          <p14:tracePt t="37325" x="6119813" y="4505325"/>
          <p14:tracePt t="37336" x="6119813" y="4543425"/>
          <p14:tracePt t="37342" x="6119813" y="4567238"/>
          <p14:tracePt t="37353" x="6119813" y="4605338"/>
          <p14:tracePt t="37362" x="6119813" y="4630738"/>
          <p14:tracePt t="37365" x="6119813" y="4656138"/>
          <p14:tracePt t="37377" x="6119813" y="4679950"/>
          <p14:tracePt t="37382" x="6119813" y="4692650"/>
          <p14:tracePt t="37392" x="6119813" y="4718050"/>
          <p14:tracePt t="37405" x="6119813" y="4730750"/>
          <p14:tracePt t="37407" x="6119813" y="4743450"/>
          <p14:tracePt t="37416" x="6119813" y="4756150"/>
          <p14:tracePt t="37422" x="6119813" y="4779963"/>
          <p14:tracePt t="37442" x="6119813" y="4792663"/>
          <p14:tracePt t="37454" x="6119813" y="4805363"/>
          <p14:tracePt t="37458" x="6119813" y="4818063"/>
          <p14:tracePt t="37463" x="6119813" y="4830763"/>
          <p14:tracePt t="37472" x="6132513" y="4830763"/>
          <p14:tracePt t="37482" x="6132513" y="4856163"/>
          <p14:tracePt t="37498" x="6145213" y="4868863"/>
          <p14:tracePt t="37503" x="6157913" y="4868863"/>
          <p14:tracePt t="37512" x="6157913" y="4879975"/>
          <p14:tracePt t="37522" x="6157913" y="4892675"/>
          <p14:tracePt t="37527" x="6169025" y="4905375"/>
          <p14:tracePt t="37544" x="6181725" y="4930775"/>
          <p14:tracePt t="37554" x="6194425" y="4956175"/>
          <p14:tracePt t="37564" x="6194425" y="4968875"/>
          <p14:tracePt t="37568" x="6207125" y="4981575"/>
          <p14:tracePt t="37578" x="6219825" y="5005388"/>
          <p14:tracePt t="37585" x="6219825" y="5030788"/>
          <p14:tracePt t="37593" x="6232525" y="5043488"/>
          <p14:tracePt t="37603" x="6245225" y="5068888"/>
          <p14:tracePt t="37608" x="6245225" y="5081588"/>
          <p14:tracePt t="37619" x="6257925" y="5092700"/>
          <p14:tracePt t="37623" x="6269038" y="5130800"/>
          <p14:tracePt t="37641" x="6281738" y="5143500"/>
          <p14:tracePt t="37651" x="6294438" y="5143500"/>
          <p14:tracePt t="37660" x="6307138" y="5156200"/>
          <p14:tracePt t="37666" x="6319838" y="5168900"/>
          <p14:tracePt t="37676" x="6345238" y="5168900"/>
          <p14:tracePt t="37680" x="6381750" y="5181600"/>
          <p14:tracePt t="37690" x="6419850" y="5194300"/>
          <p14:tracePt t="37702" x="6457950" y="5205413"/>
          <p14:tracePt t="37705" x="6507163" y="5205413"/>
          <p14:tracePt t="37716" x="6557963" y="5205413"/>
          <p14:tracePt t="37719" x="6632575" y="5218113"/>
          <p14:tracePt t="37730" x="6696075" y="5218113"/>
          <p14:tracePt t="37740" x="6770688" y="5218113"/>
          <p14:tracePt t="37745" x="6832600" y="5218113"/>
          <p14:tracePt t="37756" x="6908800" y="5218113"/>
          <p14:tracePt t="37760" x="6958013" y="5205413"/>
          <p14:tracePt t="37771" x="7008813" y="5181600"/>
          <p14:tracePt t="37781" x="7032625" y="5168900"/>
          <p14:tracePt t="37785" x="7058025" y="5156200"/>
          <p14:tracePt t="37795" x="7070725" y="5118100"/>
          <p14:tracePt t="37801" x="7108825" y="5092700"/>
          <p14:tracePt t="37811" x="7121525" y="5068888"/>
          <p14:tracePt t="37821" x="7145338" y="5030788"/>
          <p14:tracePt t="37825" x="7170738" y="4992688"/>
          <p14:tracePt t="37835" x="7196138" y="4981575"/>
          <p14:tracePt t="37841" x="7208838" y="4956175"/>
          <p14:tracePt t="37852" x="7221538" y="4930775"/>
          <p14:tracePt t="37865" x="7232650" y="4918075"/>
          <p14:tracePt t="37875" x="7232650" y="4905375"/>
          <p14:tracePt t="37881" x="7245350" y="4905375"/>
          <p14:tracePt t="37891" x="7245350" y="4892675"/>
          <p14:tracePt t="37918" x="7245350" y="4879975"/>
          <p14:tracePt t="37931" x="7245350" y="4868863"/>
          <p14:tracePt t="37947" x="7258050" y="4856163"/>
          <p14:tracePt t="37961" x="7258050" y="4843463"/>
          <p14:tracePt t="38027" x="7258050" y="4856163"/>
          <p14:tracePt t="38038" x="7283450" y="4868863"/>
          <p14:tracePt t="38043" x="7296150" y="4892675"/>
          <p14:tracePt t="38058" x="7321550" y="4918075"/>
          <p14:tracePt t="38063" x="7345363" y="4956175"/>
          <p14:tracePt t="38069" x="7370763" y="4981575"/>
          <p14:tracePt t="38077" x="7396163" y="5005388"/>
          <p14:tracePt t="38085" x="7421563" y="5030788"/>
          <p14:tracePt t="38093" x="7434263" y="5043488"/>
          <p14:tracePt t="38103" x="7434263" y="5056188"/>
          <p14:tracePt t="38107" x="7446963" y="5068888"/>
          <p14:tracePt t="38123" x="7446963" y="5081588"/>
          <p14:tracePt t="38164" x="7458075" y="5092700"/>
          <p14:tracePt t="38184" x="7458075" y="5105400"/>
          <p14:tracePt t="38189" x="7470775" y="5105400"/>
          <p14:tracePt t="38199" x="7483475" y="5118100"/>
          <p14:tracePt t="38203" x="7508875" y="5130800"/>
          <p14:tracePt t="38213" x="7534275" y="5143500"/>
          <p14:tracePt t="38223" x="7546975" y="5156200"/>
          <p14:tracePt t="38229" x="7570788" y="5168900"/>
          <p14:tracePt t="38239" x="7608888" y="5168900"/>
          <p14:tracePt t="38245" x="7621588" y="5168900"/>
          <p14:tracePt t="38255" x="7634288" y="5168900"/>
          <p14:tracePt t="38265" x="7659688" y="5168900"/>
          <p14:tracePt t="38269" x="7683500" y="5168900"/>
          <p14:tracePt t="38279" x="7734300" y="5168900"/>
          <p14:tracePt t="38285" x="7770813" y="5143500"/>
          <p14:tracePt t="38295" x="7821613" y="5118100"/>
          <p14:tracePt t="38305" x="7896225" y="5068888"/>
          <p14:tracePt t="38309" x="7972425" y="5030788"/>
          <p14:tracePt t="38320" x="8085138" y="4981575"/>
          <p14:tracePt t="38325" x="8172450" y="4930775"/>
          <p14:tracePt t="38335" x="8308975" y="4879975"/>
          <p14:tracePt t="38345" x="8410575" y="4856163"/>
          <p14:tracePt t="38353" x="8497888" y="4830763"/>
          <p14:tracePt t="38362" x="8572500" y="4805363"/>
          <p14:tracePt t="38368" x="8610600" y="4792663"/>
          <p14:tracePt t="38376" x="8634413" y="4779963"/>
          <p14:tracePt t="38455" x="8647113" y="4779963"/>
          <p14:tracePt t="38481" x="8647113" y="4792663"/>
          <p14:tracePt t="38487" x="8659813" y="4805363"/>
          <p14:tracePt t="38498" x="8659813" y="4818063"/>
          <p14:tracePt t="38507" x="8659813" y="4856163"/>
          <p14:tracePt t="38511" x="8659813" y="4879975"/>
          <p14:tracePt t="38521" x="8672513" y="4918075"/>
          <p14:tracePt t="38528" x="8672513" y="4968875"/>
          <p14:tracePt t="38537" x="8672513" y="5005388"/>
          <p14:tracePt t="38548" x="8672513" y="5043488"/>
          <p14:tracePt t="38551" x="8672513" y="5081588"/>
          <p14:tracePt t="38561" x="8672513" y="5118100"/>
          <p14:tracePt t="38567" x="8672513" y="5143500"/>
          <p14:tracePt t="38577" x="8672513" y="5181600"/>
          <p14:tracePt t="38587" x="8672513" y="5205413"/>
          <p14:tracePt t="38593" x="8672513" y="5230813"/>
          <p14:tracePt t="38603" x="8672513" y="5256213"/>
          <p14:tracePt t="38607" x="8672513" y="5268913"/>
          <p14:tracePt t="38619" x="8672513" y="5281613"/>
          <p14:tracePt t="38627" x="8672513" y="5305425"/>
          <p14:tracePt t="38633" x="8672513" y="5330825"/>
          <p14:tracePt t="38643" x="8659813" y="5343525"/>
          <p14:tracePt t="38647" x="8659813" y="5356225"/>
          <p14:tracePt t="38657" x="8647113" y="5381625"/>
          <p14:tracePt t="38667" x="8647113" y="5407025"/>
          <p14:tracePt t="38673" x="8647113" y="5418138"/>
          <p14:tracePt t="38684" x="8634413" y="5430838"/>
          <p14:tracePt t="38701" x="8634413" y="5443538"/>
          <p14:tracePt t="38849" x="8634413" y="5430838"/>
          <p14:tracePt t="38859" x="8634413" y="5343525"/>
          <p14:tracePt t="38869" x="8634413" y="5205413"/>
          <p14:tracePt t="38875" x="8659813" y="5056188"/>
          <p14:tracePt t="38886" x="8672513" y="4892675"/>
          <p14:tracePt t="38889" x="8685213" y="4743450"/>
          <p14:tracePt t="38901" x="8710613" y="4567238"/>
          <p14:tracePt t="38909" x="8747125" y="4418013"/>
          <p14:tracePt t="38917" x="8797925" y="4129088"/>
          <p14:tracePt t="38925" x="8823325" y="3992563"/>
          <p14:tracePt t="38933" x="8847138" y="3879850"/>
          <p14:tracePt t="38942" x="8872538" y="3754438"/>
          <p14:tracePt t="38951" x="8897938" y="3654425"/>
          <p14:tracePt t="38955" x="8923338" y="3567113"/>
          <p14:tracePt t="38972" x="8947150" y="3390900"/>
          <p14:tracePt t="38982" x="8947150" y="3341688"/>
          <p14:tracePt t="38991" x="8947150" y="3290888"/>
          <p14:tracePt t="38995" x="8959850" y="3267075"/>
          <p14:tracePt t="39005" x="8959850" y="3228975"/>
          <p14:tracePt t="39011" x="8959850" y="3203575"/>
          <p14:tracePt t="39021" x="8959850" y="3190875"/>
          <p14:tracePt t="39032" x="8959850" y="3178175"/>
          <p14:tracePt t="39035" x="8959850" y="3165475"/>
          <p14:tracePt t="39051" x="8972550" y="3165475"/>
          <p14:tracePt t="39071" x="8972550" y="3154363"/>
          <p14:tracePt t="39223" x="8959850" y="3216275"/>
          <p14:tracePt t="39233" x="8936038" y="3316288"/>
          <p14:tracePt t="39237" x="8859838" y="3467100"/>
          <p14:tracePt t="39247" x="8810625" y="3616325"/>
          <p14:tracePt t="39253" x="8723313" y="3779838"/>
          <p14:tracePt t="39263" x="8647113" y="3916363"/>
          <p14:tracePt t="39273" x="8559800" y="4054475"/>
          <p14:tracePt t="39279" x="8510588" y="4205288"/>
          <p14:tracePt t="39289" x="8447088" y="4318000"/>
          <p14:tracePt t="39293" x="8397875" y="4405313"/>
          <p14:tracePt t="39303" x="8385175" y="4479925"/>
          <p14:tracePt t="39313" x="8359775" y="4518025"/>
          <p14:tracePt t="39319" x="8347075" y="4530725"/>
          <p14:tracePt t="39329" x="8347075" y="4543425"/>
          <p14:tracePt t="39409" x="8347075" y="4554538"/>
          <p14:tracePt t="39425" x="8347075" y="4567238"/>
          <p14:tracePt t="39516" x="8347075" y="4454525"/>
          <p14:tracePt t="39522" x="8347075" y="4318000"/>
          <p14:tracePt t="39532" x="8347075" y="4154488"/>
          <p14:tracePt t="39537" x="8347075" y="3992563"/>
          <p14:tracePt t="39546" x="8347075" y="3816350"/>
          <p14:tracePt t="39556" x="8347075" y="3641725"/>
          <p14:tracePt t="39563" x="8347075" y="3479800"/>
          <p14:tracePt t="39576" x="8385175" y="3165475"/>
          <p14:tracePt t="39585" x="8385175" y="3103563"/>
          <p14:tracePt t="39595" x="8397875" y="3078163"/>
          <p14:tracePt t="39602" x="8397875" y="3065463"/>
          <p14:tracePt t="39774" x="8397875" y="3128963"/>
          <p14:tracePt t="39778" x="8385175" y="3228975"/>
          <p14:tracePt t="39788" x="8372475" y="3328988"/>
          <p14:tracePt t="39800" x="8359775" y="3416300"/>
          <p14:tracePt t="39804" x="8359775" y="3490913"/>
          <p14:tracePt t="39815" x="8359775" y="3567113"/>
          <p14:tracePt t="39818" x="8359775" y="3616325"/>
          <p14:tracePt t="39829" x="8359775" y="3654425"/>
          <p14:tracePt t="39838" x="8347075" y="3667125"/>
          <p14:tracePt t="39844" x="8347075" y="3692525"/>
          <p14:tracePt t="39940" x="8359775" y="3692525"/>
          <p14:tracePt t="39951" x="8372475" y="3679825"/>
          <p14:tracePt t="39960" x="8372475" y="3667125"/>
          <p14:tracePt t="39966" x="8385175" y="3629025"/>
          <p14:tracePt t="39977" x="8397875" y="3590925"/>
          <p14:tracePt t="39981" x="8397875" y="3554413"/>
          <p14:tracePt t="39990" x="8410575" y="3490913"/>
          <p14:tracePt t="40000" x="8434388" y="3416300"/>
          <p14:tracePt t="40007" x="8447088" y="3367088"/>
          <p14:tracePt t="40018" x="8447088" y="3341688"/>
          <p14:tracePt t="40019" x="8459788" y="3316288"/>
          <p14:tracePt t="40102" x="8447088" y="3341688"/>
          <p14:tracePt t="40112" x="8434388" y="3390900"/>
          <p14:tracePt t="40122" x="8410575" y="3454400"/>
          <p14:tracePt t="40130" x="8397875" y="3541713"/>
          <p14:tracePt t="40136" x="8385175" y="3654425"/>
          <p14:tracePt t="40141" x="8359775" y="3754438"/>
          <p14:tracePt t="40151" x="8347075" y="3841750"/>
          <p14:tracePt t="40162" x="8321675" y="3905250"/>
          <p14:tracePt t="40165" x="8308975" y="3954463"/>
          <p14:tracePt t="40176" x="8308975" y="3979863"/>
          <p14:tracePt t="40191" x="8308975" y="3992563"/>
          <p14:tracePt t="40248" x="8321675" y="3967163"/>
          <p14:tracePt t="40257" x="8321675" y="3954463"/>
          <p14:tracePt t="40261" x="8347075" y="3916363"/>
          <p14:tracePt t="40272" x="8372475" y="3854450"/>
          <p14:tracePt t="40281" x="8385175" y="3792538"/>
          <p14:tracePt t="40287" x="8397875" y="3703638"/>
          <p14:tracePt t="40297" x="8410575" y="3629025"/>
          <p14:tracePt t="40302" x="8410575" y="3567113"/>
          <p14:tracePt t="40313" x="8410575" y="3541713"/>
          <p14:tracePt t="40323" x="8410575" y="3503613"/>
          <p14:tracePt t="40327" x="8421688" y="3479800"/>
          <p14:tracePt t="40337" x="8421688" y="3467100"/>
          <p14:tracePt t="40343" x="8421688" y="3454400"/>
          <p14:tracePt t="40377" x="8421688" y="3467100"/>
          <p14:tracePt t="40383" x="8410575" y="3467100"/>
          <p14:tracePt t="40393" x="8410575" y="3479800"/>
          <p14:tracePt t="40404" x="8397875" y="3490913"/>
          <p14:tracePt t="40407" x="8372475" y="3529013"/>
          <p14:tracePt t="40420" x="8359775" y="3554413"/>
          <p14:tracePt t="40423" x="8347075" y="3590925"/>
          <p14:tracePt t="40433" x="8347075" y="3603625"/>
          <p14:tracePt t="40443" x="8334375" y="3616325"/>
          <p14:tracePt t="40451" x="8321675" y="3616325"/>
          <p14:tracePt t="40459" x="8321675" y="3629025"/>
          <p14:tracePt t="40707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Text Box 8">
            <a:extLst>
              <a:ext uri="{FF2B5EF4-FFF2-40B4-BE49-F238E27FC236}">
                <a16:creationId xmlns:a16="http://schemas.microsoft.com/office/drawing/2014/main" xmlns="" id="{16F67A75-B755-436B-ADB4-1083ABDCE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50" y="76200"/>
            <a:ext cx="738505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Expansão alveolar no ápice e na base pulmonar</a:t>
            </a:r>
            <a:endParaRPr lang="en-US" altLang="pt-BR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3315" name="Group 19">
            <a:extLst>
              <a:ext uri="{FF2B5EF4-FFF2-40B4-BE49-F238E27FC236}">
                <a16:creationId xmlns:a16="http://schemas.microsoft.com/office/drawing/2014/main" xmlns="" id="{F18CCE1F-B391-4056-A1C6-5D0EF7CC759F}"/>
              </a:ext>
            </a:extLst>
          </p:cNvPr>
          <p:cNvGrpSpPr>
            <a:grpSpLocks/>
          </p:cNvGrpSpPr>
          <p:nvPr/>
        </p:nvGrpSpPr>
        <p:grpSpPr bwMode="auto">
          <a:xfrm>
            <a:off x="2095500" y="762000"/>
            <a:ext cx="5638800" cy="5486400"/>
            <a:chOff x="1320" y="480"/>
            <a:chExt cx="3696" cy="3646"/>
          </a:xfrm>
        </p:grpSpPr>
        <p:pic>
          <p:nvPicPr>
            <p:cNvPr id="13318" name="Picture 9" descr="6">
              <a:extLst>
                <a:ext uri="{FF2B5EF4-FFF2-40B4-BE49-F238E27FC236}">
                  <a16:creationId xmlns:a16="http://schemas.microsoft.com/office/drawing/2014/main" xmlns="" id="{30288F26-6C29-49B0-8A21-D336FA3964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2" r="6032" b="3740"/>
            <a:stretch>
              <a:fillRect/>
            </a:stretch>
          </p:blipFill>
          <p:spPr bwMode="auto">
            <a:xfrm>
              <a:off x="1320" y="480"/>
              <a:ext cx="3696" cy="3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9" name="Line 10">
              <a:extLst>
                <a:ext uri="{FF2B5EF4-FFF2-40B4-BE49-F238E27FC236}">
                  <a16:creationId xmlns:a16="http://schemas.microsoft.com/office/drawing/2014/main" xmlns="" id="{743DD5DF-1D43-4C9F-A325-11685D4988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8" y="2640"/>
              <a:ext cx="192" cy="43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320" name="Line 11">
              <a:extLst>
                <a:ext uri="{FF2B5EF4-FFF2-40B4-BE49-F238E27FC236}">
                  <a16:creationId xmlns:a16="http://schemas.microsoft.com/office/drawing/2014/main" xmlns="" id="{56210177-8172-4C05-B810-74B93A813E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142863" flipV="1">
              <a:off x="2917" y="2160"/>
              <a:ext cx="232" cy="1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321" name="Line 12">
              <a:extLst>
                <a:ext uri="{FF2B5EF4-FFF2-40B4-BE49-F238E27FC236}">
                  <a16:creationId xmlns:a16="http://schemas.microsoft.com/office/drawing/2014/main" xmlns="" id="{D914389F-E516-4D80-9DC7-07BEF1B816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4" y="2592"/>
              <a:ext cx="139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322" name="Line 13">
              <a:extLst>
                <a:ext uri="{FF2B5EF4-FFF2-40B4-BE49-F238E27FC236}">
                  <a16:creationId xmlns:a16="http://schemas.microsoft.com/office/drawing/2014/main" xmlns="" id="{10333A85-D6A2-4B78-8946-00EA6717F9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2" y="3072"/>
              <a:ext cx="158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323" name="Line 14">
              <a:extLst>
                <a:ext uri="{FF2B5EF4-FFF2-40B4-BE49-F238E27FC236}">
                  <a16:creationId xmlns:a16="http://schemas.microsoft.com/office/drawing/2014/main" xmlns="" id="{F6A653EC-F957-4CA2-990F-EE3ACA67DF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2" y="2352"/>
              <a:ext cx="110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324" name="Line 16">
              <a:extLst>
                <a:ext uri="{FF2B5EF4-FFF2-40B4-BE49-F238E27FC236}">
                  <a16:creationId xmlns:a16="http://schemas.microsoft.com/office/drawing/2014/main" xmlns="" id="{A006A1E7-362A-44E5-9433-0392A1F486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6" y="2160"/>
              <a:ext cx="96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325" name="Line 17">
              <a:extLst>
                <a:ext uri="{FF2B5EF4-FFF2-40B4-BE49-F238E27FC236}">
                  <a16:creationId xmlns:a16="http://schemas.microsoft.com/office/drawing/2014/main" xmlns="" id="{CAF445F8-9E6E-4983-91A1-AAFD309C14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8" y="2592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326" name="Line 18">
              <a:extLst>
                <a:ext uri="{FF2B5EF4-FFF2-40B4-BE49-F238E27FC236}">
                  <a16:creationId xmlns:a16="http://schemas.microsoft.com/office/drawing/2014/main" xmlns="" id="{F71DD595-6923-4F37-88A3-0D86C6456C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4" y="2160"/>
              <a:ext cx="0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316" name="Text Box 20">
            <a:extLst>
              <a:ext uri="{FF2B5EF4-FFF2-40B4-BE49-F238E27FC236}">
                <a16:creationId xmlns:a16="http://schemas.microsoft.com/office/drawing/2014/main" xmlns="" id="{3413E1D8-0EDC-4A9D-9C4C-AE6E2FED3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6400800"/>
            <a:ext cx="3657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 b="0" i="1">
                <a:solidFill>
                  <a:srgbClr val="FFFF00"/>
                </a:solidFill>
              </a:rPr>
              <a:t> Fisiologia Respiratória Moderna. J.B.West. Ed. Manole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xmlns="" id="{0298F357-03DF-47D3-AB56-548826C8B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4183AD9E-7E05-4CF7-8FE6-33A038EAE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886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5" x="6594475" y="2089150"/>
          <p14:tracePt t="1097" x="6570663" y="2089150"/>
          <p14:tracePt t="1107" x="6557963" y="2089150"/>
          <p14:tracePt t="1113" x="6532563" y="2089150"/>
          <p14:tracePt t="1124" x="6507163" y="2089150"/>
          <p14:tracePt t="1127" x="6483350" y="2089150"/>
          <p14:tracePt t="1137" x="6419850" y="2114550"/>
          <p14:tracePt t="1151" x="6370638" y="2139950"/>
          <p14:tracePt t="1154" x="6332538" y="2152650"/>
          <p14:tracePt t="1163" x="6269038" y="2190750"/>
          <p14:tracePt t="1169" x="6194425" y="2239963"/>
          <p14:tracePt t="1179" x="6132513" y="2290763"/>
          <p14:tracePt t="1189" x="6056313" y="2352675"/>
          <p14:tracePt t="1192" x="5981700" y="2403475"/>
          <p14:tracePt t="1203" x="5932488" y="2465388"/>
          <p14:tracePt t="1209" x="5881688" y="2516188"/>
          <p14:tracePt t="1218" x="5832475" y="2552700"/>
          <p14:tracePt t="1229" x="5794375" y="2590800"/>
          <p14:tracePt t="1234" x="5756275" y="2627313"/>
          <p14:tracePt t="1243" x="5732463" y="2652713"/>
          <p14:tracePt t="1250" x="5719763" y="2665413"/>
          <p14:tracePt t="1258" x="5694363" y="2690813"/>
          <p14:tracePt t="1274" x="5681663" y="2703513"/>
          <p14:tracePt t="1284" x="5681663" y="2716213"/>
          <p14:tracePt t="1291" x="5656263" y="2728913"/>
          <p14:tracePt t="1301" x="5656263" y="2740025"/>
          <p14:tracePt t="1305" x="5643563" y="2752725"/>
          <p14:tracePt t="1316" x="5619750" y="2778125"/>
          <p14:tracePt t="1325" x="5607050" y="2803525"/>
          <p14:tracePt t="1333" x="5594350" y="2828925"/>
          <p14:tracePt t="1341" x="5568950" y="2852738"/>
          <p14:tracePt t="1345" x="5543550" y="2890838"/>
          <p14:tracePt t="1354" x="5518150" y="2928938"/>
          <p14:tracePt t="1365" x="5494338" y="2978150"/>
          <p14:tracePt t="1371" x="5456238" y="3041650"/>
          <p14:tracePt t="1383" x="5407025" y="3103563"/>
          <p14:tracePt t="1387" x="5368925" y="3165475"/>
          <p14:tracePt t="1397" x="5330825" y="3216275"/>
          <p14:tracePt t="1406" x="5294313" y="3290888"/>
          <p14:tracePt t="1411" x="5268913" y="3367088"/>
          <p14:tracePt t="1427" x="5194300" y="3516313"/>
          <p14:tracePt t="1437" x="5156200" y="3579813"/>
          <p14:tracePt t="1447" x="5143500" y="3603625"/>
          <p14:tracePt t="1453" x="5118100" y="3641725"/>
          <p14:tracePt t="1461" x="5105400" y="3679825"/>
          <p14:tracePt t="1469" x="5081588" y="3692525"/>
          <p14:tracePt t="1477" x="5068888" y="3716338"/>
          <p14:tracePt t="1487" x="5043488" y="3741738"/>
          <p14:tracePt t="1493" x="5030788" y="3754438"/>
          <p14:tracePt t="1503" x="5018088" y="3779838"/>
          <p14:tracePt t="1508" x="5005388" y="3792538"/>
          <p14:tracePt t="1519" x="4981575" y="3803650"/>
          <p14:tracePt t="1527" x="4981575" y="3816350"/>
          <p14:tracePt t="1534" x="4968875" y="3829050"/>
          <p14:tracePt t="1543" x="4956175" y="3829050"/>
          <p14:tracePt t="1548" x="4943475" y="3854450"/>
          <p14:tracePt t="1557" x="4930775" y="3879850"/>
          <p14:tracePt t="1568" x="4905375" y="3892550"/>
          <p14:tracePt t="1573" x="4892675" y="3916363"/>
          <p14:tracePt t="1585" x="4856163" y="3954463"/>
          <p14:tracePt t="1587" x="4843463" y="3967163"/>
          <p14:tracePt t="1600" x="4818063" y="3992563"/>
          <p14:tracePt t="1609" x="4805363" y="4017963"/>
          <p14:tracePt t="1613" x="4779963" y="4041775"/>
          <p14:tracePt t="1623" x="4743450" y="4067175"/>
          <p14:tracePt t="1629" x="4730750" y="4079875"/>
          <p14:tracePt t="1638" x="4705350" y="4105275"/>
          <p14:tracePt t="1649" x="4679950" y="4129088"/>
          <p14:tracePt t="1652" x="4667250" y="4141788"/>
          <p14:tracePt t="1663" x="4643438" y="4154488"/>
          <p14:tracePt t="1668" x="4630738" y="4179888"/>
          <p14:tracePt t="1679" x="4605338" y="4179888"/>
          <p14:tracePt t="1688" x="4579938" y="4205288"/>
          <p14:tracePt t="1692" x="4554538" y="4217988"/>
          <p14:tracePt t="1702" x="4530725" y="4254500"/>
          <p14:tracePt t="1709" x="4467225" y="4267200"/>
          <p14:tracePt t="1719" x="4392613" y="4330700"/>
          <p14:tracePt t="1729" x="4318000" y="4379913"/>
          <p14:tracePt t="1735" x="4230688" y="4443413"/>
          <p14:tracePt t="1745" x="4154488" y="4492625"/>
          <p14:tracePt t="1750" x="4079875" y="4543425"/>
          <p14:tracePt t="1758" x="4005263" y="4592638"/>
          <p14:tracePt t="1768" x="3941763" y="4618038"/>
          <p14:tracePt t="1775" x="3892550" y="4656138"/>
          <p14:tracePt t="1784" x="3829050" y="4679950"/>
          <p14:tracePt t="1789" x="3803650" y="4705350"/>
          <p14:tracePt t="1800" x="3779838" y="4705350"/>
          <p14:tracePt t="1809" x="3767138" y="4718050"/>
          <p14:tracePt t="1825" x="3754438" y="4718050"/>
          <p14:tracePt t="1851" x="3754438" y="4730750"/>
          <p14:tracePt t="1891" x="3754438" y="4743450"/>
          <p14:tracePt t="1987" x="3741738" y="4743450"/>
          <p14:tracePt t="1991" x="3741738" y="4756150"/>
          <p14:tracePt t="2026" x="3741738" y="4768850"/>
          <p14:tracePt t="2050" x="3741738" y="4792663"/>
          <p14:tracePt t="2056" x="3741738" y="4805363"/>
          <p14:tracePt t="2073" x="3729038" y="4830763"/>
          <p14:tracePt t="2082" x="3729038" y="4856163"/>
          <p14:tracePt t="2092" x="3716338" y="4879975"/>
          <p14:tracePt t="2097" x="3716338" y="4892675"/>
          <p14:tracePt t="2106" x="3716338" y="4918075"/>
          <p14:tracePt t="2113" x="3703638" y="4943475"/>
          <p14:tracePt t="2123" x="3703638" y="4956175"/>
          <p14:tracePt t="2132" x="3703638" y="4968875"/>
          <p14:tracePt t="2137" x="3692525" y="4968875"/>
          <p14:tracePt t="2177" x="3692525" y="4981575"/>
          <p14:tracePt t="2243" x="3692525" y="4992688"/>
          <p14:tracePt t="2259" x="3692525" y="5005388"/>
          <p14:tracePt t="2269" x="3692525" y="5018088"/>
          <p14:tracePt t="2501" x="3679825" y="5030788"/>
          <p14:tracePt t="2512" x="3667125" y="5030788"/>
          <p14:tracePt t="2518" x="3654425" y="5043488"/>
          <p14:tracePt t="2541" x="3641725" y="5056188"/>
          <p14:tracePt t="2571" x="3641725" y="5068888"/>
          <p14:tracePt t="2582" x="3629025" y="5068888"/>
          <p14:tracePt t="2630" x="3629025" y="5081588"/>
          <p14:tracePt t="2647" x="3616325" y="5081588"/>
          <p14:tracePt t="2975" x="3629025" y="5081588"/>
          <p14:tracePt t="2989" x="3641725" y="5081588"/>
          <p14:tracePt t="3011" x="3654425" y="5081588"/>
          <p14:tracePt t="3014" x="3667125" y="5081588"/>
          <p14:tracePt t="3053" x="3679825" y="5081588"/>
          <p14:tracePt t="3234" x="3692525" y="5081588"/>
          <p14:tracePt t="3257" x="3692525" y="5068888"/>
          <p14:tracePt t="3267" x="3692525" y="5056188"/>
          <p14:tracePt t="3273" x="3703638" y="5056188"/>
          <p14:tracePt t="3283" x="3716338" y="5043488"/>
          <p14:tracePt t="3295" x="3716338" y="5030788"/>
          <p14:tracePt t="3298" x="3729038" y="5005388"/>
          <p14:tracePt t="3307" x="3741738" y="4992688"/>
          <p14:tracePt t="3314" x="3767138" y="4956175"/>
          <p14:tracePt t="3323" x="3779838" y="4930775"/>
          <p14:tracePt t="3333" x="3792538" y="4892675"/>
          <p14:tracePt t="3339" x="3816350" y="4868863"/>
          <p14:tracePt t="3349" x="3829050" y="4843463"/>
          <p14:tracePt t="3353" x="3854450" y="4805363"/>
          <p14:tracePt t="3364" x="3854450" y="4779963"/>
          <p14:tracePt t="3373" x="3879850" y="4768850"/>
          <p14:tracePt t="3382" x="3879850" y="4756150"/>
          <p14:tracePt t="3393" x="3892550" y="4743450"/>
          <p14:tracePt t="3403" x="3892550" y="4730750"/>
          <p14:tracePt t="3429" x="3905250" y="4718050"/>
          <p14:tracePt t="3433" x="3916363" y="4705350"/>
          <p14:tracePt t="3455" x="3929063" y="4679950"/>
          <p14:tracePt t="3459" x="3941763" y="4667250"/>
          <p14:tracePt t="3470" x="3941763" y="4656138"/>
          <p14:tracePt t="3476" x="3967163" y="4630738"/>
          <p14:tracePt t="3485" x="3967163" y="4618038"/>
          <p14:tracePt t="3496" x="3979863" y="4605338"/>
          <p14:tracePt t="3500" x="3992563" y="4592638"/>
          <p14:tracePt t="3509" x="3992563" y="4579938"/>
          <p14:tracePt t="3525" x="4005263" y="4567238"/>
          <p14:tracePt t="3539" x="4017963" y="4554538"/>
          <p14:tracePt t="3549" x="4017963" y="4543425"/>
          <p14:tracePt t="3555" x="4029075" y="4530725"/>
          <p14:tracePt t="3566" x="4041775" y="4518025"/>
          <p14:tracePt t="3575" x="4054475" y="4518025"/>
          <p14:tracePt t="3581" x="4079875" y="4492625"/>
          <p14:tracePt t="3591" x="4092575" y="4467225"/>
          <p14:tracePt t="3595" x="4129088" y="4454525"/>
          <p14:tracePt t="3605" x="4154488" y="4430713"/>
          <p14:tracePt t="3616" x="4167188" y="4418013"/>
          <p14:tracePt t="3620" x="4205288" y="4392613"/>
          <p14:tracePt t="3630" x="4230688" y="4354513"/>
          <p14:tracePt t="3634" x="4241800" y="4354513"/>
          <p14:tracePt t="3646" x="4267200" y="4330700"/>
          <p14:tracePt t="3655" x="4267200" y="4318000"/>
          <p14:tracePt t="3662" x="4292600" y="4305300"/>
          <p14:tracePt t="3671" x="4292600" y="4292600"/>
          <p14:tracePt t="3676" x="4305300" y="4279900"/>
          <p14:tracePt t="3698" x="4318000" y="4279900"/>
          <p14:tracePt t="3702" x="4318000" y="4267200"/>
          <p14:tracePt t="3712" x="4330700" y="4267200"/>
          <p14:tracePt t="3717" x="4330700" y="4254500"/>
          <p14:tracePt t="3729" x="4341813" y="4241800"/>
          <p14:tracePt t="3738" x="4354513" y="4217988"/>
          <p14:tracePt t="3741" x="4379913" y="4205288"/>
          <p14:tracePt t="3750" x="4392613" y="4179888"/>
          <p14:tracePt t="3756" x="4418013" y="4154488"/>
          <p14:tracePt t="3766" x="4430713" y="4117975"/>
          <p14:tracePt t="3778" x="4454525" y="4092575"/>
          <p14:tracePt t="3780" x="4467225" y="4079875"/>
          <p14:tracePt t="3791" x="4492625" y="4041775"/>
          <p14:tracePt t="3796" x="4505325" y="4041775"/>
          <p14:tracePt t="3807" x="4518025" y="4017963"/>
          <p14:tracePt t="3816" x="4530725" y="4005263"/>
          <p14:tracePt t="3822" x="4554538" y="3979863"/>
          <p14:tracePt t="3832" x="4567238" y="3979863"/>
          <p14:tracePt t="3836" x="4592638" y="3954463"/>
          <p14:tracePt t="3846" x="4618038" y="3929063"/>
          <p14:tracePt t="3856" x="4656138" y="3916363"/>
          <p14:tracePt t="3862" x="4667250" y="3892550"/>
          <p14:tracePt t="3873" x="4705350" y="3867150"/>
          <p14:tracePt t="3877" x="4730750" y="3841750"/>
          <p14:tracePt t="3886" x="4756150" y="3816350"/>
          <p14:tracePt t="3896" x="4779963" y="3792538"/>
          <p14:tracePt t="3903" x="4805363" y="3779838"/>
          <p14:tracePt t="3913" x="4818063" y="3767138"/>
          <p14:tracePt t="3918" x="4843463" y="3741738"/>
          <p14:tracePt t="3928" x="4856163" y="3729038"/>
          <p14:tracePt t="3938" x="4879975" y="3716338"/>
          <p14:tracePt t="3944" x="4905375" y="3703638"/>
          <p14:tracePt t="3953" x="4943475" y="3679825"/>
          <p14:tracePt t="3959" x="4968875" y="3654425"/>
          <p14:tracePt t="3969" x="5005388" y="3641725"/>
          <p14:tracePt t="3978" x="5068888" y="3616325"/>
          <p14:tracePt t="3983" x="5105400" y="3590925"/>
          <p14:tracePt t="3993" x="5168900" y="3579813"/>
          <p14:tracePt t="3998" x="5205413" y="3567113"/>
          <p14:tracePt t="4009" x="5243513" y="3541713"/>
          <p14:tracePt t="4018" x="5281613" y="3529013"/>
          <p14:tracePt t="4023" x="5318125" y="3516313"/>
          <p14:tracePt t="4035" x="5356225" y="3503613"/>
          <p14:tracePt t="4038" x="5407025" y="3479800"/>
          <p14:tracePt t="4049" x="5443538" y="3479800"/>
          <p14:tracePt t="4059" x="5494338" y="3454400"/>
          <p14:tracePt t="4065" x="5556250" y="3429000"/>
          <p14:tracePt t="4075" x="5630863" y="3403600"/>
          <p14:tracePt t="4079" x="5719763" y="3367088"/>
          <p14:tracePt t="4089" x="5819775" y="3328988"/>
          <p14:tracePt t="4099" x="5932488" y="3290888"/>
          <p14:tracePt t="4105" x="6081713" y="3228975"/>
          <p14:tracePt t="4115" x="6181725" y="3216275"/>
          <p14:tracePt t="4119" x="6269038" y="3190875"/>
          <p14:tracePt t="4130" x="6357938" y="3165475"/>
          <p14:tracePt t="4138" x="6432550" y="3141663"/>
          <p14:tracePt t="4145" x="6519863" y="3128963"/>
          <p14:tracePt t="4161" x="6696075" y="3078163"/>
          <p14:tracePt t="4170" x="6732588" y="3065463"/>
          <p14:tracePt t="4180" x="6770688" y="3041650"/>
          <p14:tracePt t="4184" x="6796088" y="3028950"/>
          <p14:tracePt t="4194" x="6832600" y="3016250"/>
          <p14:tracePt t="4200" x="6858000" y="2990850"/>
          <p14:tracePt t="4211" x="6870700" y="2990850"/>
          <p14:tracePt t="4220" x="6883400" y="2990850"/>
          <p14:tracePt t="4234" x="6883400" y="2978150"/>
          <p14:tracePt t="4549" x="6870700" y="3003550"/>
          <p14:tracePt t="4560" x="6845300" y="3028950"/>
          <p14:tracePt t="4564" x="6819900" y="3065463"/>
          <p14:tracePt t="4573" x="6783388" y="3116263"/>
          <p14:tracePt t="4583" x="6719888" y="3190875"/>
          <p14:tracePt t="4589" x="6670675" y="3254375"/>
          <p14:tracePt t="4598" x="6607175" y="3328988"/>
          <p14:tracePt t="4603" x="6532563" y="3390900"/>
          <p14:tracePt t="4614" x="6470650" y="3454400"/>
          <p14:tracePt t="4624" x="6419850" y="3516313"/>
          <p14:tracePt t="4628" x="6357938" y="3567113"/>
          <p14:tracePt t="4638" x="6319838" y="3603625"/>
          <p14:tracePt t="4644" x="6257925" y="3667125"/>
          <p14:tracePt t="4655" x="6207125" y="3716338"/>
          <p14:tracePt t="4664" x="6145213" y="3767138"/>
          <p14:tracePt t="4669" x="6094413" y="3792538"/>
          <p14:tracePt t="4678" x="6045200" y="3829050"/>
          <p14:tracePt t="4684" x="5981700" y="3879850"/>
          <p14:tracePt t="4694" x="5919788" y="3916363"/>
          <p14:tracePt t="4705" x="5856288" y="3967163"/>
          <p14:tracePt t="4710" x="5794375" y="3992563"/>
          <p14:tracePt t="4720" x="5732463" y="4041775"/>
          <p14:tracePt t="4725" x="5694363" y="4079875"/>
          <p14:tracePt t="4735" x="5643563" y="4105275"/>
          <p14:tracePt t="4745" x="5594350" y="4141788"/>
          <p14:tracePt t="4750" x="5543550" y="4179888"/>
          <p14:tracePt t="4764" x="5430838" y="4279900"/>
          <p14:tracePt t="4775" x="5394325" y="4305300"/>
          <p14:tracePt t="4785" x="5343525" y="4341813"/>
          <p14:tracePt t="4791" x="5305425" y="4379913"/>
          <p14:tracePt t="4800" x="5281613" y="4418013"/>
          <p14:tracePt t="4805" x="5230813" y="4430713"/>
          <p14:tracePt t="4815" x="5205413" y="4467225"/>
          <p14:tracePt t="4825" x="5156200" y="4492625"/>
          <p14:tracePt t="4831" x="5118100" y="4518025"/>
          <p14:tracePt t="4841" x="5056188" y="4579938"/>
          <p14:tracePt t="4846" x="5018088" y="4605338"/>
          <p14:tracePt t="4856" x="4992688" y="4630738"/>
          <p14:tracePt t="4866" x="4956175" y="4643438"/>
          <p14:tracePt t="4871" x="4930775" y="4667250"/>
          <p14:tracePt t="4881" x="4918075" y="4679950"/>
          <p14:tracePt t="4887" x="4879975" y="4705350"/>
          <p14:tracePt t="4896" x="4879975" y="4718050"/>
          <p14:tracePt t="4906" x="4856163" y="4743450"/>
          <p14:tracePt t="4911" x="4843463" y="4743450"/>
          <p14:tracePt t="4921" x="4818063" y="4779963"/>
          <p14:tracePt t="4927" x="4805363" y="4792663"/>
          <p14:tracePt t="4937" x="4792663" y="4805363"/>
          <p14:tracePt t="4947" x="4768850" y="4843463"/>
          <p14:tracePt t="4953" x="4756150" y="4868863"/>
          <p14:tracePt t="4963" x="4718050" y="4892675"/>
          <p14:tracePt t="4966" x="4705350" y="4918075"/>
          <p14:tracePt t="4980" x="4667250" y="4956175"/>
          <p14:tracePt t="4986" x="4656138" y="4968875"/>
          <p14:tracePt t="4994" x="4643438" y="4992688"/>
          <p14:tracePt t="5003" x="4605338" y="5005388"/>
          <p14:tracePt t="5009" x="4592638" y="5030788"/>
          <p14:tracePt t="5017" x="4554538" y="5056188"/>
          <p14:tracePt t="5029" x="4518025" y="5068888"/>
          <p14:tracePt t="5033" x="4505325" y="5092700"/>
          <p14:tracePt t="5044" x="4492625" y="5105400"/>
          <p14:tracePt t="5047" x="4467225" y="5118100"/>
          <p14:tracePt t="5057" x="4467225" y="5130800"/>
          <p14:tracePt t="5073" x="4454525" y="5130800"/>
          <p14:tracePt t="5083" x="4454525" y="5143500"/>
          <p14:tracePt t="5089" x="4443413" y="5143500"/>
          <p14:tracePt t="5099" x="4430713" y="5143500"/>
          <p14:tracePt t="5112" x="4418013" y="5156200"/>
          <p14:tracePt t="5123" x="4405313" y="5156200"/>
          <p14:tracePt t="5128" x="4392613" y="5168900"/>
          <p14:tracePt t="5139" x="4367213" y="5181600"/>
          <p14:tracePt t="5148" x="4354513" y="5194300"/>
          <p14:tracePt t="5153" x="4354513" y="5205413"/>
          <p14:tracePt t="5163" x="4330700" y="5205413"/>
          <p14:tracePt t="5168" x="4318000" y="5218113"/>
          <p14:tracePt t="5179" x="4305300" y="5218113"/>
          <p14:tracePt t="5188" x="4305300" y="5230813"/>
          <p14:tracePt t="5195" x="4292600" y="5243513"/>
          <p14:tracePt t="5208" x="4279900" y="5243513"/>
          <p14:tracePt t="5219" x="4267200" y="5256213"/>
          <p14:tracePt t="5228" x="4254500" y="5256213"/>
          <p14:tracePt t="5244" x="4230688" y="5281613"/>
          <p14:tracePt t="5259" x="4217988" y="5281613"/>
          <p14:tracePt t="5274" x="4217988" y="5294313"/>
          <p14:tracePt t="5355" x="4205288" y="5294313"/>
          <p14:tracePt t="5381" x="4192588" y="5294313"/>
          <p14:tracePt t="5393" x="4179888" y="5294313"/>
          <p14:tracePt t="5396" x="4167188" y="5294313"/>
          <p14:tracePt t="5405" x="4154488" y="5268913"/>
          <p14:tracePt t="5411" x="4105275" y="5230813"/>
          <p14:tracePt t="5423" x="4067175" y="5143500"/>
          <p14:tracePt t="5431" x="3941763" y="4956175"/>
          <p14:tracePt t="5437" x="3892550" y="4818063"/>
          <p14:tracePt t="5447" x="3816350" y="4630738"/>
          <p14:tracePt t="5452" x="3729038" y="4392613"/>
          <p14:tracePt t="5463" x="3654425" y="4117975"/>
          <p14:tracePt t="5470" x="3567113" y="3841750"/>
          <p14:tracePt t="5476" x="3516313" y="3603625"/>
          <p14:tracePt t="5486" x="3479800" y="3378200"/>
          <p14:tracePt t="5491" x="3454400" y="3216275"/>
          <p14:tracePt t="5501" x="3416300" y="3078163"/>
          <p14:tracePt t="5510" x="3378200" y="2928938"/>
          <p14:tracePt t="5516" x="3367088" y="2803525"/>
          <p14:tracePt t="5527" x="3354388" y="2703513"/>
          <p14:tracePt t="5533" x="3328988" y="2590800"/>
          <p14:tracePt t="5544" x="3303588" y="2478088"/>
          <p14:tracePt t="5553" x="3290888" y="2365375"/>
          <p14:tracePt t="5557" x="3267075" y="2278063"/>
          <p14:tracePt t="5566" x="3254375" y="2190750"/>
          <p14:tracePt t="5572" x="3241675" y="2101850"/>
          <p14:tracePt t="5583" x="3228975" y="2039938"/>
          <p14:tracePt t="5592" x="3228975" y="1952625"/>
          <p14:tracePt t="5597" x="3216275" y="1865313"/>
          <p14:tracePt t="5607" x="3203575" y="1776413"/>
          <p14:tracePt t="5613" x="3203575" y="1714500"/>
          <p14:tracePt t="5624" x="3203575" y="1627188"/>
          <p14:tracePt t="5632" x="3203575" y="1552575"/>
          <p14:tracePt t="5636" x="3203575" y="1489075"/>
          <p14:tracePt t="5648" x="3203575" y="1439863"/>
          <p14:tracePt t="5652" x="3203575" y="1389063"/>
          <p14:tracePt t="5663" x="3203575" y="1350963"/>
          <p14:tracePt t="5678" x="3203575" y="1238250"/>
          <p14:tracePt t="5690" x="3203575" y="1214438"/>
          <p14:tracePt t="5693" x="3190875" y="1163638"/>
          <p14:tracePt t="5702" x="3190875" y="1138238"/>
          <p14:tracePt t="5712" x="3190875" y="1089025"/>
          <p14:tracePt t="5719" x="3190875" y="1063625"/>
          <p14:tracePt t="5728" x="3190875" y="1038225"/>
          <p14:tracePt t="5733" x="3190875" y="1025525"/>
          <p14:tracePt t="5742" x="3190875" y="1001713"/>
          <p14:tracePt t="5753" x="3190875" y="963613"/>
          <p14:tracePt t="5759" x="3190875" y="938213"/>
          <p14:tracePt t="5769" x="3190875" y="925513"/>
          <p14:tracePt t="5775" x="3190875" y="912813"/>
          <p14:tracePt t="5785" x="3190875" y="901700"/>
          <p14:tracePt t="5971" x="3216275" y="901700"/>
          <p14:tracePt t="5981" x="3216275" y="912813"/>
          <p14:tracePt t="5985" x="3228975" y="912813"/>
          <p14:tracePt t="5998" x="3228975" y="925513"/>
          <p14:tracePt t="6001" x="3228975" y="938213"/>
          <p14:tracePt t="6011" x="3241675" y="950913"/>
          <p14:tracePt t="6027" x="3241675" y="963613"/>
          <p14:tracePt t="6046" x="3254375" y="989013"/>
          <p14:tracePt t="6058" x="3254375" y="1014413"/>
          <p14:tracePt t="6079" x="3254375" y="1025525"/>
          <p14:tracePt t="6081" x="3254375" y="1050925"/>
          <p14:tracePt t="6097" x="3254375" y="1063625"/>
          <p14:tracePt t="6135" x="3254375" y="1089025"/>
          <p14:tracePt t="6147" x="3254375" y="1114425"/>
          <p14:tracePt t="6157" x="3254375" y="1125538"/>
          <p14:tracePt t="6165" x="3267075" y="1138238"/>
          <p14:tracePt t="6176" x="3267075" y="1163638"/>
          <p14:tracePt t="6178" x="3267075" y="1176338"/>
          <p14:tracePt t="6187" x="3267075" y="1189038"/>
          <p14:tracePt t="6197" x="3267075" y="1201738"/>
          <p14:tracePt t="6203" x="3267075" y="1214438"/>
          <p14:tracePt t="6213" x="3267075" y="1227138"/>
          <p14:tracePt t="6219" x="3267075" y="1238250"/>
          <p14:tracePt t="6229" x="3278188" y="1238250"/>
          <p14:tracePt t="6241" x="3278188" y="1263650"/>
          <p14:tracePt t="6243" x="3290888" y="1276350"/>
          <p14:tracePt t="6254" x="3290888" y="1289050"/>
          <p14:tracePt t="6258" x="3290888" y="1301750"/>
          <p14:tracePt t="6283" x="3316288" y="1339850"/>
          <p14:tracePt t="6292" x="3316288" y="1350963"/>
          <p14:tracePt t="6298" x="3316288" y="1363663"/>
          <p14:tracePt t="6308" x="3316288" y="1376363"/>
          <p14:tracePt t="6318" x="3328988" y="1376363"/>
          <p14:tracePt t="6495" x="3328988" y="1363663"/>
          <p14:tracePt t="6501" x="3316288" y="1363663"/>
          <p14:tracePt t="6511" x="3303588" y="1363663"/>
          <p14:tracePt t="6515" x="3303588" y="1350963"/>
          <p14:tracePt t="6631" x="3290888" y="1339850"/>
          <p14:tracePt t="7202" x="3290888" y="1327150"/>
          <p14:tracePt t="7227" x="3290888" y="1314450"/>
          <p14:tracePt t="8337" x="3290888" y="1301750"/>
          <p14:tracePt t="8347" x="3290888" y="1289050"/>
          <p14:tracePt t="8357" x="3290888" y="1263650"/>
          <p14:tracePt t="8361" x="3290888" y="1250950"/>
          <p14:tracePt t="8377" x="3290888" y="1238250"/>
          <p14:tracePt t="8887" x="3290888" y="1250950"/>
          <p14:tracePt t="8901" x="3290888" y="1263650"/>
          <p14:tracePt t="8921" x="3290888" y="1276350"/>
          <p14:tracePt t="8926" x="3290888" y="1289050"/>
          <p14:tracePt t="8951" x="3278188" y="1301750"/>
          <p14:tracePt t="9035" x="3267075" y="1301750"/>
          <p14:tracePt t="9242" x="3278188" y="1339850"/>
          <p14:tracePt t="9249" x="3303588" y="1350963"/>
          <p14:tracePt t="9259" x="3316288" y="1389063"/>
          <p14:tracePt t="9265" x="3354388" y="1427163"/>
          <p14:tracePt t="9275" x="3367088" y="1450975"/>
          <p14:tracePt t="9286" x="3378200" y="1463675"/>
          <p14:tracePt t="9302" x="3378200" y="1476375"/>
          <p14:tracePt t="9325" x="3378200" y="1489075"/>
          <p14:tracePt t="9331" x="3390900" y="1501775"/>
          <p14:tracePt t="9341" x="3390900" y="1514475"/>
          <p14:tracePt t="9345" x="3403600" y="1527175"/>
          <p14:tracePt t="9355" x="3403600" y="1539875"/>
          <p14:tracePt t="9365" x="3403600" y="1563688"/>
          <p14:tracePt t="9371" x="3403600" y="1576388"/>
          <p14:tracePt t="9386" x="3403600" y="1601788"/>
          <p14:tracePt t="9395" x="3403600" y="1614488"/>
          <p14:tracePt t="9405" x="3403600" y="1627188"/>
          <p14:tracePt t="9411" x="3403600" y="1652588"/>
          <p14:tracePt t="9422" x="3416300" y="1676400"/>
          <p14:tracePt t="9425" x="3416300" y="1689100"/>
          <p14:tracePt t="9436" x="3416300" y="1701800"/>
          <p14:tracePt t="9446" x="3416300" y="1714500"/>
          <p14:tracePt t="9452" x="3416300" y="1727200"/>
          <p14:tracePt t="9461" x="3416300" y="1739900"/>
          <p14:tracePt t="9478" x="3416300" y="1752600"/>
          <p14:tracePt t="9487" x="3416300" y="1765300"/>
          <p14:tracePt t="9491" x="3416300" y="1776413"/>
          <p14:tracePt t="9501" x="3416300" y="1789113"/>
          <p14:tracePt t="9507" x="3416300" y="1814513"/>
          <p14:tracePt t="9517" x="3403600" y="1839913"/>
          <p14:tracePt t="9526" x="3390900" y="1865313"/>
          <p14:tracePt t="9530" x="3390900" y="1889125"/>
          <p14:tracePt t="9541" x="3390900" y="1901825"/>
          <p14:tracePt t="9546" x="3390900" y="1914525"/>
          <p14:tracePt t="9556" x="3390900" y="1939925"/>
          <p14:tracePt t="9567" x="3378200" y="1952625"/>
          <p14:tracePt t="9570" x="3378200" y="1965325"/>
          <p14:tracePt t="9583" x="3378200" y="1978025"/>
          <p14:tracePt t="9586" x="3378200" y="1989138"/>
          <p14:tracePt t="9596" x="3367088" y="2014538"/>
          <p14:tracePt t="9613" x="3367088" y="2027238"/>
          <p14:tracePt t="9623" x="3354388" y="2039938"/>
          <p14:tracePt t="9627" x="3354388" y="2052638"/>
          <p14:tracePt t="9637" x="3354388" y="2065338"/>
          <p14:tracePt t="9647" x="3354388" y="2078038"/>
          <p14:tracePt t="9653" x="3354388" y="2101850"/>
          <p14:tracePt t="9663" x="3354388" y="2114550"/>
          <p14:tracePt t="9668" x="3341688" y="2127250"/>
          <p14:tracePt t="9676" x="3341688" y="2139950"/>
          <p14:tracePt t="9688" x="3328988" y="2165350"/>
          <p14:tracePt t="9693" x="3328988" y="2190750"/>
          <p14:tracePt t="9702" x="3328988" y="2201863"/>
          <p14:tracePt t="9709" x="3328988" y="2227263"/>
          <p14:tracePt t="9718" x="3328988" y="2252663"/>
          <p14:tracePt t="9729" x="3328988" y="2290763"/>
          <p14:tracePt t="9734" x="3328988" y="2303463"/>
          <p14:tracePt t="9743" x="3328988" y="2327275"/>
          <p14:tracePt t="9749" x="3328988" y="2352675"/>
          <p14:tracePt t="9758" x="3328988" y="2378075"/>
          <p14:tracePt t="9768" x="3328988" y="2403475"/>
          <p14:tracePt t="9773" x="3316288" y="2427288"/>
          <p14:tracePt t="9784" x="3316288" y="2452688"/>
          <p14:tracePt t="9789" x="3316288" y="2478088"/>
          <p14:tracePt t="9799" x="3316288" y="2527300"/>
          <p14:tracePt t="9809" x="3316288" y="2552700"/>
          <p14:tracePt t="9815" x="3316288" y="2578100"/>
          <p14:tracePt t="9825" x="3316288" y="2616200"/>
          <p14:tracePt t="9829" x="3316288" y="2640013"/>
          <p14:tracePt t="9839" x="3303588" y="2652713"/>
          <p14:tracePt t="9850" x="3303588" y="2665413"/>
          <p14:tracePt t="9855" x="3303588" y="2678113"/>
          <p14:tracePt t="9879" x="3303588" y="2690813"/>
          <p14:tracePt t="9889" x="3303588" y="2703513"/>
          <p14:tracePt t="9905" x="3303588" y="2716213"/>
          <p14:tracePt t="9925" x="3303588" y="2728913"/>
          <p14:tracePt t="9931" x="3303588" y="2752725"/>
          <p14:tracePt t="9935" x="3303588" y="2765425"/>
          <p14:tracePt t="9945" x="3303588" y="2778125"/>
          <p14:tracePt t="9961" x="3303588" y="2790825"/>
          <p14:tracePt t="10173" x="3303588" y="2765425"/>
          <p14:tracePt t="10178" x="3303588" y="2728913"/>
          <p14:tracePt t="10187" x="3303588" y="2665413"/>
          <p14:tracePt t="10193" x="3303588" y="2616200"/>
          <p14:tracePt t="10203" x="3303588" y="2565400"/>
          <p14:tracePt t="10213" x="3303588" y="2503488"/>
          <p14:tracePt t="10220" x="3303588" y="2465388"/>
          <p14:tracePt t="10227" x="3303588" y="2403475"/>
          <p14:tracePt t="10235" x="3316288" y="2339975"/>
          <p14:tracePt t="10243" x="3328988" y="2303463"/>
          <p14:tracePt t="10254" x="3341688" y="2252663"/>
          <p14:tracePt t="10259" x="3354388" y="2214563"/>
          <p14:tracePt t="10270" x="3354388" y="2178050"/>
          <p14:tracePt t="10273" x="3367088" y="2114550"/>
          <p14:tracePt t="10285" x="3367088" y="2065338"/>
          <p14:tracePt t="10293" x="3390900" y="2027238"/>
          <p14:tracePt t="10300" x="3403600" y="1989138"/>
          <p14:tracePt t="10309" x="3403600" y="1965325"/>
          <p14:tracePt t="10313" x="3416300" y="1927225"/>
          <p14:tracePt t="10323" x="3429000" y="1889125"/>
          <p14:tracePt t="10333" x="3441700" y="1852613"/>
          <p14:tracePt t="10338" x="3441700" y="1801813"/>
          <p14:tracePt t="10350" x="3454400" y="1765300"/>
          <p14:tracePt t="10353" x="3467100" y="1727200"/>
          <p14:tracePt t="10363" x="3479800" y="1689100"/>
          <p14:tracePt t="10375" x="3479800" y="1652588"/>
          <p14:tracePt t="10379" x="3490913" y="1614488"/>
          <p14:tracePt t="10389" x="3490913" y="1589088"/>
          <p14:tracePt t="10397" x="3503613" y="1563688"/>
          <p14:tracePt t="10405" x="3516313" y="1539875"/>
          <p14:tracePt t="10418" x="3516313" y="1514475"/>
          <p14:tracePt t="10421" x="3516313" y="1489075"/>
          <p14:tracePt t="10428" x="3516313" y="1476375"/>
          <p14:tracePt t="10435" x="3516313" y="1463675"/>
          <p14:tracePt t="10444" x="3516313" y="1450975"/>
          <p14:tracePt t="10455" x="3516313" y="1439863"/>
          <p14:tracePt t="10459" x="3516313" y="1427163"/>
          <p14:tracePt t="10469" x="3529013" y="1414463"/>
          <p14:tracePt t="10475" x="3529013" y="1401763"/>
          <p14:tracePt t="10487" x="3541713" y="1376363"/>
          <p14:tracePt t="10495" x="3541713" y="1363663"/>
          <p14:tracePt t="10503" x="3541713" y="1350963"/>
          <p14:tracePt t="10511" x="3541713" y="1327150"/>
          <p14:tracePt t="10519" x="3554413" y="1289050"/>
          <p14:tracePt t="10531" x="3554413" y="1276350"/>
          <p14:tracePt t="10537" x="3554413" y="1263650"/>
          <p14:tracePt t="10541" x="3567113" y="1250950"/>
          <p14:tracePt t="10553" x="3567113" y="1238250"/>
          <p14:tracePt t="10555" x="3567113" y="1227138"/>
          <p14:tracePt t="10567" x="3567113" y="1214438"/>
          <p14:tracePt t="10576" x="3567113" y="1201738"/>
          <p14:tracePt t="10582" x="3567113" y="1189038"/>
          <p14:tracePt t="10590" x="3567113" y="1176338"/>
          <p14:tracePt t="10594" x="3567113" y="1163638"/>
          <p14:tracePt t="10686" x="3567113" y="1150938"/>
          <p14:tracePt t="11081" x="3567113" y="1163638"/>
          <p14:tracePt t="11100" x="3567113" y="1176338"/>
          <p14:tracePt t="11104" x="3554413" y="1176338"/>
          <p14:tracePt t="11121" x="3541713" y="1189038"/>
          <p14:tracePt t="11161" x="3529013" y="1189038"/>
          <p14:tracePt t="11187" x="3529013" y="1201738"/>
          <p14:tracePt t="11261" x="3516313" y="1201738"/>
          <p14:tracePt t="11267" x="3503613" y="1214438"/>
          <p14:tracePt t="11277" x="3490913" y="1214438"/>
          <p14:tracePt t="11283" x="3490913" y="1227138"/>
          <p14:tracePt t="11291" x="3479800" y="1238250"/>
          <p14:tracePt t="11303" x="3467100" y="1238250"/>
          <p14:tracePt t="11307" x="3454400" y="1250950"/>
          <p14:tracePt t="11320" x="3441700" y="1263650"/>
          <p14:tracePt t="11343" x="3441700" y="1276350"/>
          <p14:tracePt t="12931" x="3441700" y="1289050"/>
          <p14:tracePt t="12937" x="3441700" y="1314450"/>
          <p14:tracePt t="12947" x="3441700" y="1327150"/>
          <p14:tracePt t="12951" x="3454400" y="1350963"/>
          <p14:tracePt t="12963" x="3454400" y="1376363"/>
          <p14:tracePt t="12971" x="3454400" y="1401763"/>
          <p14:tracePt t="12979" x="3454400" y="1414463"/>
          <p14:tracePt t="12987" x="3454400" y="1427163"/>
          <p14:tracePt t="12991" x="3454400" y="1463675"/>
          <p14:tracePt t="13002" x="3454400" y="1476375"/>
          <p14:tracePt t="13014" x="3454400" y="1501775"/>
          <p14:tracePt t="13017" x="3441700" y="1514475"/>
          <p14:tracePt t="13028" x="3441700" y="1539875"/>
          <p14:tracePt t="13047" x="3429000" y="1576388"/>
          <p14:tracePt t="13053" x="3429000" y="1601788"/>
          <p14:tracePt t="13057" x="3429000" y="1614488"/>
          <p14:tracePt t="13067" x="3416300" y="1639888"/>
          <p14:tracePt t="13073" x="3416300" y="1652588"/>
          <p14:tracePt t="13083" x="3416300" y="1676400"/>
          <p14:tracePt t="13093" x="3416300" y="1701800"/>
          <p14:tracePt t="13098" x="3403600" y="1714500"/>
          <p14:tracePt t="13108" x="3390900" y="1739900"/>
          <p14:tracePt t="13114" x="3390900" y="1776413"/>
          <p14:tracePt t="13124" x="3390900" y="1814513"/>
          <p14:tracePt t="13133" x="3390900" y="1839913"/>
          <p14:tracePt t="13137" x="3378200" y="1876425"/>
          <p14:tracePt t="13149" x="3367088" y="1901825"/>
          <p14:tracePt t="13153" x="3367088" y="1914525"/>
          <p14:tracePt t="13165" x="3367088" y="1939925"/>
          <p14:tracePt t="13173" x="3354388" y="1978025"/>
          <p14:tracePt t="13181" x="3354388" y="2001838"/>
          <p14:tracePt t="13189" x="3354388" y="2039938"/>
          <p14:tracePt t="13193" x="3354388" y="2065338"/>
          <p14:tracePt t="13203" x="3354388" y="2101850"/>
          <p14:tracePt t="13215" x="3354388" y="2139950"/>
          <p14:tracePt t="13219" x="3354388" y="2178050"/>
          <p14:tracePt t="13230" x="3341688" y="2239963"/>
          <p14:tracePt t="13233" x="3328988" y="2278063"/>
          <p14:tracePt t="13245" x="3328988" y="2327275"/>
          <p14:tracePt t="13253" x="3316288" y="2365375"/>
          <p14:tracePt t="13265" x="3316288" y="2403475"/>
          <p14:tracePt t="13271" x="3316288" y="2465388"/>
          <p14:tracePt t="13275" x="3303588" y="2516188"/>
          <p14:tracePt t="13285" x="3303588" y="2552700"/>
          <p14:tracePt t="13296" x="3303588" y="2590800"/>
          <p14:tracePt t="13300" x="3303588" y="2603500"/>
          <p14:tracePt t="13310" x="3290888" y="2627313"/>
          <p14:tracePt t="13315" x="3278188" y="2652713"/>
          <p14:tracePt t="13335" x="3278188" y="2678113"/>
          <p14:tracePt t="13349" x="3278188" y="2690813"/>
          <p14:tracePt t="13365" x="3278188" y="2703513"/>
          <p14:tracePt t="13405" x="3278188" y="2716213"/>
          <p14:tracePt t="14468" x="3290888" y="2728913"/>
          <p14:tracePt t="14479" x="3316288" y="2740025"/>
          <p14:tracePt t="14484" x="3341688" y="2752725"/>
          <p14:tracePt t="14495" x="3354388" y="2752725"/>
          <p14:tracePt t="14499" x="3367088" y="2765425"/>
          <p14:tracePt t="14509" x="3390900" y="2765425"/>
          <p14:tracePt t="14518" x="3390900" y="2778125"/>
          <p14:tracePt t="14590" x="3403600" y="2778125"/>
          <p14:tracePt t="14604" x="3416300" y="2778125"/>
          <p14:tracePt t="14615" x="3429000" y="2778125"/>
          <p14:tracePt t="14621" x="3441700" y="2778125"/>
          <p14:tracePt t="14631" x="3454400" y="2778125"/>
          <p14:tracePt t="14641" x="3467100" y="2778125"/>
          <p14:tracePt t="14647" x="3490913" y="2778125"/>
          <p14:tracePt t="14662" x="3503613" y="2778125"/>
          <p14:tracePt t="14727" x="3503613" y="2765425"/>
          <p14:tracePt t="14737" x="3529013" y="2752725"/>
          <p14:tracePt t="14742" x="3541713" y="2728913"/>
          <p14:tracePt t="14753" x="3567113" y="2703513"/>
          <p14:tracePt t="14763" x="3590925" y="2678113"/>
          <p14:tracePt t="14767" x="3616325" y="2640013"/>
          <p14:tracePt t="14783" x="3703638" y="2552700"/>
          <p14:tracePt t="14795" x="3729038" y="2527300"/>
          <p14:tracePt t="14803" x="3741738" y="2516188"/>
          <p14:tracePt t="14810" x="3741738" y="2503488"/>
          <p14:tracePt t="14817" x="3741738" y="2490788"/>
          <p14:tracePt t="14822" x="3754438" y="2490788"/>
          <p14:tracePt t="14832" x="3754438" y="2478088"/>
          <p14:tracePt t="14846" x="3754438" y="2465388"/>
          <p14:tracePt t="14862" x="3754438" y="2452688"/>
          <p14:tracePt t="14872" x="3754438" y="2439988"/>
          <p14:tracePt t="14882" x="3754438" y="2427288"/>
          <p14:tracePt t="14888" x="3767138" y="2403475"/>
          <p14:tracePt t="14898" x="3767138" y="2378075"/>
          <p14:tracePt t="14902" x="3779838" y="2352675"/>
          <p14:tracePt t="14912" x="3792538" y="2314575"/>
          <p14:tracePt t="14923" x="3792538" y="2252663"/>
          <p14:tracePt t="14929" x="3803650" y="2201863"/>
          <p14:tracePt t="14938" x="3803650" y="2165350"/>
          <p14:tracePt t="14942" x="3816350" y="2114550"/>
          <p14:tracePt t="14953" x="3829050" y="2078038"/>
          <p14:tracePt t="14962" x="3829050" y="2027238"/>
          <p14:tracePt t="14969" x="3841750" y="2001838"/>
          <p14:tracePt t="14978" x="3841750" y="1978025"/>
          <p14:tracePt t="14982" x="3841750" y="1952625"/>
          <p14:tracePt t="14995" x="3841750" y="1939925"/>
          <p14:tracePt t="15005" x="3841750" y="1927225"/>
          <p14:tracePt t="15019" x="3841750" y="1914525"/>
          <p14:tracePt t="15046" x="3841750" y="1901825"/>
          <p14:tracePt t="15048" x="3841750" y="1889125"/>
          <p14:tracePt t="15059" x="3841750" y="1876425"/>
          <p14:tracePt t="15065" x="3841750" y="1865313"/>
          <p14:tracePt t="15076" x="3841750" y="1852613"/>
          <p14:tracePt t="15085" x="3841750" y="1839913"/>
          <p14:tracePt t="15089" x="3841750" y="1801813"/>
          <p14:tracePt t="15099" x="3841750" y="1789113"/>
          <p14:tracePt t="15106" x="3841750" y="1776413"/>
          <p14:tracePt t="15114" x="3841750" y="1765300"/>
          <p14:tracePt t="15125" x="3841750" y="1727200"/>
          <p14:tracePt t="15131" x="3841750" y="1714500"/>
          <p14:tracePt t="15142" x="3841750" y="1689100"/>
          <p14:tracePt t="15145" x="3841750" y="1663700"/>
          <p14:tracePt t="15155" x="3841750" y="1639888"/>
          <p14:tracePt t="15165" x="3841750" y="1614488"/>
          <p14:tracePt t="15170" x="3841750" y="1601788"/>
          <p14:tracePt t="15181" x="3841750" y="1576388"/>
          <p14:tracePt t="15185" x="3841750" y="1563688"/>
          <p14:tracePt t="15196" x="3841750" y="1539875"/>
          <p14:tracePt t="15205" x="3841750" y="1501775"/>
          <p14:tracePt t="15211" x="3841750" y="1476375"/>
          <p14:tracePt t="15221" x="3829050" y="1463675"/>
          <p14:tracePt t="15229" x="3829050" y="1439863"/>
          <p14:tracePt t="15237" x="3816350" y="1401763"/>
          <p14:tracePt t="15247" x="3803650" y="1363663"/>
          <p14:tracePt t="15251" x="3792538" y="1339850"/>
          <p14:tracePt t="15261" x="3779838" y="1314450"/>
          <p14:tracePt t="15267" x="3779838" y="1289050"/>
          <p14:tracePt t="15277" x="3767138" y="1263650"/>
          <p14:tracePt t="15287" x="3754438" y="1250950"/>
          <p14:tracePt t="15292" x="3754438" y="1238250"/>
          <p14:tracePt t="15301" x="3754438" y="1227138"/>
          <p14:tracePt t="15317" x="3754438" y="1214438"/>
          <p14:tracePt t="15331" x="3741738" y="1214438"/>
          <p14:tracePt t="15387" x="3729038" y="1201738"/>
          <p14:tracePt t="15397" x="3716338" y="1201738"/>
          <p14:tracePt t="15408" x="3716338" y="1189038"/>
          <p14:tracePt t="15413" x="3692525" y="1189038"/>
          <p14:tracePt t="15425" x="3679825" y="1176338"/>
          <p14:tracePt t="15427" x="3667125" y="1163638"/>
          <p14:tracePt t="15437" x="3641725" y="1150938"/>
          <p14:tracePt t="15447" x="3629025" y="1138238"/>
          <p14:tracePt t="15453" x="3616325" y="1138238"/>
          <p14:tracePt t="15465" x="3590925" y="1138238"/>
          <p14:tracePt t="15469" x="3579813" y="1125538"/>
          <p14:tracePt t="15479" x="3567113" y="1114425"/>
          <p14:tracePt t="15492" x="3541713" y="1114425"/>
          <p14:tracePt t="15494" x="3529013" y="1114425"/>
          <p14:tracePt t="15503" x="3529013" y="1101725"/>
          <p14:tracePt t="15509" x="3516313" y="1089025"/>
          <p14:tracePt t="15543" x="3503613" y="1089025"/>
          <p14:tracePt t="15575" x="3490913" y="1089025"/>
          <p14:tracePt t="15629" x="3479800" y="1089025"/>
          <p14:tracePt t="15641" x="3467100" y="1089025"/>
          <p14:tracePt t="15649" x="3454400" y="1101725"/>
          <p14:tracePt t="15655" x="3429000" y="1114425"/>
          <p14:tracePt t="15664" x="3403600" y="1138238"/>
          <p14:tracePt t="15669" x="3378200" y="1138238"/>
          <p14:tracePt t="15678" x="3341688" y="1176338"/>
          <p14:tracePt t="15690" x="3316288" y="1189038"/>
          <p14:tracePt t="15695" x="3303588" y="1201738"/>
          <p14:tracePt t="15705" x="3278188" y="1227138"/>
          <p14:tracePt t="15711" x="3267075" y="1238250"/>
          <p14:tracePt t="15721" x="3241675" y="1276350"/>
          <p14:tracePt t="15735" x="3228975" y="1301750"/>
          <p14:tracePt t="15745" x="3228975" y="1314450"/>
          <p14:tracePt t="15750" x="3216275" y="1327150"/>
          <p14:tracePt t="16609" x="3228975" y="1350963"/>
          <p14:tracePt t="16614" x="3241675" y="1389063"/>
          <p14:tracePt t="16624" x="3267075" y="1427163"/>
          <p14:tracePt t="16633" x="3267075" y="1463675"/>
          <p14:tracePt t="16640" x="3290888" y="1489075"/>
          <p14:tracePt t="16650" x="3303588" y="1514475"/>
          <p14:tracePt t="16653" x="3303588" y="1539875"/>
          <p14:tracePt t="16663" x="3316288" y="1576388"/>
          <p14:tracePt t="16675" x="3328988" y="1614488"/>
          <p14:tracePt t="16680" x="3341688" y="1663700"/>
          <p14:tracePt t="16689" x="3354388" y="1739900"/>
          <p14:tracePt t="16692" x="3354388" y="1776413"/>
          <p14:tracePt t="16702" x="3367088" y="1814513"/>
          <p14:tracePt t="16712" x="3378200" y="1852613"/>
          <p14:tracePt t="16719" x="3378200" y="1865313"/>
          <p14:tracePt t="16728" x="3390900" y="1876425"/>
          <p14:tracePt t="16735" x="3390900" y="1889125"/>
          <p14:tracePt t="16921" x="3390900" y="1876425"/>
          <p14:tracePt t="16931" x="3390900" y="1852613"/>
          <p14:tracePt t="16935" x="3390900" y="1839913"/>
          <p14:tracePt t="16946" x="3390900" y="1814513"/>
          <p14:tracePt t="16957" x="3403600" y="1789113"/>
          <p14:tracePt t="16961" x="3416300" y="1752600"/>
          <p14:tracePt t="16972" x="3429000" y="1714500"/>
          <p14:tracePt t="16976" x="3429000" y="1689100"/>
          <p14:tracePt t="16987" x="3429000" y="1663700"/>
          <p14:tracePt t="16996" x="3441700" y="1639888"/>
          <p14:tracePt t="17000" x="3454400" y="1614488"/>
          <p14:tracePt t="17022" x="3454400" y="1601788"/>
          <p14:tracePt t="17036" x="3454400" y="1589088"/>
          <p14:tracePt t="17066" x="3454400" y="1576388"/>
          <p14:tracePt t="17133" x="3454400" y="1563688"/>
          <p14:tracePt t="17137" x="3454400" y="1552575"/>
          <p14:tracePt t="17157" x="3454400" y="1539875"/>
          <p14:tracePt t="17163" x="3454400" y="1527175"/>
          <p14:tracePt t="17174" x="3454400" y="1514475"/>
          <p14:tracePt t="17177" x="3454400" y="1489075"/>
          <p14:tracePt t="17189" x="3454400" y="1476375"/>
          <p14:tracePt t="17199" x="3454400" y="1463675"/>
          <p14:tracePt t="17209" x="3454400" y="1439863"/>
          <p14:tracePt t="17214" x="3454400" y="1414463"/>
          <p14:tracePt t="17219" x="3454400" y="1401763"/>
          <p14:tracePt t="17242" x="3454400" y="1389063"/>
          <p14:tracePt t="17245" x="3454400" y="1376363"/>
          <p14:tracePt t="17279" x="3454400" y="1363663"/>
          <p14:tracePt t="17283" x="3454400" y="1350963"/>
          <p14:tracePt t="17293" x="3454400" y="1339850"/>
          <p14:tracePt t="17299" x="3454400" y="1314450"/>
          <p14:tracePt t="17309" x="3454400" y="1289050"/>
          <p14:tracePt t="17319" x="3454400" y="1250950"/>
          <p14:tracePt t="17325" x="3454400" y="1201738"/>
          <p14:tracePt t="17335" x="3441700" y="1163638"/>
          <p14:tracePt t="17339" x="3441700" y="1138238"/>
          <p14:tracePt t="17349" x="3429000" y="1114425"/>
          <p14:tracePt t="17360" x="3429000" y="1101725"/>
          <p14:tracePt t="17431" x="3416300" y="1101725"/>
          <p14:tracePt t="17441" x="3416300" y="1114425"/>
          <p14:tracePt t="17726" x="3416300" y="1125538"/>
          <p14:tracePt t="17778" x="3429000" y="1125538"/>
          <p14:tracePt t="17879" x="3441700" y="1125538"/>
          <p14:tracePt t="18317" x="3441700" y="1138238"/>
          <p14:tracePt t="18334" x="3454400" y="1138238"/>
          <p14:tracePt t="18403" x="3454400" y="1150938"/>
          <p14:tracePt t="18424" x="3454400" y="1163638"/>
          <p14:tracePt t="18429" x="3454400" y="1176338"/>
          <p14:tracePt t="18438" x="3454400" y="1189038"/>
          <p14:tracePt t="18443" x="3454400" y="1201738"/>
          <p14:tracePt t="18454" x="3454400" y="1214438"/>
          <p14:tracePt t="18458" x="3454400" y="1227138"/>
          <p14:tracePt t="18478" x="3454400" y="1250950"/>
          <p14:tracePt t="18498" x="3454400" y="1263650"/>
          <p14:tracePt t="18525" x="3454400" y="1289050"/>
          <p14:tracePt t="18539" x="3454400" y="1301750"/>
          <p14:tracePt t="18548" x="3454400" y="1327150"/>
          <p14:tracePt t="18559" x="3454400" y="1339850"/>
          <p14:tracePt t="18565" x="3454400" y="1350963"/>
          <p14:tracePt t="18575" x="3454400" y="1363663"/>
          <p14:tracePt t="18581" x="3454400" y="1389063"/>
          <p14:tracePt t="18591" x="3454400" y="1414463"/>
          <p14:tracePt t="18603" x="3454400" y="1439863"/>
          <p14:tracePt t="18605" x="3454400" y="1463675"/>
          <p14:tracePt t="18615" x="3454400" y="1489075"/>
          <p14:tracePt t="18621" x="3441700" y="1527175"/>
          <p14:tracePt t="18632" x="3441700" y="1563688"/>
          <p14:tracePt t="18641" x="3429000" y="1601788"/>
          <p14:tracePt t="18645" x="3429000" y="1627188"/>
          <p14:tracePt t="18655" x="3416300" y="1652588"/>
          <p14:tracePt t="18662" x="3403600" y="1689100"/>
          <p14:tracePt t="18671" x="3390900" y="1714500"/>
          <p14:tracePt t="18681" x="3390900" y="1752600"/>
          <p14:tracePt t="18687" x="3378200" y="1776413"/>
          <p14:tracePt t="18697" x="3378200" y="1814513"/>
          <p14:tracePt t="18702" x="3367088" y="1839913"/>
          <p14:tracePt t="18710" x="3367088" y="1865313"/>
          <p14:tracePt t="18726" x="3328988" y="1939925"/>
          <p14:tracePt t="18736" x="3316288" y="1978025"/>
          <p14:tracePt t="18741" x="3303588" y="2039938"/>
          <p14:tracePt t="18751" x="3278188" y="2101850"/>
          <p14:tracePt t="18760" x="3278188" y="2139950"/>
          <p14:tracePt t="18768" x="3267075" y="2178050"/>
          <p14:tracePt t="18776" x="3267075" y="2214563"/>
          <p14:tracePt t="18781" x="3254375" y="2239963"/>
          <p14:tracePt t="18791" x="3254375" y="2252663"/>
          <p14:tracePt t="18802" x="3241675" y="2290763"/>
          <p14:tracePt t="18807" x="3241675" y="2303463"/>
          <p14:tracePt t="18818" x="3241675" y="2314575"/>
          <p14:tracePt t="18823" x="3241675" y="2327275"/>
          <p14:tracePt t="18834" x="3241675" y="2339975"/>
          <p14:tracePt t="18843" x="3241675" y="2352675"/>
          <p14:tracePt t="18847" x="3241675" y="2365375"/>
          <p14:tracePt t="18863" x="3228975" y="2378075"/>
          <p14:tracePt t="18884" x="3228975" y="2403475"/>
          <p14:tracePt t="18899" x="3228975" y="2414588"/>
          <p14:tracePt t="18903" x="3228975" y="2427288"/>
          <p14:tracePt t="18913" x="3228975" y="2439988"/>
          <p14:tracePt t="18929" x="3228975" y="2452688"/>
          <p14:tracePt t="18939" x="3216275" y="2465388"/>
          <p14:tracePt t="18943" x="3216275" y="2478088"/>
          <p14:tracePt t="18953" x="3216275" y="2490788"/>
          <p14:tracePt t="18969" x="3216275" y="2503488"/>
          <p14:tracePt t="18979" x="3203575" y="2503488"/>
          <p14:tracePt t="18983" x="3203575" y="2516188"/>
          <p14:tracePt t="18993" x="3203575" y="2527300"/>
          <p14:tracePt t="19021" x="3203575" y="2540000"/>
          <p14:tracePt t="19046" x="3203575" y="2552700"/>
          <p14:tracePt t="19050" x="3203575" y="2565400"/>
          <p14:tracePt t="19059" x="3203575" y="2578100"/>
          <p14:tracePt t="19066" x="3203575" y="2603500"/>
          <p14:tracePt t="19085" x="3203575" y="2627313"/>
          <p14:tracePt t="19089" x="3203575" y="2640013"/>
          <p14:tracePt t="19099" x="3203575" y="2652713"/>
          <p14:tracePt t="19106" x="3203575" y="2665413"/>
          <p14:tracePt t="19115" x="3190875" y="2665413"/>
          <p14:tracePt t="19124" x="3190875" y="2678113"/>
          <p14:tracePt t="19129" x="3190875" y="2690813"/>
          <p14:tracePt t="19144" x="3190875" y="2703513"/>
          <p14:tracePt t="19154" x="3190875" y="2716213"/>
          <p14:tracePt t="19180" x="3190875" y="2728913"/>
          <p14:tracePt t="19625" x="3203575" y="2728913"/>
          <p14:tracePt t="19630" x="3228975" y="2716213"/>
          <p14:tracePt t="19640" x="3241675" y="2716213"/>
          <p14:tracePt t="19655" x="3254375" y="2703513"/>
          <p14:tracePt t="19667" x="3267075" y="2703513"/>
          <p14:tracePt t="19669" x="3267075" y="2690813"/>
          <p14:tracePt t="19689" x="3278188" y="2678113"/>
          <p14:tracePt t="19705" x="3278188" y="2665413"/>
          <p14:tracePt t="19750" x="3290888" y="2665413"/>
          <p14:tracePt t="19784" x="3290888" y="2652713"/>
          <p14:tracePt t="19790" x="3290888" y="2640013"/>
          <p14:tracePt t="19800" x="3303588" y="2627313"/>
          <p14:tracePt t="19810" x="3316288" y="2616200"/>
          <p14:tracePt t="19815" x="3316288" y="2603500"/>
          <p14:tracePt t="19825" x="3328988" y="2590800"/>
          <p14:tracePt t="19841" x="3328988" y="2578100"/>
          <p14:tracePt t="19852" x="3328988" y="2565400"/>
          <p14:tracePt t="19857" x="3341688" y="2565400"/>
          <p14:tracePt t="19871" x="3341688" y="2552700"/>
          <p14:tracePt t="19891" x="3354388" y="2552700"/>
          <p14:tracePt t="19907" x="3354388" y="2540000"/>
          <p14:tracePt t="19931" x="3354388" y="2527300"/>
          <p14:tracePt t="19948" x="3354388" y="2516188"/>
          <p14:tracePt t="19953" x="3354388" y="2503488"/>
          <p14:tracePt t="19965" x="3354388" y="2490788"/>
          <p14:tracePt t="19973" x="3354388" y="2478088"/>
          <p14:tracePt t="19977" x="3354388" y="2465388"/>
          <p14:tracePt t="19987" x="3354388" y="2452688"/>
          <p14:tracePt t="19994" x="3367088" y="2439988"/>
          <p14:tracePt t="20003" x="3367088" y="2414588"/>
          <p14:tracePt t="20057" x="3367088" y="2403475"/>
          <p14:tracePt t="20113" x="3367088" y="2390775"/>
          <p14:tracePt t="20140" x="3367088" y="2378075"/>
          <p14:tracePt t="20149" x="3367088" y="2365375"/>
          <p14:tracePt t="20215" x="3354388" y="2365375"/>
          <p14:tracePt t="20228" x="3341688" y="2365375"/>
          <p14:tracePt t="20234" x="3328988" y="2365375"/>
          <p14:tracePt t="20244" x="3328988" y="2378075"/>
          <p14:tracePt t="20254" x="3316288" y="2378075"/>
          <p14:tracePt t="20268" x="3303588" y="2378075"/>
          <p14:tracePt t="20274" x="3290888" y="2390775"/>
          <p14:tracePt t="20284" x="3278188" y="2390775"/>
          <p14:tracePt t="20294" x="3267075" y="2390775"/>
          <p14:tracePt t="20300" x="3254375" y="2390775"/>
          <p14:tracePt t="20310" x="3241675" y="2414588"/>
          <p14:tracePt t="20315" x="3216275" y="2414588"/>
          <p14:tracePt t="20325" x="3203575" y="2427288"/>
          <p14:tracePt t="20335" x="3178175" y="2427288"/>
          <p14:tracePt t="20341" x="3165475" y="2439988"/>
          <p14:tracePt t="20350" x="3154363" y="2439988"/>
          <p14:tracePt t="20355" x="3154363" y="2465388"/>
          <p14:tracePt t="20366" x="3141663" y="2465388"/>
          <p14:tracePt t="20375" x="3128963" y="2478088"/>
          <p14:tracePt t="20383" x="3116263" y="2478088"/>
          <p14:tracePt t="20395" x="3103563" y="2490788"/>
          <p14:tracePt t="20405" x="3103563" y="2503488"/>
          <p14:tracePt t="20421" x="3090863" y="2516188"/>
          <p14:tracePt t="20498" x="3090863" y="2527300"/>
          <p14:tracePt t="20502" x="3090863" y="2540000"/>
          <p14:tracePt t="20511" x="3090863" y="2552700"/>
          <p14:tracePt t="20518" x="3090863" y="2578100"/>
          <p14:tracePt t="20526" x="3090863" y="2603500"/>
          <p14:tracePt t="20536" x="3090863" y="2627313"/>
          <p14:tracePt t="20546" x="3090863" y="2665413"/>
          <p14:tracePt t="20554" x="3090863" y="2690813"/>
          <p14:tracePt t="20556" x="3090863" y="2716213"/>
          <p14:tracePt t="20566" x="3090863" y="2740025"/>
          <p14:tracePt t="20576" x="3090863" y="2752725"/>
          <p14:tracePt t="20582" x="3090863" y="2765425"/>
          <p14:tracePt t="20597" x="3103563" y="2765425"/>
          <p14:tracePt t="20606" x="3103563" y="2778125"/>
          <p14:tracePt t="20795" x="3116263" y="2778125"/>
          <p14:tracePt t="20799" x="3165475" y="2752725"/>
          <p14:tracePt t="20808" x="3190875" y="2728913"/>
          <p14:tracePt t="20818" x="3216275" y="2716213"/>
          <p14:tracePt t="20825" x="3241675" y="2690813"/>
          <p14:tracePt t="20835" x="3267075" y="2678113"/>
          <p14:tracePt t="20839" x="3278188" y="2678113"/>
          <p14:tracePt t="20850" x="3290888" y="2665413"/>
          <p14:tracePt t="20859" x="3303588" y="2665413"/>
          <p14:tracePt t="20866" x="3316288" y="2652713"/>
          <p14:tracePt t="20931" x="3316288" y="2640013"/>
          <p14:tracePt t="20942" x="3328988" y="2640013"/>
          <p14:tracePt t="20955" x="3341688" y="2640013"/>
          <p14:tracePt t="20972" x="3354388" y="2627313"/>
          <p14:tracePt t="20981" x="3367088" y="2627313"/>
          <p14:tracePt t="20997" x="3378200" y="2627313"/>
          <p14:tracePt t="21020" x="3378200" y="2616200"/>
          <p14:tracePt t="21077" x="3390900" y="2616200"/>
          <p14:tracePt t="21081" x="3390900" y="2603500"/>
          <p14:tracePt t="21092" x="3390900" y="2590800"/>
          <p14:tracePt t="21104" x="3403600" y="2590800"/>
          <p14:tracePt t="21107" x="3416300" y="2565400"/>
          <p14:tracePt t="21119" x="3416300" y="2552700"/>
          <p14:tracePt t="21123" x="3416300" y="2527300"/>
          <p14:tracePt t="21133" x="3429000" y="2516188"/>
          <p14:tracePt t="21143" x="3429000" y="2503488"/>
          <p14:tracePt t="21150" x="3441700" y="2478088"/>
          <p14:tracePt t="21165" x="3441700" y="2452688"/>
          <p14:tracePt t="21185" x="3441700" y="2439988"/>
          <p14:tracePt t="21187" x="3441700" y="2427288"/>
          <p14:tracePt t="21203" x="3441700" y="2414588"/>
          <p14:tracePt t="21215" x="3441700" y="2403475"/>
          <p14:tracePt t="21240" x="3441700" y="2390775"/>
          <p14:tracePt t="21425" x="3429000" y="2390775"/>
          <p14:tracePt t="21428" x="3416300" y="2390775"/>
          <p14:tracePt t="21461" x="3403600" y="2390775"/>
          <p14:tracePt t="21471" x="3403600" y="2403475"/>
          <p14:tracePt t="21485" x="3390900" y="2414588"/>
          <p14:tracePt t="21496" x="3378200" y="2414588"/>
          <p14:tracePt t="21506" x="3367088" y="2414588"/>
          <p14:tracePt t="21511" x="3367088" y="2427288"/>
          <p14:tracePt t="21521" x="3354388" y="2427288"/>
          <p14:tracePt t="21525" x="3354388" y="2452688"/>
          <p14:tracePt t="21546" x="3328988" y="2465388"/>
          <p14:tracePt t="21551" x="3328988" y="2478088"/>
          <p14:tracePt t="21562" x="3316288" y="2490788"/>
          <p14:tracePt t="21568" x="3316288" y="2503488"/>
          <p14:tracePt t="21577" x="3303588" y="2503488"/>
          <p14:tracePt t="21587" x="3303588" y="2516188"/>
          <p14:tracePt t="21591" x="3303588" y="2527300"/>
          <p14:tracePt t="21607" x="3290888" y="2540000"/>
          <p14:tracePt t="21631" x="3290888" y="2552700"/>
          <p14:tracePt t="21697" x="3303588" y="2565400"/>
          <p14:tracePt t="21727" x="3316288" y="2565400"/>
          <p14:tracePt t="21748" x="3316288" y="2578100"/>
          <p14:tracePt t="21763" x="3328988" y="2590800"/>
          <p14:tracePt t="21776" x="3328988" y="2603500"/>
          <p14:tracePt t="21786" x="3341688" y="2603500"/>
          <p14:tracePt t="21802" x="3354388" y="2616200"/>
          <p14:tracePt t="21808" x="3367088" y="2616200"/>
          <p14:tracePt t="21833" x="3378200" y="2616200"/>
          <p14:tracePt t="21849" x="3378200" y="2627313"/>
          <p14:tracePt t="21859" x="3390900" y="2640013"/>
          <p14:tracePt t="22103" x="3390900" y="2627313"/>
          <p14:tracePt t="22132" x="3390900" y="2616200"/>
          <p14:tracePt t="22151" x="3390900" y="2603500"/>
          <p14:tracePt t="22157" x="3403600" y="2578100"/>
          <p14:tracePt t="22167" x="3403600" y="2565400"/>
          <p14:tracePt t="22172" x="3416300" y="2552700"/>
          <p14:tracePt t="22181" x="3416300" y="2540000"/>
          <p14:tracePt t="22192" x="3416300" y="2527300"/>
          <p14:tracePt t="22287" x="3403600" y="2527300"/>
          <p14:tracePt t="23744" x="3403600" y="2503488"/>
          <p14:tracePt t="23755" x="3403600" y="2490788"/>
          <p14:tracePt t="23758" x="3416300" y="2465388"/>
          <p14:tracePt t="23771" x="3429000" y="2439988"/>
          <p14:tracePt t="23774" x="3429000" y="2414588"/>
          <p14:tracePt t="23785" x="3429000" y="2390775"/>
          <p14:tracePt t="23795" x="3429000" y="2365375"/>
          <p14:tracePt t="23801" x="3429000" y="2339975"/>
          <p14:tracePt t="23811" x="3429000" y="2314575"/>
          <p14:tracePt t="23815" x="3429000" y="2290763"/>
          <p14:tracePt t="23826" x="3441700" y="2265363"/>
          <p14:tracePt t="23835" x="3441700" y="2227263"/>
          <p14:tracePt t="23841" x="3441700" y="2190750"/>
          <p14:tracePt t="23851" x="3441700" y="2178050"/>
          <p14:tracePt t="23854" x="3441700" y="2152650"/>
          <p14:tracePt t="23865" x="3441700" y="2101850"/>
          <p14:tracePt t="23877" x="3441700" y="2065338"/>
          <p14:tracePt t="23886" x="3441700" y="2014538"/>
          <p14:tracePt t="23891" x="3441700" y="1978025"/>
          <p14:tracePt t="23897" x="3454400" y="1939925"/>
          <p14:tracePt t="23906" x="3454400" y="1876425"/>
          <p14:tracePt t="23916" x="3467100" y="1814513"/>
          <p14:tracePt t="23921" x="3467100" y="1752600"/>
          <p14:tracePt t="23930" x="3479800" y="1676400"/>
          <p14:tracePt t="23937" x="3479800" y="1639888"/>
          <p14:tracePt t="23946" x="3479800" y="1576388"/>
          <p14:tracePt t="23957" x="3490913" y="1539875"/>
          <p14:tracePt t="23961" x="3490913" y="1501775"/>
          <p14:tracePt t="23970" x="3490913" y="1463675"/>
          <p14:tracePt t="23976" x="3503613" y="1450975"/>
          <p14:tracePt t="23987" x="3503613" y="1439863"/>
          <p14:tracePt t="24083" x="3503613" y="1427163"/>
          <p14:tracePt t="24326" x="3503613" y="1401763"/>
          <p14:tracePt t="24689" x="3490913" y="1401763"/>
          <p14:tracePt t="24704" x="3490913" y="1389063"/>
          <p14:tracePt t="24729" x="3479800" y="1389063"/>
          <p14:tracePt t="25041" x="3467100" y="1389063"/>
          <p14:tracePt t="25063" x="3454400" y="1389063"/>
          <p14:tracePt t="25081" x="3454400" y="1401763"/>
          <p14:tracePt t="25093" x="3441700" y="1414463"/>
          <p14:tracePt t="25108" x="3429000" y="1414463"/>
          <p14:tracePt t="25117" x="3429000" y="1427163"/>
          <p14:tracePt t="25131" x="3416300" y="1439863"/>
          <p14:tracePt t="25142" x="3403600" y="1439863"/>
          <p14:tracePt t="25147" x="3403600" y="1450975"/>
          <p14:tracePt t="25158" x="3390900" y="1463675"/>
          <p14:tracePt t="25174" x="3378200" y="1463675"/>
          <p14:tracePt t="25184" x="3378200" y="1476375"/>
          <p14:tracePt t="25197" x="3367088" y="1476375"/>
          <p14:tracePt t="25203" x="3367088" y="1489075"/>
          <p14:tracePt t="25214" x="3354388" y="1489075"/>
          <p14:tracePt t="25237" x="3354388" y="1501775"/>
          <p14:tracePt t="25244" x="3341688" y="1501775"/>
          <p14:tracePt t="25253" x="3341688" y="1514475"/>
          <p14:tracePt t="25279" x="3328988" y="1527175"/>
          <p14:tracePt t="25283" x="3328988" y="1539875"/>
          <p14:tracePt t="25303" x="3316288" y="1552575"/>
          <p14:tracePt t="25309" x="3303588" y="1563688"/>
          <p14:tracePt t="25319" x="3303588" y="1589088"/>
          <p14:tracePt t="25324" x="3290888" y="1601788"/>
          <p14:tracePt t="25333" x="3278188" y="1614488"/>
          <p14:tracePt t="25343" x="3278188" y="1639888"/>
          <p14:tracePt t="25349" x="3267075" y="1652588"/>
          <p14:tracePt t="25361" x="3254375" y="1663700"/>
          <p14:tracePt t="25364" x="3254375" y="1676400"/>
          <p14:tracePt t="25375" x="3254375" y="1689100"/>
          <p14:tracePt t="25385" x="3241675" y="1714500"/>
          <p14:tracePt t="25406" x="3228975" y="1739900"/>
          <p14:tracePt t="25415" x="3228975" y="1752600"/>
          <p14:tracePt t="25426" x="3228975" y="1776413"/>
          <p14:tracePt t="25429" x="3228975" y="1789113"/>
          <p14:tracePt t="25440" x="3216275" y="1801813"/>
          <p14:tracePt t="25445" x="3216275" y="1827213"/>
          <p14:tracePt t="25457" x="3216275" y="1839913"/>
          <p14:tracePt t="25465" x="3203575" y="1852613"/>
          <p14:tracePt t="25469" x="3203575" y="1865313"/>
          <p14:tracePt t="25485" x="3203575" y="1889125"/>
          <p14:tracePt t="25495" x="3190875" y="1901825"/>
          <p14:tracePt t="25507" x="3178175" y="1927225"/>
          <p14:tracePt t="25511" x="3178175" y="1952625"/>
          <p14:tracePt t="25521" x="3178175" y="1989138"/>
          <p14:tracePt t="25527" x="3165475" y="2014538"/>
          <p14:tracePt t="25535" x="3165475" y="2039938"/>
          <p14:tracePt t="25545" x="3154363" y="2065338"/>
          <p14:tracePt t="25551" x="3141663" y="2089150"/>
          <p14:tracePt t="25561" x="3141663" y="2114550"/>
          <p14:tracePt t="25566" x="3141663" y="2139950"/>
          <p14:tracePt t="25576" x="3128963" y="2152650"/>
          <p14:tracePt t="25584" x="3128963" y="2165350"/>
          <p14:tracePt t="25600" x="3128963" y="2178050"/>
          <p14:tracePt t="25630" x="3128963" y="2190750"/>
          <p14:tracePt t="25657" x="3128963" y="2201863"/>
          <p14:tracePt t="25680" x="3128963" y="2214563"/>
          <p14:tracePt t="25696" x="3128963" y="2227263"/>
          <p14:tracePt t="25721" x="3128963" y="2239963"/>
          <p14:tracePt t="25752" x="3128963" y="2252663"/>
          <p14:tracePt t="25766" x="3128963" y="2265363"/>
          <p14:tracePt t="25777" x="3128963" y="2290763"/>
          <p14:tracePt t="25793" x="3128963" y="2303463"/>
          <p14:tracePt t="25803" x="3128963" y="2327275"/>
          <p14:tracePt t="25806" x="3116263" y="2339975"/>
          <p14:tracePt t="25817" x="3116263" y="2352675"/>
          <p14:tracePt t="25827" x="3116263" y="2365375"/>
          <p14:tracePt t="25833" x="3103563" y="2365375"/>
          <p14:tracePt t="25842" x="3103563" y="2390775"/>
          <p14:tracePt t="25849" x="3103563" y="2403475"/>
          <p14:tracePt t="25859" x="3103563" y="2414588"/>
          <p14:tracePt t="25869" x="3103563" y="2427288"/>
          <p14:tracePt t="25882" x="3103563" y="2439988"/>
          <p14:tracePt t="25889" x="3103563" y="2452688"/>
          <p14:tracePt t="25899" x="3090863" y="2465388"/>
          <p14:tracePt t="25909" x="3090863" y="2478088"/>
          <p14:tracePt t="25925" x="3090863" y="2490788"/>
          <p14:tracePt t="25939" x="3090863" y="2503488"/>
          <p14:tracePt t="25949" x="3090863" y="2516188"/>
          <p14:tracePt t="25965" x="3090863" y="2527300"/>
          <p14:tracePt t="25979" x="3090863" y="2540000"/>
          <p14:tracePt t="26246" x="3103563" y="2503488"/>
          <p14:tracePt t="26251" x="3128963" y="2439988"/>
          <p14:tracePt t="26261" x="3141663" y="2390775"/>
          <p14:tracePt t="26267" x="3154363" y="2339975"/>
          <p14:tracePt t="26276" x="3165475" y="2314575"/>
          <p14:tracePt t="26287" x="3178175" y="2290763"/>
          <p14:tracePt t="26291" x="3178175" y="2278063"/>
          <p14:tracePt t="26303" x="3178175" y="2252663"/>
          <p14:tracePt t="26312" x="3190875" y="2239963"/>
          <p14:tracePt t="26317" x="3190875" y="2227263"/>
          <p14:tracePt t="26327" x="3190875" y="2201863"/>
          <p14:tracePt t="26342" x="3203575" y="2190750"/>
          <p14:tracePt t="26357" x="3203575" y="2178050"/>
          <p14:tracePt t="26367" x="3203575" y="2165350"/>
          <p14:tracePt t="26373" x="3203575" y="2152650"/>
          <p14:tracePt t="26383" x="3203575" y="2139950"/>
          <p14:tracePt t="26388" x="3216275" y="2127250"/>
          <p14:tracePt t="26398" x="3216275" y="2114550"/>
          <p14:tracePt t="26407" x="3216275" y="2101850"/>
          <p14:tracePt t="26413" x="3228975" y="2089150"/>
          <p14:tracePt t="26423" x="3228975" y="2065338"/>
          <p14:tracePt t="26430" x="3228975" y="2052638"/>
          <p14:tracePt t="26440" x="3228975" y="2039938"/>
          <p14:tracePt t="26449" x="3228975" y="2027238"/>
          <p14:tracePt t="26453" x="3228975" y="2014538"/>
          <p14:tracePt t="26469" x="3228975" y="2001838"/>
          <p14:tracePt t="26478" x="3228975" y="1989138"/>
          <p14:tracePt t="26488" x="3228975" y="1978025"/>
          <p14:tracePt t="26492" x="3228975" y="1952625"/>
          <p14:tracePt t="26503" x="3228975" y="1939925"/>
          <p14:tracePt t="26509" x="3228975" y="1914525"/>
          <p14:tracePt t="26519" x="3228975" y="1876425"/>
          <p14:tracePt t="26528" x="3228975" y="1827213"/>
          <p14:tracePt t="26535" x="3228975" y="1752600"/>
          <p14:tracePt t="26545" x="3241675" y="1689100"/>
          <p14:tracePt t="26548" x="3254375" y="1614488"/>
          <p14:tracePt t="26559" x="3267075" y="1527175"/>
          <p14:tracePt t="26569" x="3278188" y="1463675"/>
          <p14:tracePt t="26575" x="3278188" y="1401763"/>
          <p14:tracePt t="26585" x="3290888" y="1363663"/>
          <p14:tracePt t="26589" x="3290888" y="1339850"/>
          <p14:tracePt t="26599" x="3303588" y="1314450"/>
          <p14:tracePt t="26608" x="3303588" y="1301750"/>
          <p14:tracePt t="27069" x="3316288" y="1301750"/>
          <p14:tracePt t="27072" x="3316288" y="1314450"/>
          <p14:tracePt t="27082" x="3328988" y="1339850"/>
          <p14:tracePt t="27092" x="3354388" y="1350963"/>
          <p14:tracePt t="27099" x="3354388" y="1363663"/>
          <p14:tracePt t="27109" x="3378200" y="1389063"/>
          <p14:tracePt t="27125" x="3378200" y="1414463"/>
          <p14:tracePt t="27136" x="3390900" y="1414463"/>
          <p14:tracePt t="27149" x="3390900" y="1427163"/>
          <p14:tracePt t="27175" x="3403600" y="1439863"/>
          <p14:tracePt t="27206" x="3403600" y="1450975"/>
          <p14:tracePt t="27216" x="3416300" y="1450975"/>
          <p14:tracePt t="27231" x="3416300" y="1463675"/>
          <p14:tracePt t="27236" x="3429000" y="1476375"/>
          <p14:tracePt t="27258" x="3429000" y="1489075"/>
          <p14:tracePt t="27262" x="3441700" y="1501775"/>
          <p14:tracePt t="27272" x="3454400" y="1514475"/>
          <p14:tracePt t="27275" x="3454400" y="1527175"/>
          <p14:tracePt t="27295" x="3454400" y="1539875"/>
          <p14:tracePt t="27341" x="3467100" y="1552575"/>
          <p14:tracePt t="27367" x="3467100" y="1563688"/>
          <p14:tracePt t="27378" x="3467100" y="1576388"/>
          <p14:tracePt t="27381" x="3467100" y="1589088"/>
          <p14:tracePt t="27397" x="3467100" y="1614488"/>
          <p14:tracePt t="27408" x="3467100" y="1627188"/>
          <p14:tracePt t="27418" x="3467100" y="1639888"/>
          <p14:tracePt t="27422" x="3467100" y="1652588"/>
          <p14:tracePt t="27431" x="3467100" y="1689100"/>
          <p14:tracePt t="27439" x="3467100" y="1727200"/>
          <p14:tracePt t="27448" x="3467100" y="1752600"/>
          <p14:tracePt t="27457" x="3467100" y="1789113"/>
          <p14:tracePt t="27465" x="3467100" y="1801813"/>
          <p14:tracePt t="27473" x="3467100" y="1814513"/>
          <p14:tracePt t="27477" x="3467100" y="1839913"/>
          <p14:tracePt t="27488" x="3467100" y="1852613"/>
          <p14:tracePt t="27497" x="3467100" y="1865313"/>
          <p14:tracePt t="27505" x="3467100" y="1876425"/>
          <p14:tracePt t="27513" x="3467100" y="1901825"/>
          <p14:tracePt t="27517" x="3467100" y="1914525"/>
          <p14:tracePt t="27527" x="3467100" y="1927225"/>
          <p14:tracePt t="27537" x="3467100" y="1939925"/>
          <p14:tracePt t="27555" x="3467100" y="1952625"/>
          <p14:tracePt t="27569" x="3467100" y="1965325"/>
          <p14:tracePt t="27579" x="3467100" y="1978025"/>
          <p14:tracePt t="27593" x="3467100" y="1989138"/>
          <p14:tracePt t="27599" x="3467100" y="2001838"/>
          <p14:tracePt t="27609" x="3467100" y="2014538"/>
          <p14:tracePt t="27620" x="3467100" y="2039938"/>
          <p14:tracePt t="27623" x="3467100" y="2052638"/>
          <p14:tracePt t="27633" x="3454400" y="2065338"/>
          <p14:tracePt t="27639" x="3454400" y="2089150"/>
          <p14:tracePt t="27649" x="3454400" y="2114550"/>
          <p14:tracePt t="27659" x="3454400" y="2127250"/>
          <p14:tracePt t="27663" x="3441700" y="2139950"/>
          <p14:tracePt t="27672" x="3441700" y="2165350"/>
          <p14:tracePt t="27689" x="3441700" y="2178050"/>
          <p14:tracePt t="27705" x="3441700" y="2190750"/>
          <p14:tracePt t="27719" x="3441700" y="2214563"/>
          <p14:tracePt t="27739" x="3441700" y="2239963"/>
          <p14:tracePt t="27745" x="3441700" y="2252663"/>
          <p14:tracePt t="27754" x="3441700" y="2290763"/>
          <p14:tracePt t="27758" x="3441700" y="2327275"/>
          <p14:tracePt t="27769" x="3441700" y="2352675"/>
          <p14:tracePt t="27778" x="3441700" y="2378075"/>
          <p14:tracePt t="27785" x="3441700" y="2403475"/>
          <p14:tracePt t="27794" x="3441700" y="2414588"/>
          <p14:tracePt t="27801" x="3441700" y="2439988"/>
          <p14:tracePt t="27810" x="3441700" y="2452688"/>
          <p14:tracePt t="27824" x="3441700" y="2465388"/>
          <p14:tracePt t="27841" x="3441700" y="2478088"/>
          <p14:tracePt t="27891" x="3441700" y="2490788"/>
          <p14:tracePt t="27921" x="3441700" y="2503488"/>
          <p14:tracePt t="27957" x="3441700" y="2516188"/>
          <p14:tracePt t="28144" x="3441700" y="2527300"/>
          <p14:tracePt t="28336" x="3441700" y="2516188"/>
          <p14:tracePt t="28345" x="3441700" y="2490788"/>
          <p14:tracePt t="28359" x="3441700" y="2465388"/>
          <p14:tracePt t="28365" x="3441700" y="2452688"/>
          <p14:tracePt t="28375" x="3441700" y="2427288"/>
          <p14:tracePt t="28386" x="3441700" y="2365375"/>
          <p14:tracePt t="28391" x="3454400" y="2303463"/>
          <p14:tracePt t="28403" x="3454400" y="2227263"/>
          <p14:tracePt t="28406" x="3467100" y="2165350"/>
          <p14:tracePt t="28415" x="3467100" y="2089150"/>
          <p14:tracePt t="28425" x="3467100" y="2027238"/>
          <p14:tracePt t="28431" x="3479800" y="1952625"/>
          <p14:tracePt t="28444" x="3479800" y="1914525"/>
          <p14:tracePt t="28445" x="3479800" y="1889125"/>
          <p14:tracePt t="28455" x="3479800" y="1865313"/>
          <p14:tracePt t="28465" x="3479800" y="1852613"/>
          <p14:tracePt t="28473" x="3479800" y="1839913"/>
          <p14:tracePt t="28522" x="3490913" y="1839913"/>
          <p14:tracePt t="28819" x="3490913" y="1852613"/>
          <p14:tracePt t="28828" x="3490913" y="1865313"/>
          <p14:tracePt t="28844" x="3490913" y="1876425"/>
          <p14:tracePt t="28858" x="3490913" y="1901825"/>
          <p14:tracePt t="28874" x="3490913" y="1914525"/>
          <p14:tracePt t="28884" x="3490913" y="1939925"/>
          <p14:tracePt t="28888" x="3479800" y="1965325"/>
          <p14:tracePt t="28899" x="3479800" y="1989138"/>
          <p14:tracePt t="28909" x="3479800" y="2014538"/>
          <p14:tracePt t="28914" x="3467100" y="2027238"/>
          <p14:tracePt t="28924" x="3467100" y="2065338"/>
          <p14:tracePt t="28938" x="3467100" y="2078038"/>
          <p14:tracePt t="28950" x="3467100" y="2089150"/>
          <p14:tracePt t="28954" x="3467100" y="2101850"/>
          <p14:tracePt t="29011" x="3467100" y="2114550"/>
          <p14:tracePt t="29035" x="3454400" y="2114550"/>
          <p14:tracePt t="29046" x="3454400" y="2127250"/>
          <p14:tracePt t="29062" x="3441700" y="2127250"/>
          <p14:tracePt t="29071" x="3441700" y="2139950"/>
          <p14:tracePt t="29078" x="3441700" y="2152650"/>
          <p14:tracePt t="29131" x="3441700" y="2165350"/>
          <p14:tracePt t="29152" x="3441700" y="2178050"/>
          <p14:tracePt t="29157" x="3441700" y="2190750"/>
          <p14:tracePt t="29168" x="3429000" y="2201863"/>
          <p14:tracePt t="29172" x="3429000" y="2214563"/>
          <p14:tracePt t="29184" x="3429000" y="2227263"/>
          <p14:tracePt t="29193" x="3429000" y="2239963"/>
          <p14:tracePt t="29197" x="3416300" y="2252663"/>
          <p14:tracePt t="29207" x="3416300" y="2265363"/>
          <p14:tracePt t="29213" x="3403600" y="2290763"/>
          <p14:tracePt t="29233" x="3403600" y="2303463"/>
          <p14:tracePt t="29263" x="3403600" y="2314575"/>
          <p14:tracePt t="29319" x="3403600" y="2327275"/>
          <p14:tracePt t="29330" x="3403600" y="2339975"/>
          <p14:tracePt t="29343" x="3403600" y="2352675"/>
          <p14:tracePt t="29359" x="3403600" y="2365375"/>
          <p14:tracePt t="29369" x="3390900" y="2365375"/>
          <p14:tracePt t="29373" x="3390900" y="2378075"/>
          <p14:tracePt t="29417" x="3390900" y="2390775"/>
          <p14:tracePt t="29435" x="3390900" y="2403475"/>
          <p14:tracePt t="29450" x="3390900" y="2414588"/>
          <p14:tracePt t="29455" x="3378200" y="2427288"/>
          <p14:tracePt t="29477" x="3378200" y="2439988"/>
          <p14:tracePt t="29507" x="3367088" y="2465388"/>
          <p14:tracePt t="29519" x="3367088" y="2478088"/>
          <p14:tracePt t="29531" x="3367088" y="2503488"/>
          <p14:tracePt t="29545" x="3354388" y="2527300"/>
          <p14:tracePt t="29555" x="3354388" y="2540000"/>
          <p14:tracePt t="29561" x="3341688" y="2565400"/>
          <p14:tracePt t="29575" x="3341688" y="2578100"/>
          <p14:tracePt t="29585" x="3341688" y="2590800"/>
          <p14:tracePt t="29827" x="3341688" y="2565400"/>
          <p14:tracePt t="29836" x="3341688" y="2465388"/>
          <p14:tracePt t="29843" x="3354388" y="2414588"/>
          <p14:tracePt t="29853" x="3354388" y="2390775"/>
          <p14:tracePt t="29856" x="3354388" y="2378075"/>
          <p14:tracePt t="30085" x="3354388" y="2414588"/>
          <p14:tracePt t="30097" x="3354388" y="2439988"/>
          <p14:tracePt t="30100" x="3354388" y="2465388"/>
          <p14:tracePt t="30121" x="3354388" y="2478088"/>
          <p14:tracePt t="30191" x="3341688" y="2478088"/>
          <p14:tracePt t="30215" x="3341688" y="2465388"/>
          <p14:tracePt t="30287" x="3341688" y="2452688"/>
          <p14:tracePt t="30301" x="3341688" y="2439988"/>
          <p14:tracePt t="30312" x="3328988" y="2427288"/>
          <p14:tracePt t="30343" x="3316288" y="2414588"/>
          <p14:tracePt t="30433" x="3303588" y="2414588"/>
          <p14:tracePt t="30459" x="3303588" y="2439988"/>
          <p14:tracePt t="30463" x="3290888" y="2465388"/>
          <p14:tracePt t="30473" x="3290888" y="2490788"/>
          <p14:tracePt t="30483" x="3278188" y="2503488"/>
          <p14:tracePt t="30488" x="3278188" y="2527300"/>
          <p14:tracePt t="30503" x="3267075" y="2540000"/>
          <p14:tracePt t="30725" x="3278188" y="2540000"/>
          <p14:tracePt t="31335" x="3290888" y="2540000"/>
          <p14:tracePt t="31346" x="3290888" y="2516188"/>
          <p14:tracePt t="31350" x="3316288" y="2503488"/>
          <p14:tracePt t="31361" x="3354388" y="2478088"/>
          <p14:tracePt t="31371" x="3429000" y="2414588"/>
          <p14:tracePt t="31375" x="3603625" y="2252663"/>
          <p14:tracePt t="31387" x="3703638" y="2152650"/>
          <p14:tracePt t="31391" x="3792538" y="2065338"/>
          <p14:tracePt t="31400" x="3854450" y="1978025"/>
          <p14:tracePt t="31411" x="3892550" y="1901825"/>
          <p14:tracePt t="31417" x="3916363" y="1865313"/>
          <p14:tracePt t="31427" x="3929063" y="1852613"/>
          <p14:tracePt t="31431" x="3929063" y="1839913"/>
          <p14:tracePt t="31481" x="3929063" y="1852613"/>
          <p14:tracePt t="31492" x="3916363" y="1876425"/>
          <p14:tracePt t="31498" x="3905250" y="1889125"/>
          <p14:tracePt t="31507" x="3879850" y="1914525"/>
          <p14:tracePt t="31513" x="3867150" y="1939925"/>
          <p14:tracePt t="31524" x="3841750" y="1965325"/>
          <p14:tracePt t="31533" x="3829050" y="1978025"/>
          <p14:tracePt t="31537" x="3816350" y="2001838"/>
          <p14:tracePt t="31547" x="3792538" y="2014538"/>
          <p14:tracePt t="31555" x="3779838" y="2027238"/>
          <p14:tracePt t="31565" x="3754438" y="2039938"/>
          <p14:tracePt t="31573" x="3741738" y="2065338"/>
          <p14:tracePt t="31577" x="3729038" y="2078038"/>
          <p14:tracePt t="31586" x="3703638" y="2101850"/>
          <p14:tracePt t="31592" x="3679825" y="2114550"/>
          <p14:tracePt t="31603" x="3667125" y="2127250"/>
          <p14:tracePt t="31614" x="3641725" y="2139950"/>
          <p14:tracePt t="31618" x="3629025" y="2165350"/>
          <p14:tracePt t="31629" x="3603625" y="2178050"/>
          <p14:tracePt t="31633" x="3590925" y="2190750"/>
          <p14:tracePt t="31643" x="3579813" y="2201863"/>
          <p14:tracePt t="31659" x="3567113" y="2214563"/>
          <p14:tracePt t="31701" x="3554413" y="2214563"/>
          <p14:tracePt t="31725" x="3541713" y="2227263"/>
          <p14:tracePt t="31735" x="3529013" y="2239963"/>
          <p14:tracePt t="31739" x="3503613" y="2252663"/>
          <p14:tracePt t="31749" x="3479800" y="2278063"/>
          <p14:tracePt t="31755" x="3467100" y="2290763"/>
          <p14:tracePt t="31766" x="3429000" y="2314575"/>
          <p14:tracePt t="31779" x="3367088" y="2414588"/>
          <p14:tracePt t="31789" x="3341688" y="2439988"/>
          <p14:tracePt t="31795" x="3328988" y="2465388"/>
          <p14:tracePt t="31804" x="3316288" y="2490788"/>
          <p14:tracePt t="31814" x="3316288" y="2503488"/>
          <p14:tracePt t="31819" x="3303588" y="2516188"/>
          <p14:tracePt t="31828" x="3290888" y="2527300"/>
          <p14:tracePt t="31855" x="3290888" y="2540000"/>
          <p14:tracePt t="32047" x="3290888" y="2527300"/>
          <p14:tracePt t="32248" x="3290888" y="2552700"/>
          <p14:tracePt t="32259" x="3290888" y="2565400"/>
          <p14:tracePt t="32262" x="3278188" y="2565400"/>
          <p14:tracePt t="32273" x="3278188" y="2590800"/>
          <p14:tracePt t="32278" x="3267075" y="2603500"/>
          <p14:tracePt t="32288" x="3267075" y="2616200"/>
          <p14:tracePt t="32298" x="3267075" y="2640013"/>
          <p14:tracePt t="32315" x="3267075" y="2652713"/>
          <p14:tracePt t="32319" x="3267075" y="2665413"/>
          <p14:tracePt t="32328" x="3267075" y="2678113"/>
          <p14:tracePt t="32338" x="3267075" y="2690813"/>
          <p14:tracePt t="32359" x="3278188" y="2690813"/>
          <p14:tracePt t="32443" x="3290888" y="2690813"/>
          <p14:tracePt t="32462" x="3303588" y="2678113"/>
          <p14:tracePt t="32465" x="3316288" y="2665413"/>
          <p14:tracePt t="32475" x="3316288" y="2652713"/>
          <p14:tracePt t="32480" x="3328988" y="2627313"/>
          <p14:tracePt t="32491" x="3341688" y="2616200"/>
          <p14:tracePt t="32501" x="3341688" y="2603500"/>
          <p14:tracePt t="32505" x="3341688" y="2578100"/>
          <p14:tracePt t="32515" x="3341688" y="2552700"/>
          <p14:tracePt t="32531" x="3341688" y="2540000"/>
          <p14:tracePt t="32684" x="3328988" y="2540000"/>
          <p14:tracePt t="32717" x="3316288" y="2516188"/>
          <p14:tracePt t="32723" x="3316288" y="2478088"/>
          <p14:tracePt t="32733" x="3316288" y="2439988"/>
          <p14:tracePt t="32744" x="3316288" y="2390775"/>
          <p14:tracePt t="32747" x="3316288" y="2327275"/>
          <p14:tracePt t="32758" x="3328988" y="2252663"/>
          <p14:tracePt t="32763" x="3328988" y="2190750"/>
          <p14:tracePt t="32774" x="3341688" y="2114550"/>
          <p14:tracePt t="32783" x="3341688" y="2052638"/>
          <p14:tracePt t="32791" x="3341688" y="2001838"/>
          <p14:tracePt t="32799" x="3341688" y="1927225"/>
          <p14:tracePt t="32802" x="3341688" y="1889125"/>
          <p14:tracePt t="32812" x="3341688" y="1852613"/>
          <p14:tracePt t="32823" x="3341688" y="1827213"/>
          <p14:tracePt t="32828" x="3341688" y="1801813"/>
          <p14:tracePt t="32839" x="3341688" y="1789113"/>
          <p14:tracePt t="32878" x="3341688" y="1776413"/>
          <p14:tracePt t="32894" x="3341688" y="1752600"/>
          <p14:tracePt t="32908" x="3341688" y="1739900"/>
          <p14:tracePt t="32919" x="3341688" y="1727200"/>
          <p14:tracePt t="32925" x="3341688" y="1714500"/>
          <p14:tracePt t="32935" x="3341688" y="1701800"/>
          <p14:tracePt t="32948" x="3341688" y="1676400"/>
          <p14:tracePt t="32965" x="3341688" y="1663700"/>
          <p14:tracePt t="32977" x="3341688" y="1652588"/>
          <p14:tracePt t="32985" x="3341688" y="1639888"/>
          <p14:tracePt t="33001" x="3341688" y="1627188"/>
          <p14:tracePt t="33007" x="3341688" y="1614488"/>
          <p14:tracePt t="33015" x="3341688" y="1601788"/>
          <p14:tracePt t="33031" x="3341688" y="1576388"/>
          <p14:tracePt t="33041" x="3341688" y="1552575"/>
          <p14:tracePt t="33046" x="3341688" y="1527175"/>
          <p14:tracePt t="33055" x="3341688" y="1501775"/>
          <p14:tracePt t="33066" x="3341688" y="1450975"/>
          <p14:tracePt t="33071" x="3354388" y="1389063"/>
          <p14:tracePt t="33081" x="3354388" y="1350963"/>
          <p14:tracePt t="33085" x="3367088" y="1314450"/>
          <p14:tracePt t="33097" x="3367088" y="1289050"/>
          <p14:tracePt t="33106" x="3367088" y="1276350"/>
          <p14:tracePt t="33110" x="3367088" y="1250950"/>
          <p14:tracePt t="33120" x="3378200" y="1250950"/>
          <p14:tracePt t="33146" x="3390900" y="1250950"/>
          <p14:tracePt t="33186" x="3403600" y="1250950"/>
          <p14:tracePt t="33226" x="3403600" y="1263650"/>
          <p14:tracePt t="33232" x="3403600" y="1276350"/>
          <p14:tracePt t="33243" x="3403600" y="1327150"/>
          <p14:tracePt t="33246" x="3403600" y="1414463"/>
          <p14:tracePt t="33257" x="3390900" y="1527175"/>
          <p14:tracePt t="33267" x="3378200" y="1676400"/>
          <p14:tracePt t="33273" x="3354388" y="1914525"/>
          <p14:tracePt t="33283" x="3354388" y="2078038"/>
          <p14:tracePt t="33287" x="3354388" y="2278063"/>
          <p14:tracePt t="33297" x="3341688" y="2465388"/>
          <p14:tracePt t="33307" x="3341688" y="2627313"/>
          <p14:tracePt t="33313" x="3316288" y="2778125"/>
          <p14:tracePt t="33323" x="3303588" y="2865438"/>
          <p14:tracePt t="33331" x="3290888" y="2928938"/>
          <p14:tracePt t="33336" x="3278188" y="2978150"/>
          <p14:tracePt t="33409" x="3278188" y="2965450"/>
          <p14:tracePt t="33757" x="3278188" y="2952750"/>
          <p14:tracePt t="33767" x="3278188" y="2928938"/>
          <p14:tracePt t="33771" x="3290888" y="2928938"/>
          <p14:tracePt t="33797" x="3290888" y="2916238"/>
          <p14:tracePt t="33877" x="3303588" y="2903538"/>
          <p14:tracePt t="33886" x="3303588" y="2890838"/>
          <p14:tracePt t="33893" x="3303588" y="2878138"/>
          <p14:tracePt t="33907" x="3316288" y="2878138"/>
          <p14:tracePt t="33913" x="3316288" y="2852738"/>
          <p14:tracePt t="33928" x="3328988" y="2840038"/>
          <p14:tracePt t="33933" x="3341688" y="2828925"/>
          <p14:tracePt t="33943" x="3341688" y="2816225"/>
          <p14:tracePt t="33954" x="3341688" y="2790825"/>
          <p14:tracePt t="33960" x="3354388" y="2778125"/>
          <p14:tracePt t="33968" x="3354388" y="2765425"/>
          <p14:tracePt t="33973" x="3367088" y="2740025"/>
          <p14:tracePt t="33992" x="3378200" y="2740025"/>
          <p14:tracePt t="33999" x="3378200" y="2728913"/>
          <p14:tracePt t="34013" x="3390900" y="2716213"/>
          <p14:tracePt t="34041" x="3390900" y="2690813"/>
          <p14:tracePt t="34357" x="3378200" y="2690813"/>
          <p14:tracePt t="34476" x="3354388" y="2703513"/>
          <p14:tracePt t="34483" x="3341688" y="2703513"/>
          <p14:tracePt t="34493" x="3328988" y="2716213"/>
          <p14:tracePt t="34499" x="3316288" y="2716213"/>
          <p14:tracePt t="34512" x="3316288" y="2728913"/>
          <p14:tracePt t="34519" x="3303588" y="2728913"/>
          <p14:tracePt t="34804" x="3303588" y="2716213"/>
          <p14:tracePt t="34814" x="3316288" y="2690813"/>
          <p14:tracePt t="34821" x="3328988" y="2678113"/>
          <p14:tracePt t="34831" x="3354388" y="2640013"/>
          <p14:tracePt t="34835" x="3367088" y="2616200"/>
          <p14:tracePt t="34846" x="3390900" y="2603500"/>
          <p14:tracePt t="34857" x="3403600" y="2578100"/>
          <p14:tracePt t="34871" x="3403600" y="2565400"/>
          <p14:tracePt t="34876" x="3416300" y="2565400"/>
          <p14:tracePt t="34993" x="3416300" y="2552700"/>
          <p14:tracePt t="35037" x="3416300" y="2540000"/>
          <p14:tracePt t="35049" x="3416300" y="2527300"/>
          <p14:tracePt t="35058" x="3416300" y="2490788"/>
          <p14:tracePt t="35064" x="3416300" y="2427288"/>
          <p14:tracePt t="35074" x="3416300" y="2390775"/>
          <p14:tracePt t="35081" x="3416300" y="2352675"/>
          <p14:tracePt t="35091" x="3416300" y="2303463"/>
          <p14:tracePt t="35099" x="3416300" y="2278063"/>
          <p14:tracePt t="35103" x="3416300" y="2265363"/>
          <p14:tracePt t="35119" x="3416300" y="2239963"/>
          <p14:tracePt t="35226" x="3403600" y="2239963"/>
          <p14:tracePt t="35239" x="3390900" y="2239963"/>
          <p14:tracePt t="35248" x="3367088" y="2239963"/>
          <p14:tracePt t="35258" x="3354388" y="2239963"/>
          <p14:tracePt t="35274" x="3341688" y="2239963"/>
          <p14:tracePt t="35289" x="3328988" y="2239963"/>
          <p14:tracePt t="35300" x="3316288" y="2239963"/>
          <p14:tracePt t="35305" x="3303588" y="2239963"/>
          <p14:tracePt t="35314" x="3267075" y="2265363"/>
          <p14:tracePt t="35321" x="3241675" y="2278063"/>
          <p14:tracePt t="35330" x="3216275" y="2303463"/>
          <p14:tracePt t="35340" x="3178175" y="2327275"/>
          <p14:tracePt t="35344" x="3141663" y="2365375"/>
          <p14:tracePt t="35356" x="3116263" y="2390775"/>
          <p14:tracePt t="35360" x="3078163" y="2414588"/>
          <p14:tracePt t="35373" x="3054350" y="2439988"/>
          <p14:tracePt t="35381" x="3041650" y="2452688"/>
          <p14:tracePt t="35385" x="3028950" y="2478088"/>
          <p14:tracePt t="35395" x="3016250" y="2490788"/>
          <p14:tracePt t="35401" x="3016250" y="2503488"/>
          <p14:tracePt t="35411" x="3003550" y="2503488"/>
          <p14:tracePt t="35421" x="2990850" y="2503488"/>
          <p14:tracePt t="35426" x="2990850" y="2516188"/>
          <p14:tracePt t="35462" x="2990850" y="2527300"/>
          <p14:tracePt t="35517" x="2990850" y="2552700"/>
          <p14:tracePt t="35523" x="2990850" y="2578100"/>
          <p14:tracePt t="35533" x="3003550" y="2590800"/>
          <p14:tracePt t="35544" x="3003550" y="2603500"/>
          <p14:tracePt t="35547" x="3016250" y="2616200"/>
          <p14:tracePt t="35558" x="3041650" y="2627313"/>
          <p14:tracePt t="35563" x="3041650" y="2652713"/>
          <p14:tracePt t="35575" x="3090863" y="2690813"/>
          <p14:tracePt t="35584" x="3128963" y="2716213"/>
          <p14:tracePt t="35588" x="3190875" y="2740025"/>
          <p14:tracePt t="35598" x="3241675" y="2778125"/>
          <p14:tracePt t="35604" x="3328988" y="2816225"/>
          <p14:tracePt t="35613" x="3403600" y="2852738"/>
          <p14:tracePt t="35624" x="3479800" y="2890838"/>
          <p14:tracePt t="35626" x="3554413" y="2928938"/>
          <p14:tracePt t="35640" x="3616325" y="2952750"/>
          <p14:tracePt t="35643" x="3667125" y="2965450"/>
          <p14:tracePt t="35653" x="3716338" y="2990850"/>
          <p14:tracePt t="35663" x="3754438" y="2990850"/>
          <p14:tracePt t="35671" x="3779838" y="2990850"/>
          <p14:tracePt t="35678" x="3792538" y="2990850"/>
          <p14:tracePt t="35683" x="3803650" y="2990850"/>
          <p14:tracePt t="35693" x="3816350" y="2990850"/>
          <p14:tracePt t="35709" x="3841750" y="2978150"/>
          <p14:tracePt t="35729" x="3867150" y="2965450"/>
          <p14:tracePt t="35732" x="3879850" y="2941638"/>
          <p14:tracePt t="35743" x="3905250" y="2916238"/>
          <p14:tracePt t="35749" x="3905250" y="2903538"/>
          <p14:tracePt t="35760" x="3916363" y="2865438"/>
          <p14:tracePt t="35763" x="3916363" y="2828925"/>
          <p14:tracePt t="35775" x="3929063" y="2816225"/>
          <p14:tracePt t="35785" x="3929063" y="2803525"/>
          <p14:tracePt t="35790" x="3929063" y="2778125"/>
          <p14:tracePt t="35799" x="3929063" y="2752725"/>
          <p14:tracePt t="35805" x="3929063" y="2740025"/>
          <p14:tracePt t="35814" x="3929063" y="2716213"/>
          <p14:tracePt t="35824" x="3929063" y="2690813"/>
          <p14:tracePt t="35829" x="3929063" y="2652713"/>
          <p14:tracePt t="35838" x="3929063" y="2627313"/>
          <p14:tracePt t="35844" x="3929063" y="2590800"/>
          <p14:tracePt t="35855" x="3916363" y="2565400"/>
          <p14:tracePt t="35864" x="3916363" y="2552700"/>
          <p14:tracePt t="35868" x="3905250" y="2540000"/>
          <p14:tracePt t="35880" x="3892550" y="2527300"/>
          <p14:tracePt t="35884" x="3892550" y="2516188"/>
          <p14:tracePt t="35894" x="3879850" y="2490788"/>
          <p14:tracePt t="35905" x="3867150" y="2490788"/>
          <p14:tracePt t="35910" x="3867150" y="2478088"/>
          <p14:tracePt t="35921" x="3841750" y="2465388"/>
          <p14:tracePt t="35924" x="3829050" y="2452688"/>
          <p14:tracePt t="35935" x="3816350" y="2439988"/>
          <p14:tracePt t="35945" x="3803650" y="2427288"/>
          <p14:tracePt t="35961" x="3803650" y="2414588"/>
          <p14:tracePt t="35967" x="3792538" y="2414588"/>
          <p14:tracePt t="36041" x="3779838" y="2414588"/>
          <p14:tracePt t="36047" x="3767138" y="2414588"/>
          <p14:tracePt t="36059" x="3754438" y="2414588"/>
          <p14:tracePt t="36067" x="3741738" y="2414588"/>
          <p14:tracePt t="36072" x="3716338" y="2414588"/>
          <p14:tracePt t="36081" x="3692525" y="2427288"/>
          <p14:tracePt t="36088" x="3667125" y="2427288"/>
          <p14:tracePt t="36097" x="3654425" y="2439988"/>
          <p14:tracePt t="36106" x="3629025" y="2452688"/>
          <p14:tracePt t="36113" x="3616325" y="2452688"/>
          <p14:tracePt t="36122" x="3590925" y="2465388"/>
          <p14:tracePt t="36127" x="3567113" y="2478088"/>
          <p14:tracePt t="36137" x="3554413" y="2490788"/>
          <p14:tracePt t="36147" x="3541713" y="2490788"/>
          <p14:tracePt t="36153" x="3516313" y="2503488"/>
          <p14:tracePt t="36167" x="3503613" y="2516188"/>
          <p14:tracePt t="36177" x="3490913" y="2527300"/>
          <p14:tracePt t="36188" x="3479800" y="2552700"/>
          <p14:tracePt t="36204" x="3467100" y="2565400"/>
          <p14:tracePt t="36207" x="3454400" y="2590800"/>
          <p14:tracePt t="36217" x="3454400" y="2603500"/>
          <p14:tracePt t="36229" x="3441700" y="2627313"/>
          <p14:tracePt t="36243" x="3429000" y="2640013"/>
          <p14:tracePt t="36259" x="3429000" y="2652713"/>
          <p14:tracePt t="36273" x="3429000" y="2665413"/>
          <p14:tracePt t="36465" x="3416300" y="2665413"/>
          <p14:tracePt t="36501" x="3416300" y="2652713"/>
          <p14:tracePt t="36936" x="3403600" y="2640013"/>
          <p14:tracePt t="36964" x="3403600" y="2627313"/>
          <p14:tracePt t="37635" x="3403600" y="2616200"/>
          <p14:tracePt t="38226" x="3416300" y="2616200"/>
          <p14:tracePt t="39965" x="3416300" y="2603500"/>
          <p14:tracePt t="39975" x="3416300" y="2565400"/>
          <p14:tracePt t="39982" x="3416300" y="2552700"/>
          <p14:tracePt t="39985" x="3416300" y="2527300"/>
          <p14:tracePt t="39995" x="3403600" y="2516188"/>
          <p14:tracePt t="40005" x="3403600" y="2490788"/>
          <p14:tracePt t="40011" x="3403600" y="2452688"/>
          <p14:tracePt t="40021" x="3403600" y="2427288"/>
          <p14:tracePt t="40025" x="3390900" y="2390775"/>
          <p14:tracePt t="40050" x="3390900" y="2327275"/>
          <p14:tracePt t="40052" x="3378200" y="2303463"/>
          <p14:tracePt t="40061" x="3378200" y="2265363"/>
          <p14:tracePt t="40067" x="3378200" y="2239963"/>
          <p14:tracePt t="40077" x="3378200" y="2227263"/>
          <p14:tracePt t="40091" x="3378200" y="2214563"/>
          <p14:tracePt t="40101" x="3378200" y="2201863"/>
          <p14:tracePt t="40107" x="3378200" y="2190750"/>
          <p14:tracePt t="40118" x="3378200" y="2165350"/>
          <p14:tracePt t="40131" x="3378200" y="2152650"/>
          <p14:tracePt t="40142" x="3378200" y="2139950"/>
          <p14:tracePt t="40148" x="3378200" y="2127250"/>
          <p14:tracePt t="40156" x="3378200" y="2114550"/>
          <p14:tracePt t="40167" x="3378200" y="2101850"/>
          <p14:tracePt t="40172" x="3378200" y="2089150"/>
          <p14:tracePt t="40183" x="3378200" y="2065338"/>
          <p14:tracePt t="40187" x="3378200" y="2052638"/>
          <p14:tracePt t="40198" x="3378200" y="2039938"/>
          <p14:tracePt t="40207" x="3378200" y="2014538"/>
          <p14:tracePt t="40214" x="3378200" y="1989138"/>
          <p14:tracePt t="40223" x="3378200" y="1965325"/>
          <p14:tracePt t="40227" x="3378200" y="1952625"/>
          <p14:tracePt t="40237" x="3378200" y="1939925"/>
          <p14:tracePt t="40248" x="3378200" y="1914525"/>
          <p14:tracePt t="40253" x="3378200" y="1889125"/>
          <p14:tracePt t="40265" x="3378200" y="1876425"/>
          <p14:tracePt t="40269" x="3378200" y="1865313"/>
          <p14:tracePt t="40279" x="3378200" y="1839913"/>
          <p14:tracePt t="40289" x="3378200" y="1814513"/>
          <p14:tracePt t="40293" x="3378200" y="1789113"/>
          <p14:tracePt t="40303" x="3378200" y="1765300"/>
          <p14:tracePt t="40309" x="3378200" y="1727200"/>
          <p14:tracePt t="40320" x="3378200" y="1701800"/>
          <p14:tracePt t="40332" x="3378200" y="1689100"/>
          <p14:tracePt t="40333" x="3378200" y="1663700"/>
          <p14:tracePt t="40343" x="3378200" y="1652588"/>
          <p14:tracePt t="40350" x="3378200" y="1639888"/>
          <p14:tracePt t="40369" x="3390900" y="1639888"/>
          <p14:tracePt t="40373" x="3390900" y="1627188"/>
          <p14:tracePt t="40389" x="3390900" y="1614488"/>
          <p14:tracePt t="40399" x="3390900" y="1601788"/>
          <p14:tracePt t="40410" x="3390900" y="1589088"/>
          <p14:tracePt t="40425" x="3390900" y="1576388"/>
          <p14:tracePt t="40431" x="3390900" y="1552575"/>
          <p14:tracePt t="40439" x="3390900" y="1539875"/>
          <p14:tracePt t="40449" x="3390900" y="1514475"/>
          <p14:tracePt t="40455" x="3390900" y="1489075"/>
          <p14:tracePt t="40465" x="3390900" y="1463675"/>
          <p14:tracePt t="40469" x="3390900" y="1439863"/>
          <p14:tracePt t="40480" x="3390900" y="1427163"/>
          <p14:tracePt t="40491" x="3390900" y="1414463"/>
          <p14:tracePt t="41049" x="3403600" y="1414463"/>
          <p14:tracePt t="41181" x="3416300" y="1414463"/>
          <p14:tracePt t="41192" x="3429000" y="1414463"/>
          <p14:tracePt t="41198" x="3441700" y="1427163"/>
          <p14:tracePt t="41209" x="3490913" y="1476375"/>
          <p14:tracePt t="41212" x="3503613" y="1514475"/>
          <p14:tracePt t="41221" x="3529013" y="1552575"/>
          <p14:tracePt t="41231" x="3554413" y="1627188"/>
          <p14:tracePt t="41237" x="3579813" y="1701800"/>
          <p14:tracePt t="41250" x="3603625" y="1776413"/>
          <p14:tracePt t="41251" x="3629025" y="1814513"/>
          <p14:tracePt t="41262" x="3629025" y="1839913"/>
          <p14:tracePt t="41271" x="3629025" y="1865313"/>
          <p14:tracePt t="41278" x="3641725" y="1901825"/>
          <p14:tracePt t="41287" x="3641725" y="1927225"/>
          <p14:tracePt t="41291" x="3654425" y="1952625"/>
          <p14:tracePt t="41303" x="3654425" y="1978025"/>
          <p14:tracePt t="41313" x="3654425" y="2014538"/>
          <p14:tracePt t="41317" x="3667125" y="2039938"/>
          <p14:tracePt t="41328" x="3679825" y="2065338"/>
          <p14:tracePt t="41333" x="3692525" y="2114550"/>
          <p14:tracePt t="41343" x="3692525" y="2139950"/>
          <p14:tracePt t="41354" x="3703638" y="2152650"/>
          <p14:tracePt t="41356" x="3716338" y="2178050"/>
          <p14:tracePt t="41367" x="3729038" y="2214563"/>
          <p14:tracePt t="41373" x="3741738" y="2265363"/>
          <p14:tracePt t="41384" x="3754438" y="2303463"/>
          <p14:tracePt t="41395" x="3767138" y="2352675"/>
          <p14:tracePt t="41398" x="3779838" y="2427288"/>
          <p14:tracePt t="41407" x="3803650" y="2516188"/>
          <p14:tracePt t="41415" x="3829050" y="2603500"/>
          <p14:tracePt t="41423" x="3829050" y="2665413"/>
          <p14:tracePt t="41433" x="3854450" y="2752725"/>
          <p14:tracePt t="41439" x="3867150" y="2828925"/>
          <p14:tracePt t="41449" x="3879850" y="2890838"/>
          <p14:tracePt t="41453" x="3892550" y="2965450"/>
          <p14:tracePt t="41463" x="3892550" y="3016250"/>
          <p14:tracePt t="41472" x="3905250" y="3090863"/>
          <p14:tracePt t="41479" x="3905250" y="3154363"/>
          <p14:tracePt t="41493" x="3929063" y="3367088"/>
          <p14:tracePt t="41503" x="3954463" y="3441700"/>
          <p14:tracePt t="41514" x="3967163" y="3490913"/>
          <p14:tracePt t="41519" x="3979863" y="3554413"/>
          <p14:tracePt t="41530" x="3992563" y="3590925"/>
          <p14:tracePt t="41536" x="4017963" y="3629025"/>
          <p14:tracePt t="41546" x="4029075" y="3667125"/>
          <p14:tracePt t="41556" x="4041775" y="3716338"/>
          <p14:tracePt t="41560" x="4054475" y="3754438"/>
          <p14:tracePt t="41569" x="4079875" y="3803650"/>
          <p14:tracePt t="41575" x="4092575" y="3841750"/>
          <p14:tracePt t="41586" x="4117975" y="3916363"/>
          <p14:tracePt t="41596" x="4129088" y="3979863"/>
          <p14:tracePt t="41599" x="4141788" y="4041775"/>
          <p14:tracePt t="41609" x="4141788" y="4092575"/>
          <p14:tracePt t="41615" x="4141788" y="4141788"/>
          <p14:tracePt t="41625" x="4154488" y="4217988"/>
          <p14:tracePt t="41635" x="4154488" y="4279900"/>
          <p14:tracePt t="41639" x="4154488" y="4341813"/>
          <p14:tracePt t="41651" x="4154488" y="4405313"/>
          <p14:tracePt t="41654" x="4154488" y="4467225"/>
          <p14:tracePt t="41665" x="4141788" y="4518025"/>
          <p14:tracePt t="41674" x="4129088" y="4554538"/>
          <p14:tracePt t="41680" x="4117975" y="4592638"/>
          <p14:tracePt t="41690" x="4105275" y="4630738"/>
          <p14:tracePt t="41695" x="4105275" y="4656138"/>
          <p14:tracePt t="41704" x="4105275" y="4679950"/>
          <p14:tracePt t="41714" x="4105275" y="4718050"/>
          <p14:tracePt t="41720" x="4092575" y="4743450"/>
          <p14:tracePt t="41730" x="4092575" y="4768850"/>
          <p14:tracePt t="41734" x="4079875" y="4779963"/>
          <p14:tracePt t="41745" x="4079875" y="4805363"/>
          <p14:tracePt t="41755" x="4079875" y="4843463"/>
          <p14:tracePt t="41761" x="4079875" y="4879975"/>
          <p14:tracePt t="41771" x="4079875" y="4918075"/>
          <p14:tracePt t="41777" x="4067175" y="4956175"/>
          <p14:tracePt t="41786" x="4054475" y="4992688"/>
          <p14:tracePt t="41796" x="4041775" y="5043488"/>
          <p14:tracePt t="41801" x="4029075" y="5081588"/>
          <p14:tracePt t="41811" x="4029075" y="5118100"/>
          <p14:tracePt t="41816" x="4017963" y="5143500"/>
          <p14:tracePt t="41827" x="4017963" y="5181600"/>
          <p14:tracePt t="41837" x="4017963" y="5218113"/>
          <p14:tracePt t="41841" x="4005263" y="5243513"/>
          <p14:tracePt t="41851" x="3992563" y="5256213"/>
          <p14:tracePt t="41857" x="3992563" y="5281613"/>
          <p14:tracePt t="41867" x="3992563" y="5305425"/>
          <p14:tracePt t="41878" x="3979863" y="5305425"/>
          <p14:tracePt t="41883" x="3979863" y="5318125"/>
          <p14:tracePt t="41895" x="3967163" y="5330825"/>
          <p14:tracePt t="41897" x="3967163" y="5343525"/>
          <p14:tracePt t="41923" x="3954463" y="5343525"/>
          <p14:tracePt t="42337" x="3941763" y="5356225"/>
          <p14:tracePt t="42418" x="3929063" y="5356225"/>
          <p14:tracePt t="42447" x="3916363" y="5368925"/>
          <p14:tracePt t="42458" x="3905250" y="5368925"/>
          <p14:tracePt t="42473" x="3892550" y="5368925"/>
          <p14:tracePt t="42483" x="3892550" y="5381625"/>
          <p14:tracePt t="42503" x="3879850" y="5381625"/>
          <p14:tracePt t="42553" x="3867150" y="5381625"/>
          <p14:tracePt t="42583" x="3854450" y="5381625"/>
          <p14:tracePt t="42604" x="3841750" y="5381625"/>
          <p14:tracePt t="42624" x="3829050" y="5381625"/>
          <p14:tracePt t="44045" x="3841750" y="5381625"/>
          <p14:tracePt t="44076" x="3854450" y="5381625"/>
          <p14:tracePt t="44111" x="3867150" y="5381625"/>
          <p14:tracePt t="44127" x="3879850" y="5381625"/>
          <p14:tracePt t="44383" x="3892550" y="5381625"/>
          <p14:tracePt t="44399" x="3905250" y="5381625"/>
          <p14:tracePt t="44415" x="3916363" y="5381625"/>
          <p14:tracePt t="44425" x="3929063" y="5368925"/>
          <p14:tracePt t="44441" x="3941763" y="5368925"/>
          <p14:tracePt t="44455" x="3954463" y="5356225"/>
          <p14:tracePt t="44475" x="3967163" y="5356225"/>
          <p14:tracePt t="44479" x="3979863" y="5356225"/>
          <p14:tracePt t="44530" x="3992563" y="5356225"/>
          <p14:tracePt t="44561" x="4005263" y="5356225"/>
          <p14:tracePt t="44575" x="4029075" y="5356225"/>
          <p14:tracePt t="44585" x="4054475" y="5343525"/>
          <p14:tracePt t="44595" x="4067175" y="5343525"/>
          <p14:tracePt t="44601" x="4079875" y="5343525"/>
          <p14:tracePt t="44611" x="4105275" y="5343525"/>
          <p14:tracePt t="44615" x="4129088" y="5343525"/>
          <p14:tracePt t="44625" x="4141788" y="5343525"/>
          <p14:tracePt t="44635" x="4154488" y="5343525"/>
          <p14:tracePt t="44641" x="4179888" y="5343525"/>
          <p14:tracePt t="44651" x="4192588" y="5343525"/>
          <p14:tracePt t="44657" x="4217988" y="5343525"/>
          <p14:tracePt t="44667" x="4254500" y="5343525"/>
          <p14:tracePt t="44678" x="4279900" y="5343525"/>
          <p14:tracePt t="44681" x="4318000" y="5343525"/>
          <p14:tracePt t="44691" x="4354513" y="5343525"/>
          <p14:tracePt t="44697" x="4392613" y="5343525"/>
          <p14:tracePt t="44708" x="4443413" y="5356225"/>
          <p14:tracePt t="44717" x="4479925" y="5356225"/>
          <p14:tracePt t="44722" x="4530725" y="5356225"/>
          <p14:tracePt t="44731" x="4605338" y="5356225"/>
          <p14:tracePt t="44740" x="4656138" y="5356225"/>
          <p14:tracePt t="44747" x="4679950" y="5368925"/>
          <p14:tracePt t="44758" x="4705350" y="5368925"/>
          <p14:tracePt t="44763" x="4730750" y="5368925"/>
          <p14:tracePt t="44774" x="4743450" y="5368925"/>
          <p14:tracePt t="44777" x="4756150" y="5368925"/>
          <p14:tracePt t="44853" x="4768850" y="5368925"/>
          <p14:tracePt t="45175" x="4743450" y="5368925"/>
          <p14:tracePt t="45182" x="4730750" y="5381625"/>
          <p14:tracePt t="45191" x="4705350" y="5381625"/>
          <p14:tracePt t="45201" x="4679950" y="5381625"/>
          <p14:tracePt t="45208" x="4618038" y="5394325"/>
          <p14:tracePt t="45215" x="4579938" y="5407025"/>
          <p14:tracePt t="45223" x="4554538" y="5407025"/>
          <p14:tracePt t="45231" x="4530725" y="5418138"/>
          <p14:tracePt t="45243" x="4505325" y="5418138"/>
          <p14:tracePt t="45247" x="4492625" y="5418138"/>
          <p14:tracePt t="45257" x="4479925" y="5418138"/>
          <p14:tracePt t="45260" x="4467225" y="5418138"/>
          <p14:tracePt t="45274" x="4454525" y="5418138"/>
          <p14:tracePt t="45281" x="4443413" y="5418138"/>
          <p14:tracePt t="45289" x="4430713" y="5418138"/>
          <p14:tracePt t="45297" x="4405313" y="5418138"/>
          <p14:tracePt t="45301" x="4392613" y="5418138"/>
          <p14:tracePt t="45311" x="4379913" y="5418138"/>
          <p14:tracePt t="45322" x="4354513" y="5418138"/>
          <p14:tracePt t="45327" x="4330700" y="5418138"/>
          <p14:tracePt t="45338" x="4318000" y="5418138"/>
          <p14:tracePt t="45343" x="4292600" y="5418138"/>
          <p14:tracePt t="45354" x="4279900" y="5418138"/>
          <p14:tracePt t="45363" x="4254500" y="5418138"/>
          <p14:tracePt t="45367" x="4230688" y="5418138"/>
          <p14:tracePt t="45377" x="4205288" y="5418138"/>
          <p14:tracePt t="45383" x="4192588" y="5418138"/>
          <p14:tracePt t="45393" x="4179888" y="5418138"/>
          <p14:tracePt t="45403" x="4167188" y="5418138"/>
          <p14:tracePt t="45437" x="4154488" y="5418138"/>
          <p14:tracePt t="45463" x="4141788" y="5418138"/>
          <p14:tracePt t="45513" x="4129088" y="5418138"/>
          <p14:tracePt t="45553" x="4117975" y="5418138"/>
          <p14:tracePt t="45586" x="4105275" y="5418138"/>
          <p14:tracePt t="45627" x="4092575" y="5418138"/>
          <p14:tracePt t="45664" x="4079875" y="5418138"/>
          <p14:tracePt t="45686" x="4067175" y="5407025"/>
          <p14:tracePt t="45701" x="4054475" y="5407025"/>
          <p14:tracePt t="45704" x="4041775" y="5407025"/>
          <p14:tracePt t="45725" x="4029075" y="5407025"/>
          <p14:tracePt t="45731" x="4017963" y="5407025"/>
          <p14:tracePt t="45741" x="4005263" y="5407025"/>
          <p14:tracePt t="45745" x="3992563" y="5407025"/>
          <p14:tracePt t="45755" x="3979863" y="5407025"/>
          <p14:tracePt t="45781" x="3967163" y="5407025"/>
          <p14:tracePt t="45847" x="3954463" y="5407025"/>
          <p14:tracePt t="45946" x="3954463" y="5394325"/>
          <p14:tracePt t="46417" x="3941763" y="5394325"/>
          <p14:tracePt t="46533" x="3941763" y="5368925"/>
          <p14:tracePt t="46536" x="3941763" y="5343525"/>
          <p14:tracePt t="46546" x="3941763" y="5330825"/>
          <p14:tracePt t="46553" x="3941763" y="5305425"/>
          <p14:tracePt t="46563" x="3941763" y="5281613"/>
          <p14:tracePt t="46573" x="3929063" y="5268913"/>
          <p14:tracePt t="46577" x="3929063" y="5243513"/>
          <p14:tracePt t="46586" x="3929063" y="5230813"/>
          <p14:tracePt t="46593" x="3929063" y="5205413"/>
          <p14:tracePt t="46604" x="3916363" y="5194300"/>
          <p14:tracePt t="46614" x="3916363" y="5181600"/>
          <p14:tracePt t="46631" x="3916363" y="5168900"/>
          <p14:tracePt t="46658" x="3916363" y="5156200"/>
          <p14:tracePt t="46683" x="3905250" y="5156200"/>
          <p14:tracePt t="46693" x="3905250" y="5143500"/>
          <p14:tracePt t="46709" x="3892550" y="5130800"/>
          <p14:tracePt t="46724" x="3892550" y="5118100"/>
          <p14:tracePt t="46739" x="3892550" y="5092700"/>
          <p14:tracePt t="46749" x="3892550" y="5081588"/>
          <p14:tracePt t="46756" x="3879850" y="5068888"/>
          <p14:tracePt t="46765" x="3879850" y="5043488"/>
          <p14:tracePt t="46775" x="3879850" y="5030788"/>
          <p14:tracePt t="46789" x="3867150" y="5005388"/>
          <p14:tracePt t="46805" x="3867150" y="4992688"/>
          <p14:tracePt t="46815" x="3854450" y="4981575"/>
          <p14:tracePt t="46820" x="3854450" y="4968875"/>
          <p14:tracePt t="46900" x="3841750" y="4956175"/>
          <p14:tracePt t="46914" x="3841750" y="4943475"/>
          <p14:tracePt t="46925" x="3841750" y="4930775"/>
          <p14:tracePt t="46935" x="3829050" y="4918075"/>
          <p14:tracePt t="46957" x="3816350" y="4905375"/>
          <p14:tracePt t="47223" x="3816350" y="4930775"/>
          <p14:tracePt t="47234" x="3816350" y="4943475"/>
          <p14:tracePt t="47250" x="3816350" y="4968875"/>
          <p14:tracePt t="47273" x="3816350" y="4981575"/>
          <p14:tracePt t="47476" x="3816350" y="4956175"/>
          <p14:tracePt t="47493" x="3816350" y="4930775"/>
          <p14:tracePt t="47502" x="3816350" y="4918075"/>
          <p14:tracePt t="47516" x="3816350" y="4905375"/>
          <p14:tracePt t="47522" x="3816350" y="4892675"/>
          <p14:tracePt t="47547" x="3816350" y="4879975"/>
          <p14:tracePt t="47716" x="3829050" y="4905375"/>
          <p14:tracePt t="47723" x="3829050" y="4930775"/>
          <p14:tracePt t="47734" x="3829050" y="4943475"/>
          <p14:tracePt t="47743" x="3829050" y="4968875"/>
          <p14:tracePt t="47747" x="3829050" y="4981575"/>
          <p14:tracePt t="47760" x="3829050" y="4992688"/>
          <p14:tracePt t="47763" x="3829050" y="5005388"/>
          <p14:tracePt t="47773" x="3829050" y="5018088"/>
          <p14:tracePt t="47786" x="3829050" y="5030788"/>
          <p14:tracePt t="47791" x="3829050" y="5056188"/>
          <p14:tracePt t="47803" x="3829050" y="5068888"/>
          <p14:tracePt t="47985" x="3829050" y="5043488"/>
          <p14:tracePt t="47990" x="3829050" y="5018088"/>
          <p14:tracePt t="48002" x="3829050" y="4992688"/>
          <p14:tracePt t="48006" x="3829050" y="4981575"/>
          <p14:tracePt t="48018" x="3829050" y="4968875"/>
          <p14:tracePt t="48038" x="3829050" y="4956175"/>
          <p14:tracePt t="48466" x="3854450" y="4956175"/>
          <p14:tracePt t="48475" x="3867150" y="4956175"/>
          <p14:tracePt t="48485" x="3892550" y="4956175"/>
          <p14:tracePt t="48489" x="3916363" y="4956175"/>
          <p14:tracePt t="48502" x="3941763" y="4943475"/>
          <p14:tracePt t="48505" x="4005263" y="4918075"/>
          <p14:tracePt t="48517" x="4092575" y="4879975"/>
          <p14:tracePt t="48525" x="4129088" y="4868863"/>
          <p14:tracePt t="48531" x="4154488" y="4830763"/>
          <p14:tracePt t="48539" x="4192588" y="4818063"/>
          <p14:tracePt t="48546" x="4205288" y="4792663"/>
          <p14:tracePt t="48555" x="4217988" y="4792663"/>
          <p14:tracePt t="48567" x="4217988" y="4779963"/>
          <p14:tracePt t="48571" x="4230688" y="4779963"/>
          <p14:tracePt t="48584" x="4230688" y="4768850"/>
          <p14:tracePt t="48586" x="4241800" y="4768850"/>
          <p14:tracePt t="48595" x="4254500" y="4768850"/>
          <p14:tracePt t="48605" x="4254500" y="4756150"/>
          <p14:tracePt t="48645" x="4254500" y="4743450"/>
          <p14:tracePt t="48661" x="4267200" y="4743450"/>
          <p14:tracePt t="48666" x="4267200" y="4730750"/>
          <p14:tracePt t="48757" x="4279900" y="4730750"/>
          <p14:tracePt t="48781" x="4292600" y="4730750"/>
          <p14:tracePt t="48787" x="4305300" y="4730750"/>
          <p14:tracePt t="48807" x="4318000" y="4730750"/>
          <p14:tracePt t="49540" x="4292600" y="4743450"/>
          <p14:tracePt t="49549" x="4267200" y="4743450"/>
          <p14:tracePt t="49553" x="4254500" y="4756150"/>
          <p14:tracePt t="49564" x="4241800" y="4768850"/>
          <p14:tracePt t="49570" x="4217988" y="4768850"/>
          <p14:tracePt t="49581" x="4192588" y="4768850"/>
          <p14:tracePt t="49589" x="4179888" y="4768850"/>
          <p14:tracePt t="49603" x="4167188" y="4779963"/>
          <p14:tracePt t="49851" x="4167188" y="4756150"/>
          <p14:tracePt t="49860" x="4154488" y="4730750"/>
          <p14:tracePt t="49870" x="4154488" y="4718050"/>
          <p14:tracePt t="49876" x="4141788" y="4692650"/>
          <p14:tracePt t="49887" x="4141788" y="4679950"/>
          <p14:tracePt t="49891" x="4141788" y="4656138"/>
          <p14:tracePt t="49901" x="4141788" y="4643438"/>
          <p14:tracePt t="49911" x="4141788" y="4630738"/>
          <p14:tracePt t="49916" x="4141788" y="4618038"/>
          <p14:tracePt t="49927" x="4129088" y="4605338"/>
          <p14:tracePt t="49931" x="4129088" y="4579938"/>
          <p14:tracePt t="49941" x="4129088" y="4554538"/>
          <p14:tracePt t="49953" x="4129088" y="4518025"/>
          <p14:tracePt t="49956" x="4129088" y="4492625"/>
          <p14:tracePt t="49967" x="4117975" y="4454525"/>
          <p14:tracePt t="49973" x="4117975" y="4430713"/>
          <p14:tracePt t="49985" x="4117975" y="4405313"/>
          <p14:tracePt t="49993" x="4117975" y="4379913"/>
          <p14:tracePt t="49998" x="4117975" y="4354513"/>
          <p14:tracePt t="50007" x="4117975" y="4330700"/>
          <p14:tracePt t="50023" x="4117975" y="4318000"/>
          <p14:tracePt t="50033" x="4117975" y="4305300"/>
          <p14:tracePt t="50048" x="4117975" y="4292600"/>
          <p14:tracePt t="50089" x="4117975" y="4279900"/>
          <p14:tracePt t="50415" x="4117975" y="4341813"/>
          <p14:tracePt t="50430" x="4117975" y="4392613"/>
          <p14:tracePt t="50437" x="4129088" y="4418013"/>
          <p14:tracePt t="50441" x="4129088" y="4454525"/>
          <p14:tracePt t="50451" x="4129088" y="4467225"/>
          <p14:tracePt t="50459" x="4129088" y="4479925"/>
          <p14:tracePt t="50468" x="4129088" y="4492625"/>
          <p14:tracePt t="50478" x="4129088" y="4518025"/>
          <p14:tracePt t="50481" x="4129088" y="4530725"/>
          <p14:tracePt t="50491" x="4129088" y="4543425"/>
          <p14:tracePt t="50498" x="4117975" y="4567238"/>
          <p14:tracePt t="50507" x="4117975" y="4579938"/>
          <p14:tracePt t="50517" x="4117975" y="4592638"/>
          <p14:tracePt t="50521" x="4117975" y="4605338"/>
          <p14:tracePt t="50556" x="4117975" y="4618038"/>
          <p14:tracePt t="50709" x="4117975" y="4554538"/>
          <p14:tracePt t="50719" x="4117975" y="4479925"/>
          <p14:tracePt t="50724" x="4129088" y="4454525"/>
          <p14:tracePt t="50733" x="4141788" y="4430713"/>
          <p14:tracePt t="50739" x="4154488" y="4379913"/>
          <p14:tracePt t="50749" x="4154488" y="4354513"/>
          <p14:tracePt t="50759" x="4167188" y="4341813"/>
          <p14:tracePt t="50765" x="4179888" y="4330700"/>
          <p14:tracePt t="50777" x="4179888" y="4305300"/>
          <p14:tracePt t="50856" x="4179888" y="4318000"/>
          <p14:tracePt t="50860" x="4179888" y="4330700"/>
          <p14:tracePt t="50880" x="4179888" y="4341813"/>
          <p14:tracePt t="50895" x="4179888" y="4367213"/>
          <p14:tracePt t="50911" x="4179888" y="4379913"/>
          <p14:tracePt t="50921" x="4179888" y="4392613"/>
          <p14:tracePt t="50925" x="4179888" y="4405313"/>
          <p14:tracePt t="50935" x="4179888" y="4418013"/>
          <p14:tracePt t="50941" x="4179888" y="4454525"/>
          <p14:tracePt t="50951" x="4179888" y="4492625"/>
          <p14:tracePt t="50966" x="4192588" y="4543425"/>
          <p14:tracePt t="50976" x="4205288" y="4567238"/>
          <p14:tracePt t="50981" x="4217988" y="4592638"/>
          <p14:tracePt t="50992" x="4217988" y="4618038"/>
          <p14:tracePt t="51001" x="4217988" y="4643438"/>
          <p14:tracePt t="51019" x="4217988" y="4656138"/>
          <p14:tracePt t="51047" x="4230688" y="4679950"/>
          <p14:tracePt t="51285" x="4230688" y="4656138"/>
          <p14:tracePt t="51291" x="4230688" y="4543425"/>
          <p14:tracePt t="51298" x="4230688" y="4467225"/>
          <p14:tracePt t="51302" x="4241800" y="4430713"/>
          <p14:tracePt t="51312" x="4241800" y="4392613"/>
          <p14:tracePt t="51322" x="4241800" y="4379913"/>
          <p14:tracePt t="51328" x="4241800" y="4367213"/>
          <p14:tracePt t="51567" x="4241800" y="4341813"/>
          <p14:tracePt t="51572" x="4241800" y="4318000"/>
          <p14:tracePt t="51583" x="4241800" y="4279900"/>
          <p14:tracePt t="51587" x="4241800" y="4241800"/>
          <p14:tracePt t="51597" x="4241800" y="4205288"/>
          <p14:tracePt t="51607" x="4241800" y="4179888"/>
          <p14:tracePt t="51612" x="4241800" y="4167188"/>
          <p14:tracePt t="51621" x="4241800" y="4154488"/>
          <p14:tracePt t="51637" x="4241800" y="4141788"/>
          <p14:tracePt t="51853" x="4254500" y="4129088"/>
          <p14:tracePt t="52373" x="4267200" y="4129088"/>
          <p14:tracePt t="52402" x="4279900" y="4129088"/>
          <p14:tracePt t="52428" x="4279900" y="4141788"/>
          <p14:tracePt t="52432" x="4279900" y="4154488"/>
          <p14:tracePt t="52442" x="4279900" y="4167188"/>
          <p14:tracePt t="52452" x="4279900" y="4192588"/>
          <p14:tracePt t="52459" x="4292600" y="4217988"/>
          <p14:tracePt t="52469" x="4292600" y="4230688"/>
          <p14:tracePt t="52472" x="4292600" y="4241800"/>
          <p14:tracePt t="52482" x="4292600" y="4267200"/>
          <p14:tracePt t="52495" x="4292600" y="4279900"/>
          <p14:tracePt t="52498" x="4305300" y="4292600"/>
          <p14:tracePt t="52509" x="4305300" y="4318000"/>
          <p14:tracePt t="52515" x="4305300" y="4330700"/>
          <p14:tracePt t="52525" x="4305300" y="4341813"/>
          <p14:tracePt t="52535" x="4318000" y="4367213"/>
          <p14:tracePt t="52539" x="4318000" y="4392613"/>
          <p14:tracePt t="52548" x="4318000" y="4405313"/>
          <p14:tracePt t="52555" x="4318000" y="4430713"/>
          <p14:tracePt t="52565" x="4318000" y="4443413"/>
          <p14:tracePt t="52576" x="4318000" y="4479925"/>
          <p14:tracePt t="52579" x="4318000" y="4492625"/>
          <p14:tracePt t="52590" x="4318000" y="4518025"/>
          <p14:tracePt t="52595" x="4318000" y="4530725"/>
          <p14:tracePt t="52605" x="4318000" y="4554538"/>
          <p14:tracePt t="52615" x="4318000" y="4592638"/>
          <p14:tracePt t="52621" x="4305300" y="4618038"/>
          <p14:tracePt t="52631" x="4305300" y="4630738"/>
          <p14:tracePt t="52635" x="4305300" y="4656138"/>
          <p14:tracePt t="52646" x="4292600" y="4679950"/>
          <p14:tracePt t="52655" x="4292600" y="4705350"/>
          <p14:tracePt t="52671" x="4279900" y="4730750"/>
          <p14:tracePt t="52675" x="4279900" y="4743450"/>
          <p14:tracePt t="52685" x="4279900" y="4756150"/>
          <p14:tracePt t="52695" x="4279900" y="4768850"/>
          <p14:tracePt t="52701" x="4267200" y="4792663"/>
          <p14:tracePt t="52712" x="4254500" y="4805363"/>
          <p14:tracePt t="52714" x="4254500" y="4818063"/>
          <p14:tracePt t="52726" x="4254500" y="4830763"/>
          <p14:tracePt t="52737" x="4254500" y="4843463"/>
          <p14:tracePt t="52751" x="4254500" y="4856163"/>
          <p14:tracePt t="52767" x="4241800" y="4856163"/>
          <p14:tracePt t="52781" x="4241800" y="4868863"/>
          <p14:tracePt t="52791" x="4230688" y="4879975"/>
          <p14:tracePt t="52797" x="4230688" y="4905375"/>
          <p14:tracePt t="52807" x="4217988" y="4905375"/>
          <p14:tracePt t="52817" x="4205288" y="4918075"/>
          <p14:tracePt t="52821" x="4205288" y="4943475"/>
          <p14:tracePt t="52831" x="4179888" y="4968875"/>
          <p14:tracePt t="52837" x="4179888" y="4992688"/>
          <p14:tracePt t="52847" x="4154488" y="5018088"/>
          <p14:tracePt t="52860" x="4129088" y="5068888"/>
          <p14:tracePt t="52863" x="4129088" y="5092700"/>
          <p14:tracePt t="52873" x="4105275" y="5118100"/>
          <p14:tracePt t="52878" x="4105275" y="5130800"/>
          <p14:tracePt t="52888" x="4092575" y="5143500"/>
          <p14:tracePt t="52896" x="4092575" y="5156200"/>
          <p14:tracePt t="52902" x="4079875" y="5156200"/>
          <p14:tracePt t="52916" x="4079875" y="5168900"/>
          <p14:tracePt t="52993" x="4067175" y="5168900"/>
          <p14:tracePt t="53040" x="4041775" y="5181600"/>
          <p14:tracePt t="53049" x="4041775" y="5194300"/>
          <p14:tracePt t="53058" x="4029075" y="5194300"/>
          <p14:tracePt t="53063" x="4005263" y="5205413"/>
          <p14:tracePt t="53074" x="3992563" y="5218113"/>
          <p14:tracePt t="53079" x="3979863" y="5218113"/>
          <p14:tracePt t="53089" x="3954463" y="5243513"/>
          <p14:tracePt t="53099" x="3941763" y="5243513"/>
          <p14:tracePt t="53105" x="3916363" y="5256213"/>
          <p14:tracePt t="53115" x="3905250" y="5281613"/>
          <p14:tracePt t="53119" x="3879850" y="5281613"/>
          <p14:tracePt t="53128" x="3854450" y="5294313"/>
          <p14:tracePt t="53139" x="3841750" y="5305425"/>
          <p14:tracePt t="53145" x="3816350" y="5318125"/>
          <p14:tracePt t="53155" x="3803650" y="5330825"/>
          <p14:tracePt t="53179" x="3792538" y="5330825"/>
          <p14:tracePt t="53224" x="3779838" y="5330825"/>
          <p14:tracePt t="53241" x="3767138" y="5330825"/>
          <p14:tracePt t="53301" x="3767138" y="5305425"/>
          <p14:tracePt t="53307" x="3767138" y="5256213"/>
          <p14:tracePt t="53316" x="3792538" y="5194300"/>
          <p14:tracePt t="53320" x="3816350" y="5092700"/>
          <p14:tracePt t="53330" x="3841750" y="4981575"/>
          <p14:tracePt t="53340" x="3879850" y="4868863"/>
          <p14:tracePt t="53346" x="3905250" y="4779963"/>
          <p14:tracePt t="53357" x="3941763" y="4692650"/>
          <p14:tracePt t="53360" x="3979863" y="4592638"/>
          <p14:tracePt t="53370" x="3992563" y="4530725"/>
          <p14:tracePt t="53381" x="4005263" y="4492625"/>
          <p14:tracePt t="53387" x="4017963" y="4467225"/>
          <p14:tracePt t="53397" x="4029075" y="4443413"/>
          <p14:tracePt t="53411" x="4029075" y="4430713"/>
          <p14:tracePt t="53427" x="4029075" y="4418013"/>
          <p14:tracePt t="53443" x="4029075" y="4405313"/>
          <p14:tracePt t="53462" x="4041775" y="4405313"/>
          <p14:tracePt t="53466" x="4041775" y="4392613"/>
          <p14:tracePt t="53476" x="4041775" y="4379913"/>
          <p14:tracePt t="53482" x="4041775" y="4367213"/>
          <p14:tracePt t="53492" x="4041775" y="4341813"/>
          <p14:tracePt t="53502" x="4054475" y="4305300"/>
          <p14:tracePt t="53507" x="4067175" y="4267200"/>
          <p14:tracePt t="53516" x="4079875" y="4241800"/>
          <p14:tracePt t="53524" x="4079875" y="4205288"/>
          <p14:tracePt t="53532" x="4092575" y="4192588"/>
          <p14:tracePt t="53542" x="4092575" y="4154488"/>
          <p14:tracePt t="53548" x="4105275" y="4141788"/>
          <p14:tracePt t="53563" x="4117975" y="4129088"/>
          <p14:tracePt t="53574" x="4117975" y="4117975"/>
          <p14:tracePt t="53623" x="4117975" y="4105275"/>
          <p14:tracePt t="53666" x="4129088" y="4092575"/>
          <p14:tracePt t="53679" x="4129088" y="4079875"/>
          <p14:tracePt t="53686" x="4129088" y="4067175"/>
          <p14:tracePt t="53695" x="4141788" y="4054475"/>
          <p14:tracePt t="53720" x="4141788" y="4041775"/>
          <p14:tracePt t="53910" x="4154488" y="4041775"/>
          <p14:tracePt t="53926" x="4167188" y="4041775"/>
          <p14:tracePt t="53940" x="4167188" y="4054475"/>
          <p14:tracePt t="53946" x="4167188" y="4067175"/>
          <p14:tracePt t="53950" x="4179888" y="4079875"/>
          <p14:tracePt t="53960" x="4192588" y="4092575"/>
          <p14:tracePt t="53966" x="4192588" y="4105275"/>
          <p14:tracePt t="53976" x="4205288" y="4129088"/>
          <p14:tracePt t="53986" x="4217988" y="4154488"/>
          <p14:tracePt t="53991" x="4217988" y="4179888"/>
          <p14:tracePt t="54003" x="4230688" y="4230688"/>
          <p14:tracePt t="54006" x="4241800" y="4267200"/>
          <p14:tracePt t="54017" x="4241800" y="4292600"/>
          <p14:tracePt t="54026" x="4254500" y="4330700"/>
          <p14:tracePt t="54033" x="4254500" y="4354513"/>
          <p14:tracePt t="54044" x="4254500" y="4379913"/>
          <p14:tracePt t="54046" x="4254500" y="4392613"/>
          <p14:tracePt t="54057" x="4254500" y="4405313"/>
          <p14:tracePt t="54067" x="4254500" y="4430713"/>
          <p14:tracePt t="54074" x="4254500" y="4443413"/>
          <p14:tracePt t="54083" x="4254500" y="4454525"/>
          <p14:tracePt t="54087" x="4254500" y="4467225"/>
          <p14:tracePt t="54109" x="4254500" y="4492625"/>
          <p14:tracePt t="54309" x="4241800" y="4492625"/>
          <p14:tracePt t="54315" x="4230688" y="4479925"/>
          <p14:tracePt t="54325" x="4230688" y="4467225"/>
          <p14:tracePt t="54329" x="4230688" y="4454525"/>
          <p14:tracePt t="54342" x="4230688" y="4443413"/>
          <p14:tracePt t="54351" x="4230688" y="4418013"/>
          <p14:tracePt t="54357" x="4230688" y="4405313"/>
          <p14:tracePt t="54365" x="4230688" y="4367213"/>
          <p14:tracePt t="54374" x="4230688" y="4330700"/>
          <p14:tracePt t="54381" x="4230688" y="4305300"/>
          <p14:tracePt t="54391" x="4230688" y="4279900"/>
          <p14:tracePt t="54395" x="4230688" y="4241800"/>
          <p14:tracePt t="54408" x="4241800" y="4192588"/>
          <p14:tracePt t="54411" x="4254500" y="4167188"/>
          <p14:tracePt t="54424" x="4254500" y="4141788"/>
          <p14:tracePt t="54431" x="4254500" y="4129088"/>
          <p14:tracePt t="54436" x="4267200" y="4117975"/>
          <p14:tracePt t="54445" x="4267200" y="4105275"/>
          <p14:tracePt t="54471" x="4267200" y="4092575"/>
          <p14:tracePt t="54647" x="4279900" y="4092575"/>
          <p14:tracePt t="54653" x="4305300" y="4092575"/>
          <p14:tracePt t="54663" x="4318000" y="4117975"/>
          <p14:tracePt t="54674" x="4341813" y="4129088"/>
          <p14:tracePt t="54677" x="4341813" y="4154488"/>
          <p14:tracePt t="54690" x="4354513" y="4179888"/>
          <p14:tracePt t="54693" x="4367213" y="4205288"/>
          <p14:tracePt t="54704" x="4367213" y="4217988"/>
          <p14:tracePt t="54713" x="4367213" y="4241800"/>
          <p14:tracePt t="54720" x="4367213" y="4254500"/>
          <p14:tracePt t="54729" x="4367213" y="4279900"/>
          <p14:tracePt t="54733" x="4367213" y="4292600"/>
          <p14:tracePt t="54743" x="4367213" y="4318000"/>
          <p14:tracePt t="54759" x="4367213" y="4330700"/>
          <p14:tracePt t="54816" x="4379913" y="4330700"/>
          <p14:tracePt t="54835" x="4392613" y="4330700"/>
          <p14:tracePt t="54849" x="4405313" y="4305300"/>
          <p14:tracePt t="54856" x="4405313" y="4292600"/>
          <p14:tracePt t="54865" x="4418013" y="4230688"/>
          <p14:tracePt t="54876" x="4418013" y="4154488"/>
          <p14:tracePt t="54879" x="4430713" y="4092575"/>
          <p14:tracePt t="54890" x="4430713" y="4054475"/>
          <p14:tracePt t="54895" x="4430713" y="4017963"/>
          <p14:tracePt t="54905" x="4430713" y="3992563"/>
          <p14:tracePt t="54914" x="4430713" y="3979863"/>
          <p14:tracePt t="54921" x="4430713" y="3967163"/>
          <p14:tracePt t="55011" x="4430713" y="3979863"/>
          <p14:tracePt t="55015" x="4430713" y="3992563"/>
          <p14:tracePt t="55026" x="4430713" y="4029075"/>
          <p14:tracePt t="55038" x="4430713" y="4092575"/>
          <p14:tracePt t="55042" x="4430713" y="4154488"/>
          <p14:tracePt t="55052" x="4430713" y="4192588"/>
          <p14:tracePt t="55057" x="4430713" y="4230688"/>
          <p14:tracePt t="55067" x="4430713" y="4267200"/>
          <p14:tracePt t="55077" x="4430713" y="4305300"/>
          <p14:tracePt t="55082" x="4430713" y="4330700"/>
          <p14:tracePt t="55091" x="4430713" y="4341813"/>
          <p14:tracePt t="55097" x="4430713" y="4354513"/>
          <p14:tracePt t="55197" x="4418013" y="4341813"/>
          <p14:tracePt t="55205" x="4418013" y="4330700"/>
          <p14:tracePt t="55213" x="4405313" y="4267200"/>
          <p14:tracePt t="55217" x="4392613" y="4192588"/>
          <p14:tracePt t="55227" x="4392613" y="4129088"/>
          <p14:tracePt t="55239" x="4392613" y="4067175"/>
          <p14:tracePt t="55243" x="4392613" y="3979863"/>
          <p14:tracePt t="55255" x="4392613" y="3905250"/>
          <p14:tracePt t="55259" x="4405313" y="3867150"/>
          <p14:tracePt t="55271" x="4405313" y="3854450"/>
          <p14:tracePt t="55279" x="4418013" y="3854450"/>
          <p14:tracePt t="55324" x="4418013" y="3905250"/>
          <p14:tracePt t="55333" x="4443413" y="4005263"/>
          <p14:tracePt t="55340" x="4443413" y="4079875"/>
          <p14:tracePt t="55351" x="4454525" y="4205288"/>
          <p14:tracePt t="55359" x="4454525" y="4305300"/>
          <p14:tracePt t="55363" x="4454525" y="4392613"/>
          <p14:tracePt t="55373" x="4454525" y="4454525"/>
          <p14:tracePt t="55380" x="4454525" y="4479925"/>
          <p14:tracePt t="55389" x="4467225" y="4505325"/>
          <p14:tracePt t="55460" x="4467225" y="4492625"/>
          <p14:tracePt t="55471" x="4467225" y="4418013"/>
          <p14:tracePt t="55479" x="4467225" y="4292600"/>
          <p14:tracePt t="55486" x="4467225" y="4167188"/>
          <p14:tracePt t="55495" x="4467225" y="4067175"/>
          <p14:tracePt t="55501" x="4467225" y="3992563"/>
          <p14:tracePt t="55512" x="4467225" y="3941763"/>
          <p14:tracePt t="55522" x="4467225" y="3929063"/>
          <p14:tracePt t="55525" x="4467225" y="3916363"/>
          <p14:tracePt t="55566" x="4467225" y="3929063"/>
          <p14:tracePt t="55576" x="4454525" y="3979863"/>
          <p14:tracePt t="55581" x="4443413" y="4054475"/>
          <p14:tracePt t="55590" x="4430713" y="4154488"/>
          <p14:tracePt t="55600" x="4405313" y="4279900"/>
          <p14:tracePt t="55604" x="4405313" y="4379913"/>
          <p14:tracePt t="55616" x="4405313" y="4443413"/>
          <p14:tracePt t="55620" x="4392613" y="4518025"/>
          <p14:tracePt t="55630" x="4392613" y="4554538"/>
          <p14:tracePt t="55640" x="4392613" y="4567238"/>
          <p14:tracePt t="55656" x="4392613" y="4579938"/>
          <p14:tracePt t="55726" x="4392613" y="4567238"/>
          <p14:tracePt t="55736" x="4392613" y="4530725"/>
          <p14:tracePt t="55743" x="4379913" y="4467225"/>
          <p14:tracePt t="55753" x="4379913" y="4443413"/>
          <p14:tracePt t="55764" x="4379913" y="4430713"/>
          <p14:tracePt t="55767" x="4379913" y="4418013"/>
          <p14:tracePt t="55804" x="4379913" y="4430713"/>
          <p14:tracePt t="55807" x="4379913" y="4443413"/>
          <p14:tracePt t="55817" x="4379913" y="4505325"/>
          <p14:tracePt t="55833" x="4379913" y="4679950"/>
          <p14:tracePt t="55843" x="4367213" y="4805363"/>
          <p14:tracePt t="55849" x="4354513" y="4905375"/>
          <p14:tracePt t="55859" x="4341813" y="5005388"/>
          <p14:tracePt t="55863" x="4341813" y="5056188"/>
          <p14:tracePt t="55873" x="4330700" y="5092700"/>
          <p14:tracePt t="55885" x="4330700" y="5105400"/>
          <p14:tracePt t="55890" x="4330700" y="5118100"/>
          <p14:tracePt t="55969" x="4330700" y="5130800"/>
          <p14:tracePt t="55979" x="4330700" y="5156200"/>
          <p14:tracePt t="55987" x="4330700" y="5168900"/>
          <p14:tracePt t="55995" x="4330700" y="5194300"/>
          <p14:tracePt t="56006" x="4330700" y="5218113"/>
          <p14:tracePt t="56009" x="4330700" y="5243513"/>
          <p14:tracePt t="56021" x="4318000" y="5268913"/>
          <p14:tracePt t="56039" x="4305300" y="5294313"/>
          <p14:tracePt t="56048" x="4305300" y="5305425"/>
          <p14:tracePt t="56059" x="4292600" y="5305425"/>
          <p14:tracePt t="56065" x="4292600" y="5318125"/>
          <p14:tracePt t="56105" x="4292600" y="5330825"/>
          <p14:tracePt t="56125" x="4292600" y="5343525"/>
          <p14:tracePt t="56145" x="4292600" y="5356225"/>
          <p14:tracePt t="56155" x="4292600" y="5368925"/>
          <p14:tracePt t="56165" x="4292600" y="5381625"/>
          <p14:tracePt t="56181" x="4292600" y="5394325"/>
          <p14:tracePt t="56197" x="4279900" y="5407025"/>
          <p14:tracePt t="56221" x="4279900" y="5418138"/>
          <p14:tracePt t="56227" x="4279900" y="5430838"/>
          <p14:tracePt t="56247" x="4267200" y="5443538"/>
          <p14:tracePt t="56251" x="4254500" y="5456238"/>
          <p14:tracePt t="56261" x="4254500" y="5468938"/>
          <p14:tracePt t="56268" x="4254500" y="5481638"/>
          <p14:tracePt t="56276" x="4241800" y="5481638"/>
          <p14:tracePt t="56368" x="4241800" y="5468938"/>
          <p14:tracePt t="56373" x="4241800" y="5456238"/>
          <p14:tracePt t="56384" x="4241800" y="5443538"/>
          <p14:tracePt t="56388" x="4241800" y="5394325"/>
          <p14:tracePt t="56397" x="4254500" y="5318125"/>
          <p14:tracePt t="56407" x="4254500" y="5205413"/>
          <p14:tracePt t="56413" x="4267200" y="5105400"/>
          <p14:tracePt t="56425" x="4267200" y="4981575"/>
          <p14:tracePt t="56429" x="4279900" y="4879975"/>
          <p14:tracePt t="56453" x="4292600" y="4630738"/>
          <p14:tracePt t="56463" x="4292600" y="4592638"/>
          <p14:tracePt t="56469" x="4292600" y="4554538"/>
          <p14:tracePt t="56489" x="4292600" y="4543425"/>
          <p14:tracePt t="56502" x="4292600" y="4530725"/>
          <p14:tracePt t="56509" x="4292600" y="4518025"/>
          <p14:tracePt t="56519" x="4292600" y="4505325"/>
          <p14:tracePt t="56529" x="4292600" y="4492625"/>
          <p14:tracePt t="56545" x="4292600" y="4467225"/>
          <p14:tracePt t="56549" x="4292600" y="4454525"/>
          <p14:tracePt t="56559" x="4292600" y="4430713"/>
          <p14:tracePt t="56569" x="4292600" y="4405313"/>
          <p14:tracePt t="56575" x="4305300" y="4367213"/>
          <p14:tracePt t="56585" x="4305300" y="4354513"/>
          <p14:tracePt t="56589" x="4305300" y="4330700"/>
          <p14:tracePt t="56598" x="4318000" y="4292600"/>
          <p14:tracePt t="56609" x="4330700" y="4254500"/>
          <p14:tracePt t="56615" x="4341813" y="4192588"/>
          <p14:tracePt t="56625" x="4354513" y="4117975"/>
          <p14:tracePt t="56628" x="4367213" y="4092575"/>
          <p14:tracePt t="56639" x="4367213" y="4067175"/>
          <p14:tracePt t="56650" x="4367213" y="4041775"/>
          <p14:tracePt t="56664" x="4379913" y="4041775"/>
          <p14:tracePt t="57639" x="4405313" y="4041775"/>
          <p14:tracePt t="57649" x="4430713" y="4041775"/>
          <p14:tracePt t="57653" x="4467225" y="4041775"/>
          <p14:tracePt t="57663" x="4518025" y="4029075"/>
          <p14:tracePt t="57669" x="4543425" y="4029075"/>
          <p14:tracePt t="57679" x="4554538" y="4029075"/>
          <p14:tracePt t="57691" x="4567238" y="4029075"/>
          <p14:tracePt t="57695" x="4579938" y="4029075"/>
          <p14:tracePt t="57705" x="4592638" y="4029075"/>
          <p14:tracePt t="57709" x="4605338" y="4029075"/>
          <p14:tracePt t="57729" x="4618038" y="4029075"/>
          <p14:tracePt t="57735" x="4630738" y="4029075"/>
          <p14:tracePt t="57744" x="4643438" y="4029075"/>
          <p14:tracePt t="57758" x="4667250" y="4029075"/>
          <p14:tracePt t="57768" x="4679950" y="4029075"/>
          <p14:tracePt t="57774" x="4692650" y="4029075"/>
          <p14:tracePt t="57784" x="4705350" y="4029075"/>
          <p14:tracePt t="57788" x="4743450" y="4029075"/>
          <p14:tracePt t="57799" x="4779963" y="4029075"/>
          <p14:tracePt t="57811" x="4830763" y="4029075"/>
          <p14:tracePt t="57816" x="4856163" y="4029075"/>
          <p14:tracePt t="57824" x="4879975" y="4029075"/>
          <p14:tracePt t="57832" x="4892675" y="4029075"/>
          <p14:tracePt t="57840" x="4905375" y="4029075"/>
          <p14:tracePt t="57851" x="4918075" y="4029075"/>
          <p14:tracePt t="57854" x="4930775" y="4029075"/>
          <p14:tracePt t="57891" x="4943475" y="4029075"/>
          <p14:tracePt t="57904" x="4956175" y="4029075"/>
          <p14:tracePt t="57910" x="4968875" y="4029075"/>
          <p14:tracePt t="57921" x="4981575" y="4029075"/>
          <p14:tracePt t="57937" x="4992688" y="4029075"/>
          <p14:tracePt t="57947" x="5005388" y="4029075"/>
          <p14:tracePt t="57951" x="5018088" y="4029075"/>
          <p14:tracePt t="57961" x="5043488" y="4029075"/>
          <p14:tracePt t="57971" x="5068888" y="4029075"/>
          <p14:tracePt t="57977" x="5092700" y="4029075"/>
          <p14:tracePt t="57987" x="5118100" y="4029075"/>
          <p14:tracePt t="57990" x="5143500" y="4029075"/>
          <p14:tracePt t="58001" x="5168900" y="4029075"/>
          <p14:tracePt t="58011" x="5205413" y="4029075"/>
          <p14:tracePt t="58017" x="5230813" y="4029075"/>
          <p14:tracePt t="58034" x="5281613" y="4017963"/>
          <p14:tracePt t="58044" x="5305425" y="4017963"/>
          <p14:tracePt t="58053" x="5330825" y="4017963"/>
          <p14:tracePt t="58057" x="5368925" y="4017963"/>
          <p14:tracePt t="58067" x="5394325" y="4017963"/>
          <p14:tracePt t="58074" x="5418138" y="4017963"/>
          <p14:tracePt t="58083" x="5430838" y="4005263"/>
          <p14:tracePt t="58093" x="5443538" y="4005263"/>
          <p14:tracePt t="58097" x="5456238" y="4005263"/>
          <p14:tracePt t="58137" x="5468938" y="4005263"/>
          <p14:tracePt t="58153" x="5481638" y="3992563"/>
          <p14:tracePt t="58173" x="5494338" y="3979863"/>
          <p14:tracePt t="58179" x="5507038" y="3979863"/>
          <p14:tracePt t="58202" x="5518150" y="3979863"/>
          <p14:tracePt t="58218" x="5530850" y="3979863"/>
          <p14:tracePt t="58243" x="5543550" y="3979863"/>
          <p14:tracePt t="58253" x="5543550" y="3967163"/>
          <p14:tracePt t="58259" x="5556250" y="3967163"/>
          <p14:tracePt t="58275" x="5581650" y="3967163"/>
          <p14:tracePt t="58284" x="5594350" y="3967163"/>
          <p14:tracePt t="58295" x="5607050" y="3954463"/>
          <p14:tracePt t="58299" x="5643563" y="3954463"/>
          <p14:tracePt t="58308" x="5656263" y="3941763"/>
          <p14:tracePt t="58315" x="5668963" y="3941763"/>
          <p14:tracePt t="58325" x="5681663" y="3941763"/>
          <p14:tracePt t="58335" x="5694363" y="3941763"/>
          <p14:tracePt t="58339" x="5707063" y="3929063"/>
          <p14:tracePt t="58349" x="5719763" y="3929063"/>
          <p14:tracePt t="58355" x="5732463" y="3916363"/>
          <p14:tracePt t="58365" x="5756275" y="3916363"/>
          <p14:tracePt t="58375" x="5781675" y="3905250"/>
          <p14:tracePt t="58391" x="5794375" y="3892550"/>
          <p14:tracePt t="58405" x="5819775" y="3892550"/>
          <p14:tracePt t="58421" x="5832475" y="3892550"/>
          <p14:tracePt t="58434" x="5843588" y="3892550"/>
          <p14:tracePt t="58445" x="5856288" y="3892550"/>
          <p14:tracePt t="58456" x="5868988" y="3892550"/>
          <p14:tracePt t="58485" x="5881688" y="3892550"/>
          <p14:tracePt t="58517" x="5894388" y="3892550"/>
          <p14:tracePt t="58537" x="5907088" y="3892550"/>
          <p14:tracePt t="58552" x="5919788" y="3892550"/>
          <p14:tracePt t="58557" x="5932488" y="3892550"/>
          <p14:tracePt t="58566" x="5945188" y="3892550"/>
          <p14:tracePt t="58577" x="5956300" y="3892550"/>
          <p14:tracePt t="58581" x="5969000" y="3892550"/>
          <p14:tracePt t="58598" x="5981700" y="3892550"/>
          <p14:tracePt t="58616" x="5994400" y="3892550"/>
          <p14:tracePt t="58647" x="6007100" y="3892550"/>
          <p14:tracePt t="58664" x="6019800" y="3892550"/>
          <p14:tracePt t="58673" x="6032500" y="3892550"/>
          <p14:tracePt t="58677" x="6045200" y="3892550"/>
          <p14:tracePt t="58687" x="6056313" y="3892550"/>
          <p14:tracePt t="58699" x="6069013" y="3905250"/>
          <p14:tracePt t="58703" x="6081713" y="3905250"/>
          <p14:tracePt t="58714" x="6107113" y="3905250"/>
          <p14:tracePt t="58717" x="6119813" y="3905250"/>
          <p14:tracePt t="58731" x="6145213" y="3905250"/>
          <p14:tracePt t="59025" x="6157913" y="3916363"/>
          <p14:tracePt t="59041" x="6169025" y="3916363"/>
          <p14:tracePt t="59188" x="6169025" y="3929063"/>
          <p14:tracePt t="59199" x="6169025" y="3941763"/>
          <p14:tracePt t="59213" x="6169025" y="3954463"/>
          <p14:tracePt t="59223" x="6181725" y="3967163"/>
          <p14:tracePt t="59227" x="6181725" y="3979863"/>
          <p14:tracePt t="59237" x="6181725" y="3992563"/>
          <p14:tracePt t="59243" x="6181725" y="4005263"/>
          <p14:tracePt t="59253" x="6181725" y="4017963"/>
          <p14:tracePt t="59264" x="6181725" y="4029075"/>
          <p14:tracePt t="59267" x="6181725" y="4041775"/>
          <p14:tracePt t="59277" x="6194425" y="4041775"/>
          <p14:tracePt t="59283" x="6194425" y="4054475"/>
          <p14:tracePt t="59303" x="6207125" y="4079875"/>
          <p14:tracePt t="59320" x="6219825" y="4092575"/>
          <p14:tracePt t="59322" x="6219825" y="4105275"/>
          <p14:tracePt t="59343" x="6232525" y="4129088"/>
          <p14:tracePt t="59359" x="6232525" y="4141788"/>
          <p14:tracePt t="59365" x="6232525" y="4154488"/>
          <p14:tracePt t="59373" x="6245225" y="4167188"/>
          <p14:tracePt t="59384" x="6245225" y="4179888"/>
          <p14:tracePt t="59388" x="6245225" y="4192588"/>
          <p14:tracePt t="59399" x="6257925" y="4205288"/>
          <p14:tracePt t="59416" x="6257925" y="4230688"/>
          <p14:tracePt t="59425" x="6257925" y="4241800"/>
          <p14:tracePt t="59440" x="6257925" y="4267200"/>
          <p14:tracePt t="59454" x="6269038" y="4279900"/>
          <p14:tracePt t="59464" x="6269038" y="4305300"/>
          <p14:tracePt t="59479" x="6269038" y="4330700"/>
          <p14:tracePt t="59489" x="6269038" y="4341813"/>
          <p14:tracePt t="59495" x="6281738" y="4341813"/>
          <p14:tracePt t="59504" x="6281738" y="4354513"/>
          <p14:tracePt t="59509" x="6281738" y="4367213"/>
          <p14:tracePt t="59545" x="6281738" y="4379913"/>
          <p14:tracePt t="59562" x="6281738" y="4392613"/>
          <p14:tracePt t="59575" x="6294438" y="4418013"/>
          <p14:tracePt t="59592" x="6294438" y="4430713"/>
          <p14:tracePt t="59605" x="6294438" y="4443413"/>
          <p14:tracePt t="59625" x="6294438" y="4454525"/>
          <p14:tracePt t="59641" x="6294438" y="4467225"/>
          <p14:tracePt t="59645" x="6294438" y="4479925"/>
          <p14:tracePt t="59667" x="6294438" y="4492625"/>
          <p14:tracePt t="59671" x="6294438" y="4505325"/>
          <p14:tracePt t="59687" x="6294438" y="4518025"/>
          <p14:tracePt t="59697" x="6294438" y="4530725"/>
          <p14:tracePt t="59721" x="6294438" y="4543425"/>
          <p14:tracePt t="59727" x="6294438" y="4554538"/>
          <p14:tracePt t="59763" x="6294438" y="4567238"/>
          <p14:tracePt t="59793" x="6294438" y="4579938"/>
          <p14:tracePt t="59817" x="6294438" y="4592638"/>
          <p14:tracePt t="59833" x="6294438" y="4605338"/>
          <p14:tracePt t="60155" x="6294438" y="4592638"/>
          <p14:tracePt t="60165" x="6294438" y="4554538"/>
          <p14:tracePt t="60171" x="6294438" y="4530725"/>
          <p14:tracePt t="60183" x="6294438" y="4492625"/>
          <p14:tracePt t="60191" x="6281738" y="4467225"/>
          <p14:tracePt t="60197" x="6269038" y="4430713"/>
          <p14:tracePt t="60205" x="6269038" y="4405313"/>
          <p14:tracePt t="60213" x="6269038" y="4367213"/>
          <p14:tracePt t="60221" x="6269038" y="4330700"/>
          <p14:tracePt t="60232" x="6269038" y="4292600"/>
          <p14:tracePt t="60237" x="6257925" y="4267200"/>
          <p14:tracePt t="60248" x="6257925" y="4241800"/>
          <p14:tracePt t="60251" x="6257925" y="4230688"/>
          <p14:tracePt t="60262" x="6257925" y="4217988"/>
          <p14:tracePt t="60272" x="6257925" y="4205288"/>
          <p14:tracePt t="60287" x="6257925" y="4179888"/>
          <p14:tracePt t="60291" x="6257925" y="4167188"/>
          <p14:tracePt t="60301" x="6257925" y="4141788"/>
          <p14:tracePt t="60312" x="6257925" y="4129088"/>
          <p14:tracePt t="60317" x="6257925" y="4105275"/>
          <p14:tracePt t="60328" x="6257925" y="4079875"/>
          <p14:tracePt t="60332" x="6257925" y="4067175"/>
          <p14:tracePt t="60342" x="6257925" y="4054475"/>
          <p14:tracePt t="60630" x="6257925" y="4067175"/>
          <p14:tracePt t="60639" x="6257925" y="4092575"/>
          <p14:tracePt t="60649" x="6257925" y="4117975"/>
          <p14:tracePt t="60657" x="6269038" y="4141788"/>
          <p14:tracePt t="60665" x="6281738" y="4167188"/>
          <p14:tracePt t="60669" x="6281738" y="4205288"/>
          <p14:tracePt t="60678" x="6281738" y="4241800"/>
          <p14:tracePt t="60691" x="6281738" y="4279900"/>
          <p14:tracePt t="60701" x="6281738" y="4318000"/>
          <p14:tracePt t="60705" x="6281738" y="4354513"/>
          <p14:tracePt t="60711" x="6281738" y="4379913"/>
          <p14:tracePt t="60721" x="6269038" y="4430713"/>
          <p14:tracePt t="60731" x="6269038" y="4467225"/>
          <p14:tracePt t="60735" x="6257925" y="4518025"/>
          <p14:tracePt t="60747" x="6257925" y="4543425"/>
          <p14:tracePt t="60751" x="6257925" y="4567238"/>
          <p14:tracePt t="60761" x="6257925" y="4592638"/>
          <p14:tracePt t="60771" x="6257925" y="4605338"/>
          <p14:tracePt t="60785" x="6257925" y="4618038"/>
          <p14:tracePt t="60791" x="6257925" y="4630738"/>
          <p14:tracePt t="60811" x="6245225" y="4643438"/>
          <p14:tracePt t="60817" x="6245225" y="4656138"/>
          <p14:tracePt t="60828" x="6245225" y="4667250"/>
          <p14:tracePt t="60831" x="6245225" y="4679950"/>
          <p14:tracePt t="60851" x="6232525" y="4705350"/>
          <p14:tracePt t="60937" x="6232525" y="4692650"/>
          <p14:tracePt t="60953" x="6232525" y="4679950"/>
          <p14:tracePt t="60963" x="6232525" y="4656138"/>
          <p14:tracePt t="60972" x="6207125" y="4630738"/>
          <p14:tracePt t="60977" x="6194425" y="4592638"/>
          <p14:tracePt t="60986" x="6169025" y="4554538"/>
          <p14:tracePt t="60994" x="6145213" y="4479925"/>
          <p14:tracePt t="61002" x="6094413" y="4405313"/>
          <p14:tracePt t="61012" x="6032500" y="4330700"/>
          <p14:tracePt t="61016" x="5932488" y="4217988"/>
          <p14:tracePt t="61029" x="5843588" y="4117975"/>
          <p14:tracePt t="61032" x="5768975" y="4041775"/>
          <p14:tracePt t="61044" x="5656263" y="3967163"/>
          <p14:tracePt t="61052" x="5581650" y="3905250"/>
          <p14:tracePt t="61060" x="5507038" y="3854450"/>
          <p14:tracePt t="61068" x="5456238" y="3803650"/>
          <p14:tracePt t="61072" x="5418138" y="3767138"/>
          <p14:tracePt t="61083" x="5381625" y="3754438"/>
          <p14:tracePt t="61094" x="5356225" y="3729038"/>
          <p14:tracePt t="61099" x="5318125" y="3716338"/>
          <p14:tracePt t="61110" x="5294313" y="3692525"/>
          <p14:tracePt t="61113" x="5256213" y="3679825"/>
          <p14:tracePt t="61123" x="5218113" y="3667125"/>
          <p14:tracePt t="61133" x="5181600" y="3654425"/>
          <p14:tracePt t="61139" x="5130800" y="3629025"/>
          <p14:tracePt t="61148" x="5092700" y="3616325"/>
          <p14:tracePt t="61155" x="5043488" y="3590925"/>
          <p14:tracePt t="61164" x="4992688" y="3567113"/>
          <p14:tracePt t="61175" x="4918075" y="3529013"/>
          <p14:tracePt t="61179" x="4843463" y="3454400"/>
          <p14:tracePt t="61190" x="4743450" y="3378200"/>
          <p14:tracePt t="61196" x="4667250" y="3278188"/>
          <p14:tracePt t="61205" x="4543425" y="3154363"/>
          <p14:tracePt t="61214" x="4405313" y="3003550"/>
          <p14:tracePt t="61219" x="4217988" y="2840038"/>
          <p14:tracePt t="61228" x="4017963" y="2616200"/>
          <p14:tracePt t="61235" x="3841750" y="2427288"/>
          <p14:tracePt t="61245" x="3729038" y="2278063"/>
          <p14:tracePt t="61255" x="3603625" y="2127250"/>
          <p14:tracePt t="61260" x="3503613" y="2001838"/>
          <p14:tracePt t="61270" x="3454400" y="1914525"/>
          <p14:tracePt t="61275" x="3403600" y="1839913"/>
          <p14:tracePt t="61284" x="3390900" y="1801813"/>
          <p14:tracePt t="61295" x="3390900" y="1776413"/>
          <p14:tracePt t="61301" x="3390900" y="1765300"/>
          <p14:tracePt t="61517" x="3390900" y="1789113"/>
          <p14:tracePt t="61527" x="3390900" y="1814513"/>
          <p14:tracePt t="61537" x="3390900" y="1852613"/>
          <p14:tracePt t="61543" x="3390900" y="1901825"/>
          <p14:tracePt t="61553" x="3378200" y="1939925"/>
          <p14:tracePt t="61557" x="3378200" y="2014538"/>
          <p14:tracePt t="61566" x="3354388" y="2114550"/>
          <p14:tracePt t="61576" x="3328988" y="2165350"/>
          <p14:tracePt t="61583" x="3316288" y="2227263"/>
          <p14:tracePt t="61594" x="3316288" y="2252663"/>
          <p14:tracePt t="61597" x="3303588" y="2265363"/>
          <p14:tracePt t="61613" x="3290888" y="2290763"/>
          <p14:tracePt t="61619" x="3290888" y="2303463"/>
          <p14:tracePt t="61634" x="3290888" y="2327275"/>
          <p14:tracePt t="61639" x="3278188" y="2327275"/>
          <p14:tracePt t="61649" x="3278188" y="2339975"/>
          <p14:tracePt t="61663" x="3278188" y="2352675"/>
          <p14:tracePt t="61679" x="3278188" y="2378075"/>
          <p14:tracePt t="61699" x="3278188" y="2390775"/>
          <p14:tracePt t="61703" x="3278188" y="2414588"/>
          <p14:tracePt t="61713" x="3278188" y="2452688"/>
          <p14:tracePt t="61719" x="3278188" y="2478088"/>
          <p14:tracePt t="61729" x="3278188" y="2516188"/>
          <p14:tracePt t="61739" x="3278188" y="2552700"/>
          <p14:tracePt t="61745" x="3278188" y="2590800"/>
          <p14:tracePt t="61755" x="3278188" y="2616200"/>
          <p14:tracePt t="61760" x="3267075" y="2640013"/>
          <p14:tracePt t="61769" x="3267075" y="2652713"/>
          <p14:tracePt t="61779" x="3267075" y="2665413"/>
          <p14:tracePt t="61785" x="3267075" y="2678113"/>
          <p14:tracePt t="61799" x="3267075" y="2690813"/>
          <p14:tracePt t="61875" x="3278188" y="2690813"/>
          <p14:tracePt t="61881" x="3303588" y="2703513"/>
          <p14:tracePt t="61891" x="3316288" y="2716213"/>
          <p14:tracePt t="61901" x="3328988" y="2716213"/>
          <p14:tracePt t="61905" x="3341688" y="2716213"/>
          <p14:tracePt t="61915" x="3378200" y="2716213"/>
          <p14:tracePt t="61920" x="3403600" y="2716213"/>
          <p14:tracePt t="61930" x="3416300" y="2716213"/>
          <p14:tracePt t="61941" x="3441700" y="2716213"/>
          <p14:tracePt t="61944" x="3467100" y="2703513"/>
          <p14:tracePt t="61957" x="3503613" y="2690813"/>
          <p14:tracePt t="61960" x="3529013" y="2678113"/>
          <p14:tracePt t="61970" x="3554413" y="2652713"/>
          <p14:tracePt t="61980" x="3579813" y="2627313"/>
          <p14:tracePt t="61986" x="3603625" y="2616200"/>
          <p14:tracePt t="61997" x="3616325" y="2578100"/>
          <p14:tracePt t="62001" x="3629025" y="2552700"/>
          <p14:tracePt t="62011" x="3641725" y="2540000"/>
          <p14:tracePt t="62028" x="3667125" y="2490788"/>
          <p14:tracePt t="62036" x="3667125" y="2465388"/>
          <p14:tracePt t="62041" x="3679825" y="2452688"/>
          <p14:tracePt t="62050" x="3679825" y="2439988"/>
          <p14:tracePt t="62060" x="3692525" y="2427288"/>
          <p14:tracePt t="62066" x="3692525" y="2414588"/>
          <p14:tracePt t="62077" x="3692525" y="2403475"/>
          <p14:tracePt t="62092" x="3692525" y="2390775"/>
          <p14:tracePt t="62183" x="3679825" y="2403475"/>
          <p14:tracePt t="62189" x="3654425" y="2414588"/>
          <p14:tracePt t="62199" x="3641725" y="2414588"/>
          <p14:tracePt t="62203" x="3616325" y="2427288"/>
          <p14:tracePt t="62219" x="3590925" y="2439988"/>
          <p14:tracePt t="62224" x="3567113" y="2452688"/>
          <p14:tracePt t="62231" x="3541713" y="2452688"/>
          <p14:tracePt t="62239" x="3529013" y="2465388"/>
          <p14:tracePt t="62245" x="3503613" y="2478088"/>
          <p14:tracePt t="62253" x="3490913" y="2490788"/>
          <p14:tracePt t="62263" x="3479800" y="2503488"/>
          <p14:tracePt t="62279" x="3467100" y="2516188"/>
          <p14:tracePt t="62285" x="3454400" y="2516188"/>
          <p14:tracePt t="62306" x="3454400" y="2527300"/>
          <p14:tracePt t="62311" x="3454400" y="2540000"/>
          <p14:tracePt t="62319" x="3441700" y="2552700"/>
          <p14:tracePt t="62335" x="3429000" y="2578100"/>
          <p14:tracePt t="62344" x="3429000" y="2590800"/>
          <p14:tracePt t="62359" x="3429000" y="2616200"/>
          <p14:tracePt t="62365" x="3416300" y="2640013"/>
          <p14:tracePt t="62385" x="3416300" y="2652713"/>
          <p14:tracePt t="62804" x="3429000" y="2652713"/>
          <p14:tracePt t="62809" x="3441700" y="2652713"/>
          <p14:tracePt t="62832" x="3454400" y="2652713"/>
          <p14:tracePt t="62849" x="3479800" y="2665413"/>
          <p14:tracePt t="62858" x="3479800" y="2678113"/>
          <p14:tracePt t="62863" x="3490913" y="2690813"/>
          <p14:tracePt t="62875" x="3503613" y="2690813"/>
          <p14:tracePt t="62885" x="3529013" y="2728913"/>
          <p14:tracePt t="62890" x="3554413" y="2740025"/>
          <p14:tracePt t="62898" x="3579813" y="2778125"/>
          <p14:tracePt t="62904" x="3616325" y="2803525"/>
          <p14:tracePt t="62914" x="3654425" y="2816225"/>
          <p14:tracePt t="62924" x="3692525" y="2852738"/>
          <p14:tracePt t="62928" x="3754438" y="2890838"/>
          <p14:tracePt t="62939" x="3816350" y="2952750"/>
          <p14:tracePt t="62944" x="3879850" y="3016250"/>
          <p14:tracePt t="62955" x="3941763" y="3054350"/>
          <p14:tracePt t="62964" x="3967163" y="3090863"/>
          <p14:tracePt t="62969" x="4029075" y="3154363"/>
          <p14:tracePt t="62978" x="4054475" y="3178175"/>
          <p14:tracePt t="62985" x="4092575" y="3228975"/>
          <p14:tracePt t="62995" x="4117975" y="3267075"/>
          <p14:tracePt t="63005" x="4154488" y="3316288"/>
          <p14:tracePt t="63011" x="4192588" y="3367088"/>
          <p14:tracePt t="63021" x="4230688" y="3416300"/>
          <p14:tracePt t="63026" x="4267200" y="3441700"/>
          <p14:tracePt t="63043" x="4318000" y="3490913"/>
          <p14:tracePt t="63045" x="4341813" y="3516313"/>
          <p14:tracePt t="63051" x="4367213" y="3554413"/>
          <p14:tracePt t="63061" x="4405313" y="3567113"/>
          <p14:tracePt t="63065" x="4418013" y="3579813"/>
          <p14:tracePt t="63077" x="4430713" y="3590925"/>
          <p14:tracePt t="63086" x="4443413" y="3590925"/>
          <p14:tracePt t="63146" x="4454525" y="3590925"/>
          <p14:tracePt t="63170" x="4454525" y="3603625"/>
          <p14:tracePt t="63263" x="4454525" y="3629025"/>
          <p14:tracePt t="63266" x="4467225" y="3641725"/>
          <p14:tracePt t="63277" x="4479925" y="3654425"/>
          <p14:tracePt t="63287" x="4479925" y="3667125"/>
          <p14:tracePt t="63293" x="4479925" y="3679825"/>
          <p14:tracePt t="63308" x="4492625" y="3679825"/>
          <p14:tracePt t="63317" x="4492625" y="3692525"/>
          <p14:tracePt t="63373" x="4505325" y="3692525"/>
          <p14:tracePt t="63399" x="4518025" y="3692525"/>
          <p14:tracePt t="63566" x="4543425" y="3692525"/>
          <p14:tracePt t="63576" x="4554538" y="3679825"/>
          <p14:tracePt t="63592" x="4567238" y="3679825"/>
          <p14:tracePt t="63751" x="4592638" y="3679825"/>
          <p14:tracePt t="63760" x="4605338" y="3679825"/>
          <p14:tracePt t="63766" x="4630738" y="3667125"/>
          <p14:tracePt t="63776" x="4656138" y="3654425"/>
          <p14:tracePt t="63787" x="4667250" y="3654425"/>
          <p14:tracePt t="63790" x="4692650" y="3654425"/>
          <p14:tracePt t="63802" x="4705350" y="3641725"/>
          <p14:tracePt t="63806" x="4718050" y="3641725"/>
          <p14:tracePt t="63817" x="4730750" y="3629025"/>
          <p14:tracePt t="63827" x="4743450" y="3629025"/>
          <p14:tracePt t="63833" x="4792663" y="3629025"/>
          <p14:tracePt t="63843" x="4830763" y="3629025"/>
          <p14:tracePt t="63846" x="4879975" y="3629025"/>
          <p14:tracePt t="63857" x="4943475" y="3629025"/>
          <p14:tracePt t="63867" x="5030788" y="3629025"/>
          <p14:tracePt t="63874" x="5130800" y="3629025"/>
          <p14:tracePt t="63883" x="5243513" y="3629025"/>
          <p14:tracePt t="63891" x="5381625" y="3629025"/>
          <p14:tracePt t="63896" x="5494338" y="3629025"/>
          <p14:tracePt t="63906" x="5630863" y="3629025"/>
          <p14:tracePt t="63912" x="5743575" y="3629025"/>
          <p14:tracePt t="63922" x="5856288" y="3629025"/>
          <p14:tracePt t="63928" x="5945188" y="3629025"/>
          <p14:tracePt t="63938" x="5994400" y="3629025"/>
          <p14:tracePt t="63948" x="6032500" y="3629025"/>
          <p14:tracePt t="63953" x="6045200" y="3629025"/>
          <p14:tracePt t="63962" x="6069013" y="3616325"/>
          <p14:tracePt t="64190" x="6069013" y="3603625"/>
          <p14:tracePt t="64194" x="6081713" y="3603625"/>
          <p14:tracePt t="64205" x="6081713" y="3590925"/>
          <p14:tracePt t="64221" x="6081713" y="3579813"/>
          <p14:tracePt t="64234" x="6081713" y="3567113"/>
          <p14:tracePt t="64327" x="6081713" y="3541713"/>
          <p14:tracePt t="64331" x="6045200" y="3516313"/>
          <p14:tracePt t="64340" x="6007100" y="3490913"/>
          <p14:tracePt t="64351" x="5932488" y="3441700"/>
          <p14:tracePt t="64357" x="5832475" y="3367088"/>
          <p14:tracePt t="64367" x="5643563" y="3241675"/>
          <p14:tracePt t="64371" x="5418138" y="3090863"/>
          <p14:tracePt t="64383" x="5118100" y="2928938"/>
          <p14:tracePt t="64393" x="4818063" y="2778125"/>
          <p14:tracePt t="64396" x="4530725" y="2616200"/>
          <p14:tracePt t="64407" x="4267200" y="2490788"/>
          <p14:tracePt t="64412" x="4041775" y="2390775"/>
          <p14:tracePt t="64424" x="3905250" y="2303463"/>
          <p14:tracePt t="64433" x="3829050" y="2278063"/>
          <p14:tracePt t="64439" x="3803650" y="2252663"/>
          <p14:tracePt t="64543" x="3803650" y="2239963"/>
          <p14:tracePt t="64559" x="3792538" y="2214563"/>
          <p14:tracePt t="64572" x="3779838" y="2190750"/>
          <p14:tracePt t="64574" x="3754438" y="2152650"/>
          <p14:tracePt t="64583" x="3716338" y="2089150"/>
          <p14:tracePt t="64594" x="3692525" y="2014538"/>
          <p14:tracePt t="64601" x="3616325" y="1939925"/>
          <p14:tracePt t="64609" x="3554413" y="1865313"/>
          <p14:tracePt t="64615" x="3490913" y="1789113"/>
          <p14:tracePt t="64625" x="3429000" y="1739900"/>
          <p14:tracePt t="64635" x="3390900" y="1714500"/>
          <p14:tracePt t="64640" x="3367088" y="1676400"/>
          <p14:tracePt t="64649" x="3354388" y="1676400"/>
          <p14:tracePt t="64655" x="3341688" y="1652588"/>
          <p14:tracePt t="64690" x="3328988" y="1652588"/>
          <p14:tracePt t="64695" x="3328988" y="1639888"/>
          <p14:tracePt t="64715" x="3328988" y="1627188"/>
          <p14:tracePt t="64731" x="3328988" y="1614488"/>
          <p14:tracePt t="64756" x="3328988" y="1601788"/>
          <p14:tracePt t="64801" x="3328988" y="1589088"/>
          <p14:tracePt t="64837" x="3328988" y="1576388"/>
          <p14:tracePt t="64851" x="3328988" y="1563688"/>
          <p14:tracePt t="64857" x="3328988" y="1552575"/>
          <p14:tracePt t="64869" x="3341688" y="1552575"/>
          <p14:tracePt t="64877" x="3367088" y="1527175"/>
          <p14:tracePt t="64891" x="3378200" y="1514475"/>
          <p14:tracePt t="64908" x="3378200" y="1501775"/>
          <p14:tracePt t="64917" x="3390900" y="1501775"/>
          <p14:tracePt t="64922" x="3390900" y="1489075"/>
          <p14:tracePt t="64938" x="3403600" y="1489075"/>
          <p14:tracePt t="64955" x="3403600" y="1476375"/>
          <p14:tracePt t="64956" x="3416300" y="1463675"/>
          <p14:tracePt t="64962" x="3416300" y="1450975"/>
          <p14:tracePt t="64976" x="3416300" y="1439863"/>
          <p14:tracePt t="64987" x="3429000" y="1427163"/>
          <p14:tracePt t="64997" x="3429000" y="1414463"/>
          <p14:tracePt t="65003" x="3429000" y="1401763"/>
          <p14:tracePt t="65021" x="3429000" y="1363663"/>
          <p14:tracePt t="65026" x="3429000" y="1350963"/>
          <p14:tracePt t="65037" x="3429000" y="1339850"/>
          <p14:tracePt t="65135" x="3416300" y="1350963"/>
          <p14:tracePt t="65139" x="3416300" y="1376363"/>
          <p14:tracePt t="65149" x="3416300" y="1389063"/>
          <p14:tracePt t="65159" x="3403600" y="1401763"/>
          <p14:tracePt t="65164" x="3403600" y="1414463"/>
          <p14:tracePt t="65173" x="3403600" y="1439863"/>
          <p14:tracePt t="65179" x="3403600" y="1463675"/>
          <p14:tracePt t="65189" x="3390900" y="1463675"/>
          <p14:tracePt t="65199" x="3390900" y="1476375"/>
          <p14:tracePt t="65206" x="3378200" y="1501775"/>
          <p14:tracePt t="65216" x="3378200" y="1514475"/>
          <p14:tracePt t="65223" x="3378200" y="1527175"/>
          <p14:tracePt t="65229" x="3378200" y="1539875"/>
          <p14:tracePt t="65245" x="3378200" y="1563688"/>
          <p14:tracePt t="65310" x="3390900" y="1563688"/>
          <p14:tracePt t="65320" x="3403600" y="1563688"/>
          <p14:tracePt t="65324" x="3403600" y="1552575"/>
          <p14:tracePt t="65334" x="3416300" y="1539875"/>
          <p14:tracePt t="65340" x="3429000" y="1501775"/>
          <p14:tracePt t="65351" x="3441700" y="1489075"/>
          <p14:tracePt t="65360" x="3441700" y="1476375"/>
          <p14:tracePt t="65364" x="3441700" y="1439863"/>
          <p14:tracePt t="65380" x="3441700" y="1427163"/>
          <p14:tracePt t="65557" x="3441700" y="1450975"/>
          <p14:tracePt t="65567" x="3441700" y="1463675"/>
          <p14:tracePt t="65659" x="3441700" y="1439863"/>
          <p14:tracePt t="65663" x="3441700" y="1401763"/>
          <p14:tracePt t="65673" x="3429000" y="1376363"/>
          <p14:tracePt t="65683" x="3416300" y="1363663"/>
          <p14:tracePt t="65688" x="3416300" y="1339850"/>
          <p14:tracePt t="65765" x="3416300" y="1350963"/>
          <p14:tracePt t="65769" x="3416300" y="1401763"/>
          <p14:tracePt t="65779" x="3416300" y="1476375"/>
          <p14:tracePt t="65786" x="3416300" y="1552575"/>
          <p14:tracePt t="65795" x="3416300" y="1627188"/>
          <p14:tracePt t="65805" x="3416300" y="1765300"/>
          <p14:tracePt t="65809" x="3429000" y="1827213"/>
          <p14:tracePt t="65820" x="3454400" y="1901825"/>
          <p14:tracePt t="65825" x="3467100" y="1952625"/>
          <p14:tracePt t="65835" x="3479800" y="2014538"/>
          <p14:tracePt t="65845" x="3503613" y="2052638"/>
          <p14:tracePt t="65849" x="3529013" y="2089150"/>
          <p14:tracePt t="65859" x="3529013" y="2139950"/>
          <p14:tracePt t="65865" x="3554413" y="2165350"/>
          <p14:tracePt t="65875" x="3567113" y="2190750"/>
          <p14:tracePt t="65885" x="3590925" y="2214563"/>
          <p14:tracePt t="65891" x="3603625" y="2239963"/>
          <p14:tracePt t="65902" x="3616325" y="2252663"/>
          <p14:tracePt t="65904" x="3629025" y="2265363"/>
          <p14:tracePt t="65915" x="3654425" y="2290763"/>
          <p14:tracePt t="65925" x="3667125" y="2314575"/>
          <p14:tracePt t="65931" x="3692525" y="2339975"/>
          <p14:tracePt t="65941" x="3703638" y="2365375"/>
          <p14:tracePt t="65945" x="3729038" y="2390775"/>
          <p14:tracePt t="65955" x="3754438" y="2414588"/>
          <p14:tracePt t="65964" x="3779838" y="2452688"/>
          <p14:tracePt t="65970" x="3803650" y="2490788"/>
          <p14:tracePt t="65980" x="3829050" y="2516188"/>
          <p14:tracePt t="65987" x="3867150" y="2552700"/>
          <p14:tracePt t="65996" x="3879850" y="2578100"/>
          <p14:tracePt t="66007" x="3905250" y="2603500"/>
          <p14:tracePt t="66011" x="3916363" y="2616200"/>
          <p14:tracePt t="66021" x="3929063" y="2640013"/>
          <p14:tracePt t="66027" x="3929063" y="2652713"/>
          <p14:tracePt t="66038" x="3941763" y="2678113"/>
          <p14:tracePt t="66047" x="3954463" y="2703513"/>
          <p14:tracePt t="66052" x="3967163" y="2728913"/>
          <p14:tracePt t="66060" x="3979863" y="2752725"/>
          <p14:tracePt t="66067" x="4005263" y="2778125"/>
          <p14:tracePt t="66077" x="4017963" y="2816225"/>
          <p14:tracePt t="66086" x="4029075" y="2828925"/>
          <p14:tracePt t="66091" x="4079875" y="2865438"/>
          <p14:tracePt t="66101" x="4092575" y="2903538"/>
          <p14:tracePt t="66106" x="4129088" y="2928938"/>
          <p14:tracePt t="66118" x="4141788" y="2941638"/>
          <p14:tracePt t="66127" x="4167188" y="2978150"/>
          <p14:tracePt t="66133" x="4192588" y="2990850"/>
          <p14:tracePt t="66143" x="4192588" y="3003550"/>
          <p14:tracePt t="66157" x="4205288" y="3003550"/>
          <p14:tracePt t="66223" x="4217988" y="3016250"/>
          <p14:tracePt t="66239" x="4217988" y="3028950"/>
          <p14:tracePt t="66249" x="4217988" y="3041650"/>
          <p14:tracePt t="66253" x="4230688" y="3054350"/>
          <p14:tracePt t="66263" x="4230688" y="3065463"/>
          <p14:tracePt t="66270" x="4230688" y="3078163"/>
          <p14:tracePt t="66279" x="4241800" y="3090863"/>
          <p14:tracePt t="66291" x="4254500" y="3103563"/>
          <p14:tracePt t="66293" x="4254500" y="3128963"/>
          <p14:tracePt t="66304" x="4267200" y="3128963"/>
          <p14:tracePt t="66320" x="4267200" y="3141663"/>
          <p14:tracePt t="66329" x="4279900" y="3141663"/>
          <p14:tracePt t="66334" x="4279900" y="3154363"/>
          <p14:tracePt t="66348" x="4292600" y="3154363"/>
          <p14:tracePt t="66358" x="4292600" y="3165475"/>
          <p14:tracePt t="66368" x="4292600" y="3178175"/>
          <p14:tracePt t="66385" x="4305300" y="3190875"/>
          <p14:tracePt t="66398" x="4305300" y="3216275"/>
          <p14:tracePt t="66408" x="4318000" y="3216275"/>
          <p14:tracePt t="66414" x="4318000" y="3228975"/>
          <p14:tracePt t="66424" x="4330700" y="3241675"/>
          <p14:tracePt t="66428" x="4341813" y="3241675"/>
          <p14:tracePt t="66438" x="4341813" y="3254375"/>
          <p14:tracePt t="66737" x="4341813" y="3267075"/>
          <p14:tracePt t="66747" x="4354513" y="3267075"/>
          <p14:tracePt t="66753" x="4354513" y="3278188"/>
          <p14:tracePt t="66777" x="4354513" y="3290888"/>
          <p14:tracePt t="66794" x="4354513" y="3303588"/>
          <p14:tracePt t="66803" x="4367213" y="3316288"/>
          <p14:tracePt t="66829" x="4367213" y="3328988"/>
          <p14:tracePt t="66849" x="4367213" y="3341688"/>
          <p14:tracePt t="66870" x="4367213" y="3354388"/>
          <p14:tracePt t="66874" x="4367213" y="3367088"/>
          <p14:tracePt t="66889" x="4367213" y="3378200"/>
          <p14:tracePt t="66911" x="4367213" y="3390900"/>
          <p14:tracePt t="66914" x="4367213" y="3403600"/>
          <p14:tracePt t="66929" x="4367213" y="3416300"/>
          <p14:tracePt t="66941" x="4367213" y="3429000"/>
          <p14:tracePt t="66966" x="4367213" y="3441700"/>
          <p14:tracePt t="66989" x="4379913" y="3441700"/>
          <p14:tracePt t="67030" x="4392613" y="3441700"/>
          <p14:tracePt t="67034" x="4405313" y="3441700"/>
          <p14:tracePt t="67044" x="4430713" y="3441700"/>
          <p14:tracePt t="67050" x="4454525" y="3441700"/>
          <p14:tracePt t="67060" x="4479925" y="3416300"/>
          <p14:tracePt t="67074" x="4543425" y="3378200"/>
          <p14:tracePt t="67085" x="4554538" y="3354388"/>
          <p14:tracePt t="67091" x="4579938" y="3328988"/>
          <p14:tracePt t="67101" x="4579938" y="3316288"/>
          <p14:tracePt t="67111" x="4579938" y="3290888"/>
          <p14:tracePt t="67116" x="4579938" y="3278188"/>
          <p14:tracePt t="67211" x="4579938" y="3290888"/>
          <p14:tracePt t="67231" x="4579938" y="3303588"/>
          <p14:tracePt t="67239" x="4579938" y="3328988"/>
          <p14:tracePt t="67248" x="4579938" y="3341688"/>
          <p14:tracePt t="67252" x="4579938" y="3354388"/>
          <p14:tracePt t="67261" x="4579938" y="3378200"/>
          <p14:tracePt t="67273" x="4579938" y="3390900"/>
          <p14:tracePt t="67277" x="4579938" y="3403600"/>
          <p14:tracePt t="67287" x="4567238" y="3429000"/>
          <p14:tracePt t="67303" x="4567238" y="3441700"/>
          <p14:tracePt t="67313" x="4567238" y="3454400"/>
          <p14:tracePt t="67327" x="4567238" y="3467100"/>
          <p14:tracePt t="67354" x="4567238" y="3479800"/>
          <p14:tracePt t="67367" x="4567238" y="3490913"/>
          <p14:tracePt t="67585" x="4567238" y="3503613"/>
          <p14:tracePt t="67641" x="4567238" y="3516313"/>
          <p14:tracePt t="67653" x="4567238" y="3529013"/>
          <p14:tracePt t="67655" x="4567238" y="3541713"/>
          <p14:tracePt t="67666" x="4567238" y="3554413"/>
          <p14:tracePt t="67675" x="4567238" y="3567113"/>
          <p14:tracePt t="67685" x="4567238" y="3579813"/>
          <p14:tracePt t="67695" x="4567238" y="3590925"/>
          <p14:tracePt t="67738" x="4567238" y="3603625"/>
          <p14:tracePt t="67811" x="4567238" y="3590925"/>
          <p14:tracePt t="67817" x="4567238" y="3567113"/>
          <p14:tracePt t="67828" x="4579938" y="3516313"/>
          <p14:tracePt t="67837" x="4592638" y="3479800"/>
          <p14:tracePt t="67843" x="4605338" y="3416300"/>
          <p14:tracePt t="67853" x="4618038" y="3354388"/>
          <p14:tracePt t="67858" x="4630738" y="3328988"/>
          <p14:tracePt t="67869" x="4630738" y="3303588"/>
          <p14:tracePt t="67949" x="4630738" y="3328988"/>
          <p14:tracePt t="67959" x="4630738" y="3367088"/>
          <p14:tracePt t="67964" x="4630738" y="3403600"/>
          <p14:tracePt t="67975" x="4630738" y="3429000"/>
          <p14:tracePt t="67979" x="4630738" y="3441700"/>
          <p14:tracePt t="67989" x="4643438" y="3454400"/>
          <p14:tracePt t="68003" x="4643438" y="3467100"/>
          <p14:tracePt t="68018" x="4643438" y="3479800"/>
          <p14:tracePt t="68049" x="4643438" y="3503613"/>
          <p14:tracePt t="68052" x="4643438" y="3541713"/>
          <p14:tracePt t="68058" x="4643438" y="3567113"/>
          <p14:tracePt t="68068" x="4630738" y="3579813"/>
          <p14:tracePt t="68079" x="4630738" y="3603625"/>
          <p14:tracePt t="68085" x="4630738" y="3616325"/>
          <p14:tracePt t="68098" x="4630738" y="3629025"/>
          <p14:tracePt t="68179" x="4618038" y="3629025"/>
          <p14:tracePt t="68206" x="4605338" y="3616325"/>
          <p14:tracePt t="68281" x="4605338" y="3603625"/>
          <p14:tracePt t="68579" x="4618038" y="3603625"/>
          <p14:tracePt t="68583" x="4630738" y="3554413"/>
          <p14:tracePt t="68593" x="4643438" y="3529013"/>
          <p14:tracePt t="68603" x="4656138" y="3503613"/>
          <p14:tracePt t="68665" x="4667250" y="3503613"/>
          <p14:tracePt t="68689" x="4679950" y="3503613"/>
          <p14:tracePt t="68698" x="4679950" y="3529013"/>
          <p14:tracePt t="68704" x="4679950" y="3554413"/>
          <p14:tracePt t="68715" x="4679950" y="3567113"/>
          <p14:tracePt t="68725" x="4679950" y="3579813"/>
          <p14:tracePt t="68730" x="4679950" y="3603625"/>
          <p14:tracePt t="68738" x="4679950" y="3616325"/>
          <p14:tracePt t="68745" x="4679950" y="3629025"/>
          <p14:tracePt t="68755" x="4679950" y="3641725"/>
          <p14:tracePt t="68764" x="4679950" y="3667125"/>
          <p14:tracePt t="68771" x="4679950" y="3679825"/>
          <p14:tracePt t="68781" x="4679950" y="3692525"/>
          <p14:tracePt t="68785" x="4679950" y="3703638"/>
          <p14:tracePt t="68806" x="4679950" y="3716338"/>
          <p14:tracePt t="68861" x="4667250" y="3716338"/>
          <p14:tracePt t="68866" x="4656138" y="3703638"/>
          <p14:tracePt t="68875" x="4656138" y="3679825"/>
          <p14:tracePt t="68887" x="4656138" y="3629025"/>
          <p14:tracePt t="68890" x="4656138" y="3590925"/>
          <p14:tracePt t="68901" x="4656138" y="3516313"/>
          <p14:tracePt t="68907" x="4667250" y="3479800"/>
          <p14:tracePt t="68917" x="4679950" y="3441700"/>
          <p14:tracePt t="68927" x="4679950" y="3416300"/>
          <p14:tracePt t="68931" x="4692650" y="3403600"/>
          <p14:tracePt t="68941" x="4692650" y="3390900"/>
          <p14:tracePt t="68948" x="4705350" y="3390900"/>
          <p14:tracePt t="69046" x="4705350" y="3416300"/>
          <p14:tracePt t="69052" x="4705350" y="3479800"/>
          <p14:tracePt t="69062" x="4692650" y="3654425"/>
          <p14:tracePt t="69066" x="4692650" y="3792538"/>
          <p14:tracePt t="69076" x="4692650" y="3905250"/>
          <p14:tracePt t="69087" x="4692650" y="4029075"/>
          <p14:tracePt t="69092" x="4692650" y="4141788"/>
          <p14:tracePt t="69103" x="4692650" y="4230688"/>
          <p14:tracePt t="69108" x="4692650" y="4318000"/>
          <p14:tracePt t="69119" x="4692650" y="4367213"/>
          <p14:tracePt t="69130" x="4705350" y="4405313"/>
          <p14:tracePt t="69134" x="4705350" y="4418013"/>
          <p14:tracePt t="69143" x="4705350" y="4430713"/>
          <p14:tracePt t="69149" x="4705350" y="4454525"/>
          <p14:tracePt t="69159" x="4705350" y="4467225"/>
          <p14:tracePt t="69169" x="4705350" y="4479925"/>
          <p14:tracePt t="69183" x="4705350" y="4492625"/>
          <p14:tracePt t="69204" x="4692650" y="4505325"/>
          <p14:tracePt t="69209" x="4692650" y="4518025"/>
          <p14:tracePt t="69214" x="4679950" y="4530725"/>
          <p14:tracePt t="69225" x="4679950" y="4543425"/>
          <p14:tracePt t="69230" x="4679950" y="4554538"/>
          <p14:tracePt t="69249" x="4667250" y="4567238"/>
          <p14:tracePt t="69265" x="4667250" y="4579938"/>
          <p14:tracePt t="69269" x="4667250" y="4592638"/>
          <p14:tracePt t="69279" x="4656138" y="4605338"/>
          <p14:tracePt t="69289" x="4656138" y="4630738"/>
          <p14:tracePt t="69296" x="4643438" y="4643438"/>
          <p14:tracePt t="69305" x="4643438" y="4656138"/>
          <p14:tracePt t="69309" x="4630738" y="4679950"/>
          <p14:tracePt t="69318" x="4630738" y="4718050"/>
          <p14:tracePt t="69329" x="4618038" y="4743450"/>
          <p14:tracePt t="69335" x="4605338" y="4805363"/>
          <p14:tracePt t="69347" x="4592638" y="4879975"/>
          <p14:tracePt t="69350" x="4579938" y="5030788"/>
          <p14:tracePt t="69362" x="4554538" y="5130800"/>
          <p14:tracePt t="69371" x="4530725" y="5256213"/>
          <p14:tracePt t="69375" x="4518025" y="5381625"/>
          <p14:tracePt t="69385" x="4505325" y="5494338"/>
          <p14:tracePt t="69391" x="4479925" y="5594350"/>
          <p14:tracePt t="69401" x="4479925" y="5656263"/>
          <p14:tracePt t="69411" x="4454525" y="5732463"/>
          <p14:tracePt t="69415" x="4443413" y="5781675"/>
          <p14:tracePt t="69425" x="4443413" y="5832475"/>
          <p14:tracePt t="69431" x="4430713" y="5868988"/>
          <p14:tracePt t="69441" x="4430713" y="5894388"/>
          <p14:tracePt t="69457" x="4430713" y="5907088"/>
          <p14:tracePt t="69470" x="4418013" y="5907088"/>
          <p14:tracePt t="69496" x="4418013" y="5919788"/>
          <p14:tracePt t="69673" x="4418013" y="5907088"/>
          <p14:tracePt t="69683" x="4430713" y="5868988"/>
          <p14:tracePt t="69693" x="4443413" y="5794375"/>
          <p14:tracePt t="69699" x="4479925" y="5743575"/>
          <p14:tracePt t="69709" x="4479925" y="5681663"/>
          <p14:tracePt t="69712" x="4505325" y="5630863"/>
          <p14:tracePt t="69723" x="4530725" y="5594350"/>
          <p14:tracePt t="69732" x="4554538" y="5543550"/>
          <p14:tracePt t="69739" x="4567238" y="5518150"/>
          <p14:tracePt t="69749" x="4592638" y="5468938"/>
          <p14:tracePt t="69753" x="4592638" y="5430838"/>
          <p14:tracePt t="69762" x="4618038" y="5394325"/>
          <p14:tracePt t="69773" x="4643438" y="5343525"/>
          <p14:tracePt t="69779" x="4643438" y="5318125"/>
          <p14:tracePt t="69789" x="4643438" y="5294313"/>
          <p14:tracePt t="69793" x="4656138" y="5256213"/>
          <p14:tracePt t="69809" x="4656138" y="5243513"/>
          <p14:tracePt t="69815" x="4656138" y="5230813"/>
          <p14:tracePt t="69820" x="4656138" y="5218113"/>
          <p14:tracePt t="69835" x="4667250" y="5218113"/>
          <p14:tracePt t="69937" x="4667250" y="5230813"/>
          <p14:tracePt t="70076" x="4667250" y="5218113"/>
          <p14:tracePt t="70087" x="4667250" y="5205413"/>
          <p14:tracePt t="70101" x="4667250" y="5130800"/>
          <p14:tracePt t="70111" x="4667250" y="5068888"/>
          <p14:tracePt t="70117" x="4679950" y="4968875"/>
          <p14:tracePt t="70127" x="4692650" y="4856163"/>
          <p14:tracePt t="70137" x="4692650" y="4730750"/>
          <p14:tracePt t="70141" x="4692650" y="4592638"/>
          <p14:tracePt t="70153" x="4705350" y="4492625"/>
          <p14:tracePt t="70156" x="4718050" y="4379913"/>
          <p14:tracePt t="70167" x="4730750" y="4305300"/>
          <p14:tracePt t="70177" x="4730750" y="4254500"/>
          <p14:tracePt t="70182" x="4730750" y="4230688"/>
          <p14:tracePt t="70195" x="4730750" y="4205288"/>
          <p14:tracePt t="70207" x="4730750" y="4192588"/>
          <p14:tracePt t="70223" x="4730750" y="4179888"/>
          <p14:tracePt t="70237" x="4730750" y="4167188"/>
          <p14:tracePt t="70247" x="4730750" y="4154488"/>
          <p14:tracePt t="70257" x="4730750" y="4141788"/>
          <p14:tracePt t="70264" x="4730750" y="4105275"/>
          <p14:tracePt t="70273" x="4730750" y="4067175"/>
          <p14:tracePt t="70279" x="4730750" y="4005263"/>
          <p14:tracePt t="70289" x="4718050" y="3929063"/>
          <p14:tracePt t="70299" x="4705350" y="3841750"/>
          <p14:tracePt t="70303" x="4679950" y="3741738"/>
          <p14:tracePt t="70313" x="4667250" y="3641725"/>
          <p14:tracePt t="70319" x="4656138" y="3567113"/>
          <p14:tracePt t="70331" x="4643438" y="3503613"/>
          <p14:tracePt t="70339" x="4643438" y="3467100"/>
          <p14:tracePt t="70343" x="4643438" y="3429000"/>
          <p14:tracePt t="70352" x="4630738" y="3403600"/>
          <p14:tracePt t="70358" x="4630738" y="3390900"/>
          <p14:tracePt t="70369" x="4630738" y="3367088"/>
          <p14:tracePt t="70379" x="4630738" y="3354388"/>
          <p14:tracePt t="70399" x="4630738" y="3341688"/>
          <p14:tracePt t="70435" x="4630738" y="3328988"/>
          <p14:tracePt t="70440" x="4630738" y="3316288"/>
          <p14:tracePt t="70449" x="4630738" y="3303588"/>
          <p14:tracePt t="70459" x="4630738" y="3278188"/>
          <p14:tracePt t="70465" x="4630738" y="3267075"/>
          <p14:tracePt t="70476" x="4630738" y="3254375"/>
          <p14:tracePt t="70479" x="4630738" y="3241675"/>
          <p14:tracePt t="70489" x="4630738" y="3228975"/>
          <p14:tracePt t="70501" x="4630738" y="3216275"/>
          <p14:tracePt t="70581" x="4630738" y="3228975"/>
          <p14:tracePt t="70595" x="4630738" y="3254375"/>
          <p14:tracePt t="70601" x="4630738" y="3267075"/>
          <p14:tracePt t="70610" x="4630738" y="3290888"/>
          <p14:tracePt t="70620" x="4630738" y="3303588"/>
          <p14:tracePt t="70627" x="4630738" y="3316288"/>
          <p14:tracePt t="70637" x="4630738" y="3341688"/>
          <p14:tracePt t="70640" x="4630738" y="3354388"/>
          <p14:tracePt t="70650" x="4630738" y="3378200"/>
          <p14:tracePt t="70660" x="4630738" y="3454400"/>
          <p14:tracePt t="70666" x="4618038" y="3529013"/>
          <p14:tracePt t="70677" x="4605338" y="3629025"/>
          <p14:tracePt t="70680" x="4605338" y="3741738"/>
          <p14:tracePt t="70691" x="4579938" y="3867150"/>
          <p14:tracePt t="70701" x="4567238" y="3992563"/>
          <p14:tracePt t="70706" x="4554538" y="4117975"/>
          <p14:tracePt t="70723" x="4530725" y="4330700"/>
          <p14:tracePt t="70734" x="4530725" y="4392613"/>
          <p14:tracePt t="70744" x="4530725" y="4443413"/>
          <p14:tracePt t="70746" x="4518025" y="4479925"/>
          <p14:tracePt t="70757" x="4518025" y="4505325"/>
          <p14:tracePt t="70763" x="4518025" y="4518025"/>
          <p14:tracePt t="70773" x="4518025" y="4530725"/>
          <p14:tracePt t="70783" x="4518025" y="4554538"/>
          <p14:tracePt t="70787" x="4518025" y="4567238"/>
          <p14:tracePt t="70796" x="4518025" y="4579938"/>
          <p14:tracePt t="70803" x="4518025" y="4592638"/>
          <p14:tracePt t="70813" x="4518025" y="4605338"/>
          <p14:tracePt t="70824" x="4530725" y="4618038"/>
          <p14:tracePt t="70828" x="4530725" y="4630738"/>
          <p14:tracePt t="70843" x="4530725" y="4656138"/>
          <p14:tracePt t="70854" x="4543425" y="4667250"/>
          <p14:tracePt t="70863" x="4543425" y="4679950"/>
          <p14:tracePt t="70869" x="4554538" y="4705350"/>
          <p14:tracePt t="70879" x="4554538" y="4730750"/>
          <p14:tracePt t="70884" x="4554538" y="4756150"/>
          <p14:tracePt t="70893" x="4554538" y="4779963"/>
          <p14:tracePt t="70903" x="4567238" y="4805363"/>
          <p14:tracePt t="70910" x="4567238" y="4830763"/>
          <p14:tracePt t="70918" x="4579938" y="4868863"/>
          <p14:tracePt t="70923" x="4579938" y="4905375"/>
          <p14:tracePt t="70933" x="4579938" y="4943475"/>
          <p14:tracePt t="70944" x="4592638" y="4981575"/>
          <p14:tracePt t="70948" x="4592638" y="5030788"/>
          <p14:tracePt t="70959" x="4592638" y="5056188"/>
          <p14:tracePt t="70965" x="4592638" y="5081588"/>
          <p14:tracePt t="70976" x="4592638" y="5092700"/>
          <p14:tracePt t="70985" x="4592638" y="5118100"/>
          <p14:tracePt t="70989" x="4605338" y="5130800"/>
          <p14:tracePt t="71004" x="4605338" y="5143500"/>
          <p14:tracePt t="71105" x="4605338" y="5156200"/>
          <p14:tracePt t="71135" x="4605338" y="5168900"/>
          <p14:tracePt t="71151" x="4605338" y="5181600"/>
          <p14:tracePt t="71160" x="4605338" y="5194300"/>
          <p14:tracePt t="71175" x="4605338" y="5205413"/>
          <p14:tracePt t="71187" x="4605338" y="5218113"/>
          <p14:tracePt t="71191" x="4605338" y="5230813"/>
          <p14:tracePt t="71201" x="4605338" y="5256213"/>
          <p14:tracePt t="71217" x="4605338" y="5268913"/>
          <p14:tracePt t="71226" x="4605338" y="5294313"/>
          <p14:tracePt t="71243" x="4605338" y="5305425"/>
          <p14:tracePt t="71246" x="4618038" y="5305425"/>
          <p14:tracePt t="71257" x="4618038" y="5318125"/>
          <p14:tracePt t="71337" x="4630738" y="5318125"/>
          <p14:tracePt t="71353" x="4630738" y="5330825"/>
          <p14:tracePt t="71367" x="4643438" y="5330825"/>
          <p14:tracePt t="71429" x="4643438" y="5343525"/>
          <p14:tracePt t="71459" x="4643438" y="5368925"/>
          <p14:tracePt t="71474" x="4643438" y="5381625"/>
          <p14:tracePt t="71489" x="4643438" y="5394325"/>
          <p14:tracePt t="71510" x="4643438" y="5407025"/>
          <p14:tracePt t="71569" x="4643438" y="5394325"/>
          <p14:tracePt t="71590" x="4643438" y="5381625"/>
          <p14:tracePt t="71606" x="4643438" y="5330825"/>
          <p14:tracePt t="71610" x="4656138" y="5294313"/>
          <p14:tracePt t="71619" x="4667250" y="5243513"/>
          <p14:tracePt t="71630" x="4679950" y="5205413"/>
          <p14:tracePt t="71635" x="4705350" y="5156200"/>
          <p14:tracePt t="71645" x="4718050" y="5118100"/>
          <p14:tracePt t="71651" x="4730750" y="5092700"/>
          <p14:tracePt t="71663" x="4743450" y="5068888"/>
          <p14:tracePt t="71671" x="4743450" y="5030788"/>
          <p14:tracePt t="71677" x="4768850" y="4981575"/>
          <p14:tracePt t="71685" x="4792663" y="4930775"/>
          <p14:tracePt t="71691" x="4805363" y="4856163"/>
          <p14:tracePt t="71700" x="4830763" y="4768850"/>
          <p14:tracePt t="71711" x="4843463" y="4679950"/>
          <p14:tracePt t="71714" x="4868863" y="4579938"/>
          <p14:tracePt t="71726" x="4879975" y="4443413"/>
          <p14:tracePt t="71730" x="4892675" y="4330700"/>
          <p14:tracePt t="71743" x="4905375" y="4205288"/>
          <p14:tracePt t="71750" x="4918075" y="4079875"/>
          <p14:tracePt t="71754" x="4930775" y="3992563"/>
          <p14:tracePt t="71766" x="4930775" y="3905250"/>
          <p14:tracePt t="71771" x="4943475" y="3854450"/>
          <p14:tracePt t="71780" x="4956175" y="3792538"/>
          <p14:tracePt t="71791" x="4968875" y="3741738"/>
          <p14:tracePt t="71796" x="4981575" y="3692525"/>
          <p14:tracePt t="71807" x="4981575" y="3629025"/>
          <p14:tracePt t="71811" x="4992688" y="3579813"/>
          <p14:tracePt t="71821" x="5005388" y="3503613"/>
          <p14:tracePt t="71830" x="5030788" y="3390900"/>
          <p14:tracePt t="71836" x="5043488" y="3316288"/>
          <p14:tracePt t="71847" x="5056188" y="3254375"/>
          <p14:tracePt t="71851" x="5068888" y="3178175"/>
          <p14:tracePt t="71861" x="5068888" y="3116263"/>
          <p14:tracePt t="71871" x="5081588" y="3054350"/>
          <p14:tracePt t="71876" x="5092700" y="3016250"/>
          <p14:tracePt t="71887" x="5092700" y="2990850"/>
          <p14:tracePt t="71893" x="5105400" y="2978150"/>
          <p14:tracePt t="71903" x="5105400" y="2965450"/>
          <p14:tracePt t="71913" x="5105400" y="2952750"/>
          <p14:tracePt t="72159" x="5092700" y="2965450"/>
          <p14:tracePt t="72169" x="5092700" y="2978150"/>
          <p14:tracePt t="72174" x="5081588" y="2978150"/>
          <p14:tracePt t="72427" x="5081588" y="2990850"/>
          <p14:tracePt t="72431" x="5081588" y="3016250"/>
          <p14:tracePt t="72442" x="5068888" y="3041650"/>
          <p14:tracePt t="72453" x="5068888" y="3065463"/>
          <p14:tracePt t="72458" x="5056188" y="3103563"/>
          <p14:tracePt t="72468" x="5056188" y="3154363"/>
          <p14:tracePt t="72474" x="5043488" y="3216275"/>
          <p14:tracePt t="72484" x="5005388" y="3316288"/>
          <p14:tracePt t="72493" x="4992688" y="3390900"/>
          <p14:tracePt t="72498" x="4981575" y="3441700"/>
          <p14:tracePt t="72508" x="4956175" y="3503613"/>
          <p14:tracePt t="72513" x="4943475" y="3541713"/>
          <p14:tracePt t="72523" x="4930775" y="3567113"/>
          <p14:tracePt t="72533" x="4930775" y="3590925"/>
          <p14:tracePt t="72542" x="4930775" y="3603625"/>
          <p14:tracePt t="72546" x="4930775" y="3629025"/>
          <p14:tracePt t="72552" x="4918075" y="3641725"/>
          <p14:tracePt t="72563" x="4918075" y="3654425"/>
          <p14:tracePt t="72573" x="4918075" y="3667125"/>
          <p14:tracePt t="72578" x="4918075" y="3679825"/>
          <p14:tracePt t="72589" x="4905375" y="3692525"/>
          <p14:tracePt t="72593" x="4905375" y="3716338"/>
          <p14:tracePt t="72613" x="4905375" y="3729038"/>
          <p14:tracePt t="72619" x="4905375" y="3767138"/>
          <p14:tracePt t="72630" x="4905375" y="3792538"/>
          <p14:tracePt t="72633" x="4905375" y="3803650"/>
          <p14:tracePt t="72643" x="4905375" y="3829050"/>
          <p14:tracePt t="72653" x="4905375" y="3867150"/>
          <p14:tracePt t="72661" x="4905375" y="3905250"/>
          <p14:tracePt t="72669" x="4905375" y="3954463"/>
          <p14:tracePt t="72674" x="4905375" y="4029075"/>
          <p14:tracePt t="72685" x="4905375" y="4079875"/>
          <p14:tracePt t="72695" x="4892675" y="4141788"/>
          <p14:tracePt t="72699" x="4892675" y="4192588"/>
          <p14:tracePt t="72709" x="4892675" y="4267200"/>
          <p14:tracePt t="72715" x="4892675" y="4318000"/>
          <p14:tracePt t="72725" x="4892675" y="4367213"/>
          <p14:tracePt t="72735" x="4879975" y="4405313"/>
          <p14:tracePt t="72740" x="4879975" y="4443413"/>
          <p14:tracePt t="72749" x="4868863" y="4479925"/>
          <p14:tracePt t="72756" x="4868863" y="4505325"/>
          <p14:tracePt t="72765" x="4868863" y="4543425"/>
          <p14:tracePt t="72774" x="4856163" y="4592638"/>
          <p14:tracePt t="72778" x="4856163" y="4605338"/>
          <p14:tracePt t="72788" x="4856163" y="4618038"/>
          <p14:tracePt t="72794" x="4856163" y="4630738"/>
          <p14:tracePt t="72806" x="4856163" y="4643438"/>
          <p14:tracePt t="72814" x="4856163" y="4656138"/>
          <p14:tracePt t="72820" x="4856163" y="4667250"/>
          <p14:tracePt t="72834" x="4856163" y="4692650"/>
          <p14:tracePt t="72855" x="4856163" y="4705350"/>
          <p14:tracePt t="72861" x="4856163" y="4718050"/>
          <p14:tracePt t="72872" x="4856163" y="4730750"/>
          <p14:tracePt t="72875" x="4856163" y="4743450"/>
          <p14:tracePt t="72885" x="4856163" y="4756150"/>
          <p14:tracePt t="72897" x="4843463" y="4768850"/>
          <p14:tracePt t="72901" x="4843463" y="4792663"/>
          <p14:tracePt t="72917" x="4843463" y="4805363"/>
          <p14:tracePt t="72928" x="4843463" y="4818063"/>
          <p14:tracePt t="72937" x="4843463" y="4830763"/>
          <p14:tracePt t="72951" x="4843463" y="4843463"/>
          <p14:tracePt t="72967" x="4843463" y="4856163"/>
          <p14:tracePt t="72982" x="4843463" y="4868863"/>
          <p14:tracePt t="72992" x="4843463" y="4879975"/>
          <p14:tracePt t="72997" x="4843463" y="4892675"/>
          <p14:tracePt t="73007" x="4843463" y="4905375"/>
          <p14:tracePt t="73025" x="4830763" y="4930775"/>
          <p14:tracePt t="73076" x="4818063" y="4930775"/>
          <p14:tracePt t="73096" x="4805363" y="4918075"/>
          <p14:tracePt t="73112" x="4792663" y="4892675"/>
          <p14:tracePt t="73116" x="4792663" y="4868863"/>
          <p14:tracePt t="73126" x="4779963" y="4818063"/>
          <p14:tracePt t="73137" x="4779963" y="4756150"/>
          <p14:tracePt t="73149" x="4779963" y="4679950"/>
          <p14:tracePt t="73152" x="4779963" y="4579938"/>
          <p14:tracePt t="73158" x="4779963" y="4443413"/>
          <p14:tracePt t="73169" x="4805363" y="4318000"/>
          <p14:tracePt t="73178" x="4830763" y="4154488"/>
          <p14:tracePt t="73182" x="4843463" y="4005263"/>
          <p14:tracePt t="73193" x="4868863" y="3854450"/>
          <p14:tracePt t="73199" x="4879975" y="3703638"/>
          <p14:tracePt t="73209" x="4892675" y="3554413"/>
          <p14:tracePt t="73221" x="4892675" y="3429000"/>
          <p14:tracePt t="73224" x="4905375" y="3290888"/>
          <p14:tracePt t="73233" x="4918075" y="3203575"/>
          <p14:tracePt t="73240" x="4930775" y="3128963"/>
          <p14:tracePt t="73249" x="4930775" y="3090863"/>
          <p14:tracePt t="73258" x="4930775" y="3078163"/>
          <p14:tracePt t="73531" x="4956175" y="3078163"/>
          <p14:tracePt t="73541" x="4992688" y="3090863"/>
          <p14:tracePt t="73546" x="5043488" y="3116263"/>
          <p14:tracePt t="73557" x="5081588" y="3141663"/>
          <p14:tracePt t="73561" x="5143500" y="3154363"/>
          <p14:tracePt t="73572" x="5194300" y="3165475"/>
          <p14:tracePt t="73581" x="5268913" y="3178175"/>
          <p14:tracePt t="73588" x="5330825" y="3190875"/>
          <p14:tracePt t="73597" x="5407025" y="3203575"/>
          <p14:tracePt t="73601" x="5456238" y="3216275"/>
          <p14:tracePt t="73613" x="5481638" y="3216275"/>
          <p14:tracePt t="73623" x="5518150" y="3228975"/>
          <p14:tracePt t="73627" x="5556250" y="3228975"/>
          <p14:tracePt t="73643" x="5568950" y="3228975"/>
          <p14:tracePt t="73664" x="5581650" y="3228975"/>
          <p14:tracePt t="73694" x="5594350" y="3228975"/>
          <p14:tracePt t="73703" x="5607050" y="3228975"/>
          <p14:tracePt t="73707" x="5630863" y="3228975"/>
          <p14:tracePt t="73717" x="5668963" y="3228975"/>
          <p14:tracePt t="73723" x="5694363" y="3241675"/>
          <p14:tracePt t="73733" x="5756275" y="3241675"/>
          <p14:tracePt t="73743" x="5807075" y="3241675"/>
          <p14:tracePt t="73750" x="5856288" y="3241675"/>
          <p14:tracePt t="73759" x="5932488" y="3241675"/>
          <p14:tracePt t="73773" x="5956300" y="3241675"/>
          <p14:tracePt t="73784" x="5969000" y="3241675"/>
          <p14:tracePt t="73803" x="5981700" y="3241675"/>
          <p14:tracePt t="73814" x="5981700" y="3254375"/>
          <p14:tracePt t="73855" x="5994400" y="3254375"/>
          <p14:tracePt t="73878" x="6019800" y="3254375"/>
          <p14:tracePt t="73894" x="6032500" y="3254375"/>
          <p14:tracePt t="73904" x="6045200" y="3254375"/>
          <p14:tracePt t="73908" x="6056313" y="3254375"/>
          <p14:tracePt t="73924" x="6056313" y="3241675"/>
          <p14:tracePt t="73975" x="6069013" y="3241675"/>
          <p14:tracePt t="74000" x="6081713" y="3241675"/>
          <p14:tracePt t="74004" x="6094413" y="3241675"/>
          <p14:tracePt t="74015" x="6107113" y="3241675"/>
          <p14:tracePt t="74037" x="6145213" y="3228975"/>
          <p14:tracePt t="74041" x="6157913" y="3228975"/>
          <p14:tracePt t="74045" x="6181725" y="3228975"/>
          <p14:tracePt t="74061" x="6207125" y="3228975"/>
          <p14:tracePt t="74065" x="6232525" y="3216275"/>
          <p14:tracePt t="74071" x="6245225" y="3216275"/>
          <p14:tracePt t="74081" x="6257925" y="3216275"/>
          <p14:tracePt t="74329" x="6232525" y="3216275"/>
          <p14:tracePt t="74339" x="6207125" y="3216275"/>
          <p14:tracePt t="74349" x="6194425" y="3241675"/>
          <p14:tracePt t="74354" x="6169025" y="3241675"/>
          <p14:tracePt t="74363" x="6157913" y="3267075"/>
          <p14:tracePt t="74373" x="6145213" y="3278188"/>
          <p14:tracePt t="74378" x="6132513" y="3290888"/>
          <p14:tracePt t="74388" x="6119813" y="3290888"/>
          <p14:tracePt t="74392" x="6119813" y="3303588"/>
          <p14:tracePt t="74404" x="6107113" y="3316288"/>
          <p14:tracePt t="74408" x="6107113" y="3328988"/>
          <p14:tracePt t="74419" x="6094413" y="3328988"/>
          <p14:tracePt t="74435" x="6094413" y="3341688"/>
          <p14:tracePt t="74458" x="6094413" y="3354388"/>
          <p14:tracePt t="74470" x="6094413" y="3367088"/>
          <p14:tracePt t="74475" x="6081713" y="3367088"/>
          <p14:tracePt t="74486" x="6081713" y="3378200"/>
          <p14:tracePt t="74489" x="6081713" y="3416300"/>
          <p14:tracePt t="74499" x="6069013" y="3429000"/>
          <p14:tracePt t="74515" x="6069013" y="3454400"/>
          <p14:tracePt t="74525" x="6056313" y="3454400"/>
          <p14:tracePt t="74531" x="6056313" y="3467100"/>
          <p14:tracePt t="74571" x="6056313" y="3479800"/>
          <p14:tracePt t="74591" x="6056313" y="3490913"/>
          <p14:tracePt t="74678" x="6056313" y="3503613"/>
          <p14:tracePt t="74774" x="6056313" y="3516313"/>
          <p14:tracePt t="74784" x="6081713" y="3516313"/>
          <p14:tracePt t="74797" x="6107113" y="3529013"/>
          <p14:tracePt t="74813" x="6132513" y="3541713"/>
          <p14:tracePt t="74823" x="6145213" y="3541713"/>
          <p14:tracePt t="74834" x="6157913" y="3541713"/>
          <p14:tracePt t="74838" x="6181725" y="3541713"/>
          <p14:tracePt t="74854" x="6194425" y="3554413"/>
          <p14:tracePt t="74863" x="6219825" y="3554413"/>
          <p14:tracePt t="74873" x="6232525" y="3554413"/>
          <p14:tracePt t="74878" x="6245225" y="3554413"/>
          <p14:tracePt t="74893" x="6257925" y="3554413"/>
          <p14:tracePt t="74913" x="6269038" y="3554413"/>
          <p14:tracePt t="74932" x="6281738" y="3554413"/>
          <p14:tracePt t="74942" x="6294438" y="3554413"/>
          <p14:tracePt t="74953" x="6307138" y="3554413"/>
          <p14:tracePt t="74969" x="6332538" y="3541713"/>
          <p14:tracePt t="74972" x="6345238" y="3541713"/>
          <p14:tracePt t="74982" x="6345238" y="3529013"/>
          <p14:tracePt t="74995" x="6357938" y="3516313"/>
          <p14:tracePt t="74998" x="6370638" y="3516313"/>
          <p14:tracePt t="75025" x="6381750" y="3516313"/>
          <p14:tracePt t="75039" x="6381750" y="3503613"/>
          <p14:tracePt t="75121" x="6381750" y="3490913"/>
          <p14:tracePt t="75131" x="6381750" y="3454400"/>
          <p14:tracePt t="75137" x="6381750" y="3429000"/>
          <p14:tracePt t="75147" x="6381750" y="3416300"/>
          <p14:tracePt t="75155" x="6381750" y="3403600"/>
          <p14:tracePt t="75162" x="6381750" y="3378200"/>
          <p14:tracePt t="75211" x="6381750" y="3367088"/>
          <p14:tracePt t="75291" x="6370638" y="3367088"/>
          <p14:tracePt t="75297" x="6357938" y="3367088"/>
          <p14:tracePt t="75307" x="6332538" y="3367088"/>
          <p14:tracePt t="75323" x="6319838" y="3354388"/>
          <p14:tracePt t="75332" x="6307138" y="3354388"/>
          <p14:tracePt t="75339" x="6294438" y="3354388"/>
          <p14:tracePt t="75357" x="6281738" y="3354388"/>
          <p14:tracePt t="75373" x="6269038" y="3354388"/>
          <p14:tracePt t="75377" x="6257925" y="3354388"/>
          <p14:tracePt t="75387" x="6232525" y="3367088"/>
          <p14:tracePt t="75397" x="6219825" y="3378200"/>
          <p14:tracePt t="75413" x="6207125" y="3390900"/>
          <p14:tracePt t="75417" x="6194425" y="3390900"/>
          <p14:tracePt t="75427" x="6181725" y="3403600"/>
          <p14:tracePt t="75453" x="6169025" y="3403600"/>
          <p14:tracePt t="75458" x="6169025" y="3416300"/>
          <p14:tracePt t="75479" x="6157913" y="3429000"/>
          <p14:tracePt t="75493" x="6157913" y="3441700"/>
          <p14:tracePt t="75519" x="6157913" y="3454400"/>
          <p14:tracePt t="75600" x="6157913" y="3467100"/>
          <p14:tracePt t="75654" x="6169025" y="3479800"/>
          <p14:tracePt t="75678" x="6181725" y="3479800"/>
          <p14:tracePt t="75695" x="6194425" y="3490913"/>
          <p14:tracePt t="75701" x="6207125" y="3490913"/>
          <p14:tracePt t="75721" x="6219825" y="3490913"/>
          <p14:tracePt t="75725" x="6219825" y="3503613"/>
          <p14:tracePt t="75734" x="6232525" y="3503613"/>
          <p14:tracePt t="75740" x="6245225" y="3503613"/>
          <p14:tracePt t="75751" x="6257925" y="3516313"/>
          <p14:tracePt t="75761" x="6269038" y="3516313"/>
          <p14:tracePt t="75774" x="6294438" y="3516313"/>
          <p14:tracePt t="75791" x="6307138" y="3516313"/>
          <p14:tracePt t="75801" x="6319838" y="3516313"/>
          <p14:tracePt t="75807" x="6332538" y="3516313"/>
          <p14:tracePt t="75831" x="6345238" y="3516313"/>
          <p14:tracePt t="75847" x="6345238" y="3503613"/>
          <p14:tracePt t="75857" x="6357938" y="3503613"/>
          <p14:tracePt t="75861" x="6370638" y="3490913"/>
          <p14:tracePt t="75871" x="6381750" y="3467100"/>
          <p14:tracePt t="75881" x="6394450" y="3441700"/>
          <p14:tracePt t="75888" x="6407150" y="3429000"/>
          <p14:tracePt t="75897" x="6407150" y="3403600"/>
          <p14:tracePt t="75902" x="6419850" y="3403600"/>
          <p14:tracePt t="75911" x="6419850" y="3390900"/>
          <p14:tracePt t="75923" x="6419850" y="3378200"/>
          <p14:tracePt t="75927" x="6419850" y="3367088"/>
          <p14:tracePt t="75944" x="6419850" y="3354388"/>
          <p14:tracePt t="75963" x="6419850" y="3328988"/>
          <p14:tracePt t="75978" x="6407150" y="3328988"/>
          <p14:tracePt t="75983" x="6407150" y="3316288"/>
          <p14:tracePt t="76033" x="6394450" y="3316288"/>
          <p14:tracePt t="76048" x="6381750" y="3316288"/>
          <p14:tracePt t="76058" x="6345238" y="3316288"/>
          <p14:tracePt t="76062" x="6319838" y="3316288"/>
          <p14:tracePt t="76072" x="6294438" y="3316288"/>
          <p14:tracePt t="76084" x="6269038" y="3316288"/>
          <p14:tracePt t="76089" x="6257925" y="3316288"/>
          <p14:tracePt t="76100" x="6232525" y="3328988"/>
          <p14:tracePt t="76113" x="6219825" y="3328988"/>
          <p14:tracePt t="76128" x="6207125" y="3341688"/>
          <p14:tracePt t="76143" x="6194425" y="3341688"/>
          <p14:tracePt t="76155" x="6194425" y="3354388"/>
          <p14:tracePt t="76167" x="6181725" y="3367088"/>
          <p14:tracePt t="76185" x="6181725" y="3378200"/>
          <p14:tracePt t="76219" x="6181725" y="3390900"/>
          <p14:tracePt t="76235" x="6181725" y="3403600"/>
          <p14:tracePt t="76245" x="6181725" y="3416300"/>
          <p14:tracePt t="76259" x="6181725" y="3429000"/>
          <p14:tracePt t="76285" x="6181725" y="3441700"/>
          <p14:tracePt t="76305" x="6194425" y="3441700"/>
          <p14:tracePt t="76316" x="6207125" y="3454400"/>
          <p14:tracePt t="76332" x="6207125" y="3467100"/>
          <p14:tracePt t="76345" x="6219825" y="3467100"/>
          <p14:tracePt t="76387" x="6232525" y="3467100"/>
          <p14:tracePt t="76396" x="6232525" y="3479800"/>
          <p14:tracePt t="76421" x="6245225" y="3479800"/>
          <p14:tracePt t="76426" x="6257925" y="3479800"/>
          <p14:tracePt t="76447" x="6269038" y="3479800"/>
          <p14:tracePt t="76450" x="6294438" y="3479800"/>
          <p14:tracePt t="76461" x="6307138" y="3479800"/>
          <p14:tracePt t="76467" x="6319838" y="3479800"/>
          <p14:tracePt t="76476" x="6345238" y="3467100"/>
          <p14:tracePt t="76493" x="6357938" y="3454400"/>
          <p14:tracePt t="76503" x="6370638" y="3454400"/>
          <p14:tracePt t="76507" x="6381750" y="3441700"/>
          <p14:tracePt t="76518" x="6381750" y="3429000"/>
          <p14:tracePt t="76534" x="6381750" y="3416300"/>
          <p14:tracePt t="76557" x="6381750" y="3390900"/>
          <p14:tracePt t="76587" x="6381750" y="3378200"/>
          <p14:tracePt t="76866" x="6381750" y="3390900"/>
          <p14:tracePt t="76871" x="6370638" y="3390900"/>
          <p14:tracePt t="76882" x="6370638" y="3403600"/>
          <p14:tracePt t="76896" x="6370638" y="3416300"/>
          <p14:tracePt t="76905" x="6357938" y="3416300"/>
          <p14:tracePt t="78702" x="6345238" y="3416300"/>
          <p14:tracePt t="78711" x="6319838" y="3378200"/>
          <p14:tracePt t="78718" x="6294438" y="3341688"/>
          <p14:tracePt t="78727" x="6257925" y="3303588"/>
          <p14:tracePt t="78731" x="6194425" y="3254375"/>
          <p14:tracePt t="78741" x="6132513" y="3190875"/>
          <p14:tracePt t="78750" x="6032500" y="3090863"/>
          <p14:tracePt t="78756" x="5932488" y="3016250"/>
          <p14:tracePt t="78766" x="5832475" y="2928938"/>
          <p14:tracePt t="78771" x="5707063" y="2852738"/>
          <p14:tracePt t="78781" x="5594350" y="2765425"/>
          <p14:tracePt t="78790" x="5481638" y="2703513"/>
          <p14:tracePt t="78798" x="5330825" y="2616200"/>
          <p14:tracePt t="78806" x="5230813" y="2565400"/>
          <p14:tracePt t="78813" x="5118100" y="2503488"/>
          <p14:tracePt t="78823" x="5030788" y="2465388"/>
          <p14:tracePt t="78832" x="4956175" y="2427288"/>
          <p14:tracePt t="78837" x="4905375" y="2403475"/>
          <p14:tracePt t="78847" x="4843463" y="2365375"/>
          <p14:tracePt t="78852" x="4805363" y="2339975"/>
          <p14:tracePt t="78865" x="4768850" y="2314575"/>
          <p14:tracePt t="78873" x="4743450" y="2290763"/>
          <p14:tracePt t="78877" x="4718050" y="2265363"/>
          <p14:tracePt t="78887" x="4667250" y="2227263"/>
          <p14:tracePt t="78893" x="4630738" y="2178050"/>
          <p14:tracePt t="78903" x="4567238" y="2114550"/>
          <p14:tracePt t="78912" x="4492625" y="2052638"/>
          <p14:tracePt t="78918" x="4405313" y="1965325"/>
          <p14:tracePt t="78930" x="4279900" y="1852613"/>
          <p14:tracePt t="78932" x="4205288" y="1776413"/>
          <p14:tracePt t="78942" x="4129088" y="1701800"/>
          <p14:tracePt t="78953" x="4054475" y="1627188"/>
          <p14:tracePt t="78959" x="3992563" y="1563688"/>
          <p14:tracePt t="78969" x="3929063" y="1514475"/>
          <p14:tracePt t="78972" x="3879850" y="1476375"/>
          <p14:tracePt t="78983" x="3854450" y="1463675"/>
          <p14:tracePt t="78993" x="3841750" y="1450975"/>
          <p14:tracePt t="78998" x="3829050" y="1439863"/>
          <p14:tracePt t="79008" x="3829050" y="1427163"/>
          <p14:tracePt t="79064" x="3816350" y="1427163"/>
          <p14:tracePt t="79075" x="3816350" y="1414463"/>
          <p14:tracePt t="79089" x="3803650" y="1401763"/>
          <p14:tracePt t="79094" x="3792538" y="1401763"/>
          <p14:tracePt t="79105" x="3767138" y="1376363"/>
          <p14:tracePt t="79119" x="3754438" y="1363663"/>
          <p14:tracePt t="79129" x="3741738" y="1350963"/>
          <p14:tracePt t="79135" x="3729038" y="1339850"/>
          <p14:tracePt t="79145" x="3716338" y="1327150"/>
          <p14:tracePt t="79155" x="3692525" y="1314450"/>
          <p14:tracePt t="79162" x="3692525" y="1301750"/>
          <p14:tracePt t="79171" x="3679825" y="1301750"/>
          <p14:tracePt t="79201" x="3667125" y="1301750"/>
          <p14:tracePt t="79224" x="3654425" y="1301750"/>
          <p14:tracePt t="79235" x="3641725" y="1301750"/>
          <p14:tracePt t="79240" x="3616325" y="1301750"/>
          <p14:tracePt t="79250" x="3603625" y="1301750"/>
          <p14:tracePt t="79254" x="3590925" y="1314450"/>
          <p14:tracePt t="79266" x="3579813" y="1314450"/>
          <p14:tracePt t="79277" x="3554413" y="1314450"/>
          <p14:tracePt t="79290" x="3541713" y="1314450"/>
          <p14:tracePt t="79306" x="3516313" y="1314450"/>
          <p14:tracePt t="79320" x="3516313" y="1301750"/>
          <p14:tracePt t="79336" x="3503613" y="1301750"/>
          <p14:tracePt t="79361" x="3503613" y="1289050"/>
          <p14:tracePt t="79388" x="3503613" y="1276350"/>
          <p14:tracePt t="79398" x="3490913" y="1276350"/>
          <p14:tracePt t="79417" x="3490913" y="1263650"/>
          <p14:tracePt t="79437" x="3479800" y="1250950"/>
          <p14:tracePt t="79484" x="3467100" y="1250950"/>
          <p14:tracePt t="79510" x="3441700" y="1263650"/>
          <p14:tracePt t="79523" x="3403600" y="1314450"/>
          <p14:tracePt t="79534" x="3390900" y="1339850"/>
          <p14:tracePt t="79539" x="3354388" y="1350963"/>
          <p14:tracePt t="79550" x="3341688" y="1376363"/>
          <p14:tracePt t="79559" x="3328988" y="1376363"/>
          <p14:tracePt t="79563" x="3303588" y="1389063"/>
          <p14:tracePt t="79573" x="3303588" y="1401763"/>
          <p14:tracePt t="79580" x="3290888" y="1401763"/>
          <p14:tracePt t="79603" x="3278188" y="1401763"/>
          <p14:tracePt t="79615" x="3278188" y="1414463"/>
          <p14:tracePt t="79645" x="3267075" y="1414463"/>
          <p14:tracePt t="79656" x="3267075" y="1427163"/>
          <p14:tracePt t="79660" x="3267075" y="1439863"/>
          <p14:tracePt t="79699" x="3267075" y="1450975"/>
          <p14:tracePt t="79805" x="3267075" y="1463675"/>
          <p14:tracePt t="79881" x="3278188" y="1463675"/>
          <p14:tracePt t="79897" x="3290888" y="1463675"/>
          <p14:tracePt t="79901" x="3290888" y="1450975"/>
          <p14:tracePt t="79912" x="3303588" y="1439863"/>
          <p14:tracePt t="79921" x="3316288" y="1414463"/>
          <p14:tracePt t="79928" x="3316288" y="1401763"/>
          <p14:tracePt t="79937" x="3328988" y="1389063"/>
          <p14:tracePt t="79951" x="3328988" y="1376363"/>
          <p14:tracePt t="79963" x="3341688" y="1376363"/>
          <p14:tracePt t="79967" x="3341688" y="1363663"/>
          <p14:tracePt t="80219" x="3354388" y="1363663"/>
          <p14:tracePt t="80324" x="3367088" y="1363663"/>
          <p14:tracePt t="80355" x="3378200" y="1363663"/>
          <p14:tracePt t="80563" x="3367088" y="1350963"/>
          <p14:tracePt t="80574" x="3354388" y="1350963"/>
          <p14:tracePt t="80583" x="3316288" y="1350963"/>
          <p14:tracePt t="80599" x="3303588" y="1350963"/>
          <p14:tracePt t="80624" x="3290888" y="1350963"/>
          <p14:tracePt t="80653" x="3290888" y="1363663"/>
          <p14:tracePt t="80679" x="3290888" y="1376363"/>
          <p14:tracePt t="80693" x="3290888" y="1389063"/>
          <p14:tracePt t="80724" x="3290888" y="1401763"/>
          <p14:tracePt t="80743" x="3303588" y="1401763"/>
          <p14:tracePt t="80749" x="3303588" y="1414463"/>
          <p14:tracePt t="80763" x="3316288" y="1414463"/>
          <p14:tracePt t="80777" x="3328988" y="1414463"/>
          <p14:tracePt t="80789" x="3341688" y="1414463"/>
          <p14:tracePt t="80881" x="3367088" y="1389063"/>
          <p14:tracePt t="80886" x="3367088" y="1363663"/>
          <p14:tracePt t="80897" x="3378200" y="1327150"/>
          <p14:tracePt t="80905" x="3390900" y="1301750"/>
          <p14:tracePt t="80911" x="3403600" y="1263650"/>
          <p14:tracePt t="80921" x="3403600" y="1250950"/>
          <p14:tracePt t="80928" x="3403600" y="1227138"/>
          <p14:tracePt t="80945" x="3403600" y="1214438"/>
          <p14:tracePt t="81008" x="3403600" y="1227138"/>
          <p14:tracePt t="81018" x="3378200" y="1250950"/>
          <p14:tracePt t="81028" x="3367088" y="1276350"/>
          <p14:tracePt t="81032" x="3341688" y="1314450"/>
          <p14:tracePt t="81042" x="3316288" y="1350963"/>
          <p14:tracePt t="81048" x="3303588" y="1376363"/>
          <p14:tracePt t="81058" x="3303588" y="1389063"/>
          <p14:tracePt t="81066" x="3290888" y="1401763"/>
          <p14:tracePt t="81071" x="3290888" y="1414463"/>
          <p14:tracePt t="81081" x="3290888" y="1427163"/>
          <p14:tracePt t="81108" x="3290888" y="1439863"/>
          <p14:tracePt t="81269" x="3290888" y="1427163"/>
          <p14:tracePt t="81388" x="3290888" y="1439863"/>
          <p14:tracePt t="81591" x="3290888" y="1427163"/>
          <p14:tracePt t="81597" x="3290888" y="1401763"/>
          <p14:tracePt t="81621" x="3290888" y="1389063"/>
          <p14:tracePt t="81783" x="3290888" y="1401763"/>
          <p14:tracePt t="81799" x="3303588" y="1401763"/>
          <p14:tracePt t="81959" x="3303588" y="1389063"/>
          <p14:tracePt t="82091" x="3316288" y="1389063"/>
          <p14:tracePt t="82105" x="3328988" y="1389063"/>
          <p14:tracePt t="82115" x="3341688" y="1401763"/>
          <p14:tracePt t="82121" x="3354388" y="1414463"/>
          <p14:tracePt t="82131" x="3367088" y="1414463"/>
          <p14:tracePt t="82135" x="3378200" y="1427163"/>
          <p14:tracePt t="82145" x="3390900" y="1427163"/>
          <p14:tracePt t="82158" x="3416300" y="1439863"/>
          <p14:tracePt t="82161" x="3429000" y="1450975"/>
          <p14:tracePt t="82171" x="3454400" y="1450975"/>
          <p14:tracePt t="82176" x="3467100" y="1450975"/>
          <p14:tracePt t="82197" x="3479800" y="1450975"/>
          <p14:tracePt t="82201" x="3490913" y="1427163"/>
          <p14:tracePt t="82211" x="3490913" y="1414463"/>
          <p14:tracePt t="82217" x="3490913" y="1401763"/>
          <p14:tracePt t="82227" x="3490913" y="1389063"/>
          <p14:tracePt t="82237" x="3490913" y="1363663"/>
          <p14:tracePt t="82251" x="3490913" y="1350963"/>
          <p14:tracePt t="82363" x="3479800" y="1350963"/>
          <p14:tracePt t="82374" x="3467100" y="1350963"/>
          <p14:tracePt t="82398" x="3467100" y="1363663"/>
          <p14:tracePt t="82418" x="3467100" y="1376363"/>
          <p14:tracePt t="82438" x="3467100" y="1389063"/>
          <p14:tracePt t="82458" x="3479800" y="1389063"/>
          <p14:tracePt t="82482" x="3490913" y="1389063"/>
          <p14:tracePt t="83781" x="3479800" y="1376363"/>
          <p14:tracePt t="83791" x="3479800" y="1350963"/>
          <p14:tracePt t="83802" x="3467100" y="1339850"/>
          <p14:tracePt t="83805" x="3467100" y="1327150"/>
          <p14:tracePt t="83845" x="3454400" y="1327150"/>
          <p14:tracePt t="83871" x="3441700" y="1327150"/>
          <p14:tracePt t="83887" x="3429000" y="1327150"/>
          <p14:tracePt t="83896" x="3390900" y="1314450"/>
          <p14:tracePt t="83901" x="3367088" y="1314450"/>
          <p14:tracePt t="83911" x="3341688" y="1301750"/>
          <p14:tracePt t="83921" x="3316288" y="1301750"/>
          <p14:tracePt t="83926" x="3303588" y="1289050"/>
          <p14:tracePt t="83937" x="3290888" y="1289050"/>
          <p14:tracePt t="83941" x="3278188" y="1289050"/>
          <p14:tracePt t="84034" x="3278188" y="1301750"/>
          <p14:tracePt t="84057" x="3278188" y="1314450"/>
          <p14:tracePt t="84063" x="3278188" y="1339850"/>
          <p14:tracePt t="84082" x="3290888" y="1350963"/>
          <p14:tracePt t="84103" x="3290888" y="1363663"/>
          <p14:tracePt t="84123" x="3303588" y="1363663"/>
          <p14:tracePt t="84129" x="3303588" y="1376363"/>
          <p14:tracePt t="84163" x="3303588" y="1389063"/>
          <p14:tracePt t="84184" x="3316288" y="1401763"/>
          <p14:tracePt t="84204" x="3316288" y="1414463"/>
          <p14:tracePt t="84209" x="3316288" y="1427163"/>
          <p14:tracePt t="84289" x="3328988" y="1427163"/>
          <p14:tracePt t="84305" x="3341688" y="1414463"/>
          <p14:tracePt t="84325" x="3354388" y="1389063"/>
          <p14:tracePt t="84341" x="3354388" y="1376363"/>
          <p14:tracePt t="84355" x="3354388" y="1363663"/>
          <p14:tracePt t="84461" x="3354388" y="1376363"/>
          <p14:tracePt t="84527" x="3354388" y="1389063"/>
          <p14:tracePt t="85314" x="3367088" y="1401763"/>
          <p14:tracePt t="85323" x="3378200" y="1414463"/>
          <p14:tracePt t="85329" x="3378200" y="1427163"/>
          <p14:tracePt t="85339" x="3378200" y="1450975"/>
          <p14:tracePt t="85350" x="3378200" y="1463675"/>
          <p14:tracePt t="85353" x="3378200" y="1489075"/>
          <p14:tracePt t="85363" x="3378200" y="1514475"/>
          <p14:tracePt t="85370" x="3378200" y="1539875"/>
          <p14:tracePt t="85379" x="3378200" y="1576388"/>
          <p14:tracePt t="85389" x="3378200" y="1601788"/>
          <p14:tracePt t="85395" x="3378200" y="1627188"/>
          <p14:tracePt t="85406" x="3378200" y="1652588"/>
          <p14:tracePt t="85409" x="3378200" y="1676400"/>
          <p14:tracePt t="85419" x="3367088" y="1714500"/>
          <p14:tracePt t="85429" x="3354388" y="1752600"/>
          <p14:tracePt t="85437" x="3354388" y="1776413"/>
          <p14:tracePt t="85445" x="3341688" y="1827213"/>
          <p14:tracePt t="85450" x="3328988" y="1865313"/>
          <p14:tracePt t="85460" x="3328988" y="1901825"/>
          <p14:tracePt t="85470" x="3316288" y="1939925"/>
          <p14:tracePt t="85475" x="3316288" y="1965325"/>
          <p14:tracePt t="85486" x="3316288" y="1978025"/>
          <p14:tracePt t="85490" x="3316288" y="2001838"/>
          <p14:tracePt t="85502" x="3316288" y="2014538"/>
          <p14:tracePt t="85511" x="3316288" y="2027238"/>
          <p14:tracePt t="85517" x="3316288" y="2039938"/>
          <p14:tracePt t="85525" x="3316288" y="2052638"/>
          <p14:tracePt t="85531" x="3316288" y="2065338"/>
          <p14:tracePt t="85542" x="3316288" y="2089150"/>
          <p14:tracePt t="85555" x="3316288" y="2101850"/>
          <p14:tracePt t="85566" x="3316288" y="2114550"/>
          <p14:tracePt t="85571" x="3316288" y="2127250"/>
          <p14:tracePt t="85581" x="3316288" y="2139950"/>
          <p14:tracePt t="85591" x="3316288" y="2152650"/>
          <p14:tracePt t="85595" x="3328988" y="2165350"/>
          <p14:tracePt t="85608" x="3328988" y="2190750"/>
          <p14:tracePt t="85611" x="3341688" y="2214563"/>
          <p14:tracePt t="85621" x="3341688" y="2227263"/>
          <p14:tracePt t="85632" x="3341688" y="2252663"/>
          <p14:tracePt t="85638" x="3341688" y="2278063"/>
          <p14:tracePt t="85647" x="3341688" y="2290763"/>
          <p14:tracePt t="85651" x="3354388" y="2303463"/>
          <p14:tracePt t="85660" x="3354388" y="2314575"/>
          <p14:tracePt t="85690" x="3354388" y="2327275"/>
          <p14:tracePt t="85717" x="3367088" y="2327275"/>
          <p14:tracePt t="85733" x="3367088" y="2339975"/>
          <p14:tracePt t="85742" x="3367088" y="2352675"/>
          <p14:tracePt t="85756" x="3367088" y="2365375"/>
          <p14:tracePt t="85767" x="3367088" y="2378075"/>
          <p14:tracePt t="85772" x="3367088" y="2390775"/>
          <p14:tracePt t="85783" x="3367088" y="2414588"/>
          <p14:tracePt t="85792" x="3367088" y="2452688"/>
          <p14:tracePt t="85797" x="3367088" y="2478088"/>
          <p14:tracePt t="85807" x="3354388" y="2503488"/>
          <p14:tracePt t="85813" x="3354388" y="2527300"/>
          <p14:tracePt t="85823" x="3341688" y="2565400"/>
          <p14:tracePt t="85833" x="3328988" y="2590800"/>
          <p14:tracePt t="85837" x="3328988" y="2603500"/>
          <p14:tracePt t="85849" x="3316288" y="2616200"/>
          <p14:tracePt t="85863" x="3316288" y="2627313"/>
          <p14:tracePt t="86291" x="3328988" y="2627313"/>
          <p14:tracePt t="86726" x="3341688" y="2627313"/>
          <p14:tracePt t="87210" x="3354388" y="2627313"/>
          <p14:tracePt t="87219" x="3367088" y="2627313"/>
          <p14:tracePt t="87225" x="3378200" y="2627313"/>
          <p14:tracePt t="87255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>
            <a:extLst>
              <a:ext uri="{FF2B5EF4-FFF2-40B4-BE49-F238E27FC236}">
                <a16:creationId xmlns:a16="http://schemas.microsoft.com/office/drawing/2014/main" xmlns="" id="{716DE361-A09B-46F3-85A6-4BDC8FB2B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381000"/>
            <a:ext cx="9456738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Relação ventilação/perfusão nas diferentes zonas pulmonares</a:t>
            </a:r>
            <a:endParaRPr lang="en-US" altLang="pt-BR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4339" name="Group 14">
            <a:extLst>
              <a:ext uri="{FF2B5EF4-FFF2-40B4-BE49-F238E27FC236}">
                <a16:creationId xmlns:a16="http://schemas.microsoft.com/office/drawing/2014/main" xmlns="" id="{BD3D63D8-6992-4C33-9E64-F163A384C4C1}"/>
              </a:ext>
            </a:extLst>
          </p:cNvPr>
          <p:cNvGrpSpPr>
            <a:grpSpLocks/>
          </p:cNvGrpSpPr>
          <p:nvPr/>
        </p:nvGrpSpPr>
        <p:grpSpPr bwMode="auto">
          <a:xfrm>
            <a:off x="1714500" y="1143000"/>
            <a:ext cx="6400800" cy="4724400"/>
            <a:chOff x="1080" y="720"/>
            <a:chExt cx="4032" cy="2976"/>
          </a:xfrm>
        </p:grpSpPr>
        <p:pic>
          <p:nvPicPr>
            <p:cNvPr id="14342" name="Picture 8" descr="Digitalizar0027">
              <a:extLst>
                <a:ext uri="{FF2B5EF4-FFF2-40B4-BE49-F238E27FC236}">
                  <a16:creationId xmlns:a16="http://schemas.microsoft.com/office/drawing/2014/main" xmlns="" id="{8B31EEA4-6048-4EBB-BDBA-4B281276B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7"/>
            <a:stretch>
              <a:fillRect/>
            </a:stretch>
          </p:blipFill>
          <p:spPr bwMode="auto">
            <a:xfrm>
              <a:off x="1080" y="720"/>
              <a:ext cx="4032" cy="297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3" name="Line 9">
              <a:extLst>
                <a:ext uri="{FF2B5EF4-FFF2-40B4-BE49-F238E27FC236}">
                  <a16:creationId xmlns:a16="http://schemas.microsoft.com/office/drawing/2014/main" xmlns="" id="{F9CBFE1F-7EAC-4878-AB30-784EF3861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0" y="1781"/>
              <a:ext cx="2375" cy="141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344" name="Line 10">
              <a:extLst>
                <a:ext uri="{FF2B5EF4-FFF2-40B4-BE49-F238E27FC236}">
                  <a16:creationId xmlns:a16="http://schemas.microsoft.com/office/drawing/2014/main" xmlns="" id="{6D414733-4CFD-45DC-843E-B3F7CA2518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4" y="2400"/>
              <a:ext cx="2463" cy="44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345" name="Oval 11">
              <a:extLst>
                <a:ext uri="{FF2B5EF4-FFF2-40B4-BE49-F238E27FC236}">
                  <a16:creationId xmlns:a16="http://schemas.microsoft.com/office/drawing/2014/main" xmlns="" id="{889C2108-10FE-4740-9AA2-C51E77E82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" y="3182"/>
              <a:ext cx="528" cy="265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14346" name="Oval 12">
              <a:extLst>
                <a:ext uri="{FF2B5EF4-FFF2-40B4-BE49-F238E27FC236}">
                  <a16:creationId xmlns:a16="http://schemas.microsoft.com/office/drawing/2014/main" xmlns="" id="{73FF019F-9282-414C-B679-2F859236F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" y="3197"/>
              <a:ext cx="528" cy="265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pt-BR" sz="1800" b="0">
                <a:latin typeface="Arial" panose="020B0604020202020204" pitchFamily="34" charset="0"/>
              </a:endParaRPr>
            </a:p>
          </p:txBody>
        </p:sp>
      </p:grpSp>
      <p:sp>
        <p:nvSpPr>
          <p:cNvPr id="14340" name="Text Box 13">
            <a:extLst>
              <a:ext uri="{FF2B5EF4-FFF2-40B4-BE49-F238E27FC236}">
                <a16:creationId xmlns:a16="http://schemas.microsoft.com/office/drawing/2014/main" xmlns="" id="{3468C172-403F-4A4C-BD46-E13EA7F4F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6324600"/>
            <a:ext cx="3657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 b="0" i="1">
                <a:solidFill>
                  <a:srgbClr val="FFFF00"/>
                </a:solidFill>
              </a:rPr>
              <a:t> Fisiologia Respiratória Moderna. J.B.West. Ed. Manole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08616A42-A22A-4240-8335-60CB425DD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xmlns="" id="{A4ED4B1F-EBBA-4759-BA46-3DDA7B3C6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6251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8" x="3541713" y="2214563"/>
          <p14:tracePt t="1302" x="3567113" y="2214563"/>
          <p14:tracePt t="1312" x="3641725" y="2165350"/>
          <p14:tracePt t="1322" x="3716338" y="2114550"/>
          <p14:tracePt t="1328" x="3816350" y="2052638"/>
          <p14:tracePt t="1338" x="3916363" y="1978025"/>
          <p14:tracePt t="1342" x="4005263" y="1876425"/>
          <p14:tracePt t="1352" x="4067175" y="1752600"/>
          <p14:tracePt t="1364" x="4141788" y="1614488"/>
          <p14:tracePt t="1368" x="4179888" y="1476375"/>
          <p14:tracePt t="1379" x="4217988" y="1327150"/>
          <p14:tracePt t="1384" x="4230688" y="1176338"/>
          <p14:tracePt t="1394" x="4241800" y="976313"/>
          <p14:tracePt t="1404" x="4254500" y="889000"/>
          <p14:tracePt t="1409" x="4254500" y="812800"/>
          <p14:tracePt t="1424" x="4267200" y="725488"/>
          <p14:tracePt t="1434" x="4267200" y="712788"/>
          <p14:tracePt t="2045" x="4267200" y="700088"/>
          <p14:tracePt t="2055" x="4279900" y="700088"/>
          <p14:tracePt t="2066" x="4292600" y="700088"/>
          <p14:tracePt t="2080" x="4318000" y="700088"/>
          <p14:tracePt t="2084" x="4354513" y="700088"/>
          <p14:tracePt t="2094" x="4430713" y="700088"/>
          <p14:tracePt t="2104" x="4505325" y="712788"/>
          <p14:tracePt t="2110" x="4592638" y="712788"/>
          <p14:tracePt t="2121" x="4692650" y="725488"/>
          <p14:tracePt t="2124" x="4792663" y="738188"/>
          <p14:tracePt t="2134" x="4905375" y="763588"/>
          <p14:tracePt t="2144" x="5005388" y="776288"/>
          <p14:tracePt t="2151" x="5081588" y="788988"/>
          <p14:tracePt t="2161" x="5105400" y="801688"/>
          <p14:tracePt t="2177" x="5118100" y="801688"/>
          <p14:tracePt t="2216" x="5118100" y="812800"/>
          <p14:tracePt t="2256" x="5130800" y="825500"/>
          <p14:tracePt t="2724" x="5143500" y="825500"/>
          <p14:tracePt t="2730" x="5156200" y="825500"/>
          <p14:tracePt t="2741" x="5168900" y="825500"/>
          <p14:tracePt t="2748" x="5181600" y="825500"/>
          <p14:tracePt t="2757" x="5205413" y="825500"/>
          <p14:tracePt t="2766" x="5218113" y="825500"/>
          <p14:tracePt t="2770" x="5230813" y="825500"/>
          <p14:tracePt t="2786" x="5243513" y="825500"/>
          <p14:tracePt t="3008" x="5268913" y="825500"/>
          <p14:tracePt t="3023" x="5268913" y="812800"/>
          <p14:tracePt t="3030" x="5281613" y="812800"/>
          <p14:tracePt t="4346" x="5281613" y="825500"/>
          <p14:tracePt t="4355" x="5281613" y="838200"/>
          <p14:tracePt t="4359" x="5281613" y="863600"/>
          <p14:tracePt t="4371" x="5281613" y="876300"/>
          <p14:tracePt t="4378" x="5281613" y="889000"/>
          <p14:tracePt t="4385" x="5281613" y="901700"/>
          <p14:tracePt t="4491" x="5268913" y="901700"/>
          <p14:tracePt t="4496" x="5230813" y="901700"/>
          <p14:tracePt t="4507" x="5218113" y="901700"/>
          <p14:tracePt t="4516" x="5181600" y="889000"/>
          <p14:tracePt t="4531" x="5168900" y="889000"/>
          <p14:tracePt t="4536" x="5156200" y="889000"/>
          <p14:tracePt t="4562" x="5143500" y="889000"/>
          <p14:tracePt t="4597" x="5130800" y="889000"/>
          <p14:tracePt t="4614" x="5105400" y="889000"/>
          <p14:tracePt t="4627" x="5092700" y="889000"/>
          <p14:tracePt t="4636" x="5081588" y="889000"/>
          <p14:tracePt t="4652" x="5068888" y="889000"/>
          <p14:tracePt t="4696" x="5056188" y="889000"/>
          <p14:tracePt t="4748" x="5043488" y="889000"/>
          <p14:tracePt t="4762" x="5030788" y="889000"/>
          <p14:tracePt t="4772" x="5018088" y="889000"/>
          <p14:tracePt t="4778" x="4981575" y="901700"/>
          <p14:tracePt t="4788" x="4956175" y="901700"/>
          <p14:tracePt t="4798" x="4930775" y="912813"/>
          <p14:tracePt t="4802" x="4905375" y="912813"/>
          <p14:tracePt t="4812" x="4868863" y="925513"/>
          <p14:tracePt t="4818" x="4830763" y="938213"/>
          <p14:tracePt t="4828" x="4818063" y="950913"/>
          <p14:tracePt t="4838" x="4805363" y="950913"/>
          <p14:tracePt t="4844" x="4792663" y="950913"/>
          <p14:tracePt t="4854" x="4779963" y="963613"/>
          <p14:tracePt t="4859" x="4768850" y="963613"/>
          <p14:tracePt t="4868" x="4768850" y="976313"/>
          <p14:tracePt t="4884" x="4756150" y="976313"/>
          <p14:tracePt t="4894" x="4756150" y="989013"/>
          <p14:tracePt t="5120" x="4779963" y="989013"/>
          <p14:tracePt t="5126" x="4805363" y="989013"/>
          <p14:tracePt t="5136" x="4818063" y="989013"/>
          <p14:tracePt t="5140" x="4843463" y="989013"/>
          <p14:tracePt t="5177" x="4856163" y="989013"/>
          <p14:tracePt t="5354" x="4879975" y="989013"/>
          <p14:tracePt t="5368" x="4956175" y="989013"/>
          <p14:tracePt t="5379" x="4981575" y="989013"/>
          <p14:tracePt t="5384" x="5030788" y="989013"/>
          <p14:tracePt t="5393" x="5043488" y="989013"/>
          <p14:tracePt t="5405" x="5056188" y="989013"/>
          <p14:tracePt t="5418" x="5068888" y="989013"/>
          <p14:tracePt t="5445" x="5081588" y="989013"/>
          <p14:tracePt t="5459" x="5092700" y="989013"/>
          <p14:tracePt t="5465" x="5105400" y="989013"/>
          <p14:tracePt t="5476" x="5130800" y="976313"/>
          <p14:tracePt t="5485" x="5168900" y="976313"/>
          <p14:tracePt t="5489" x="5194300" y="976313"/>
          <p14:tracePt t="5500" x="5230813" y="950913"/>
          <p14:tracePt t="5505" x="5281613" y="950913"/>
          <p14:tracePt t="5515" x="5356225" y="938213"/>
          <p14:tracePt t="5526" x="5407025" y="925513"/>
          <p14:tracePt t="5531" x="5481638" y="912813"/>
          <p14:tracePt t="5542" x="5568950" y="901700"/>
          <p14:tracePt t="5544" x="5630863" y="889000"/>
          <p14:tracePt t="5555" x="5694363" y="876300"/>
          <p14:tracePt t="5564" x="5756275" y="863600"/>
          <p14:tracePt t="5570" x="5819775" y="863600"/>
          <p14:tracePt t="5580" x="5856288" y="850900"/>
          <p14:tracePt t="5584" x="5894388" y="838200"/>
          <p14:tracePt t="5594" x="5919788" y="825500"/>
          <p14:tracePt t="5604" x="5932488" y="825500"/>
          <p14:tracePt t="5610" x="5956300" y="825500"/>
          <p14:tracePt t="5620" x="5981700" y="825500"/>
          <p14:tracePt t="5625" x="5994400" y="812800"/>
          <p14:tracePt t="5636" x="6032500" y="812800"/>
          <p14:tracePt t="5646" x="6056313" y="812800"/>
          <p14:tracePt t="5650" x="6094413" y="812800"/>
          <p14:tracePt t="5660" x="6181725" y="812800"/>
          <p14:tracePt t="5670" x="6257925" y="812800"/>
          <p14:tracePt t="5676" x="6345238" y="812800"/>
          <p14:tracePt t="5686" x="6432550" y="825500"/>
          <p14:tracePt t="5691" x="6507163" y="838200"/>
          <p14:tracePt t="5700" x="6632575" y="850900"/>
          <p14:tracePt t="5707" x="6732588" y="850900"/>
          <p14:tracePt t="5716" x="6807200" y="863600"/>
          <p14:tracePt t="5726" x="6858000" y="863600"/>
          <p14:tracePt t="5730" x="6883400" y="863600"/>
          <p14:tracePt t="5742" x="6896100" y="876300"/>
          <p14:tracePt t="5746" x="6908800" y="876300"/>
          <p14:tracePt t="5786" x="6919913" y="876300"/>
          <p14:tracePt t="5836" x="6945313" y="876300"/>
          <p14:tracePt t="5846" x="6958013" y="876300"/>
          <p14:tracePt t="5852" x="6983413" y="876300"/>
          <p14:tracePt t="5862" x="7008813" y="876300"/>
          <p14:tracePt t="5868" x="7032625" y="876300"/>
          <p14:tracePt t="5878" x="7070725" y="876300"/>
          <p14:tracePt t="5891" x="7108825" y="876300"/>
          <p14:tracePt t="5891" x="7145338" y="876300"/>
          <p14:tracePt t="5902" x="7208838" y="850900"/>
          <p14:tracePt t="5908" x="7245350" y="838200"/>
          <p14:tracePt t="5918" x="7283450" y="825500"/>
          <p14:tracePt t="5928" x="7345363" y="812800"/>
          <p14:tracePt t="5932" x="7396163" y="801688"/>
          <p14:tracePt t="5942" x="7421563" y="801688"/>
          <p14:tracePt t="5948" x="7434263" y="788988"/>
          <p14:tracePt t="5958" x="7446963" y="788988"/>
          <p14:tracePt t="5972" x="7458075" y="788988"/>
          <p14:tracePt t="6049" x="7470775" y="788988"/>
          <p14:tracePt t="6055" x="7508875" y="788988"/>
          <p14:tracePt t="6066" x="7558088" y="788988"/>
          <p14:tracePt t="6069" x="7634288" y="776288"/>
          <p14:tracePt t="6078" x="7696200" y="776288"/>
          <p14:tracePt t="6090" x="7770813" y="776288"/>
          <p14:tracePt t="6096" x="7834313" y="763588"/>
          <p14:tracePt t="6105" x="7883525" y="763588"/>
          <p14:tracePt t="6111" x="7921625" y="763588"/>
          <p14:tracePt t="6121" x="7959725" y="750888"/>
          <p14:tracePt t="6810" x="7947025" y="750888"/>
          <p14:tracePt t="6820" x="7872413" y="776288"/>
          <p14:tracePt t="6830" x="7796213" y="812800"/>
          <p14:tracePt t="6836" x="7721600" y="838200"/>
          <p14:tracePt t="6846" x="7634288" y="876300"/>
          <p14:tracePt t="6850" x="7558088" y="925513"/>
          <p14:tracePt t="6860" x="7470775" y="963613"/>
          <p14:tracePt t="6871" x="7358063" y="1014413"/>
          <p14:tracePt t="6888" x="7196138" y="1101725"/>
          <p14:tracePt t="6891" x="7132638" y="1150938"/>
          <p14:tracePt t="6902" x="7083425" y="1189038"/>
          <p14:tracePt t="6912" x="7019925" y="1227138"/>
          <p14:tracePt t="6916" x="6958013" y="1263650"/>
          <p14:tracePt t="6926" x="6908800" y="1289050"/>
          <p14:tracePt t="6932" x="6858000" y="1314450"/>
          <p14:tracePt t="6942" x="6807200" y="1350963"/>
          <p14:tracePt t="6952" x="6745288" y="1389063"/>
          <p14:tracePt t="6956" x="6696075" y="1414463"/>
          <p14:tracePt t="6966" x="6645275" y="1427163"/>
          <p14:tracePt t="6972" x="6607175" y="1450975"/>
          <p14:tracePt t="6982" x="6570663" y="1463675"/>
          <p14:tracePt t="6992" x="6532563" y="1489075"/>
          <p14:tracePt t="6996" x="6494463" y="1514475"/>
          <p14:tracePt t="7006" x="6457950" y="1539875"/>
          <p14:tracePt t="7012" x="6407150" y="1563688"/>
          <p14:tracePt t="7022" x="6357938" y="1601788"/>
          <p14:tracePt t="7032" x="6281738" y="1639888"/>
          <p14:tracePt t="7040" x="6207125" y="1676400"/>
          <p14:tracePt t="7048" x="6069013" y="1727200"/>
          <p14:tracePt t="7052" x="5981700" y="1752600"/>
          <p14:tracePt t="7062" x="5856288" y="1789113"/>
          <p14:tracePt t="7072" x="5743575" y="1801813"/>
          <p14:tracePt t="7078" x="5619750" y="1827213"/>
          <p14:tracePt t="7089" x="5518150" y="1852613"/>
          <p14:tracePt t="7092" x="5430838" y="1876425"/>
          <p14:tracePt t="7102" x="5368925" y="1901825"/>
          <p14:tracePt t="7112" x="5343525" y="1914525"/>
          <p14:tracePt t="7118" x="5343525" y="1927225"/>
          <p14:tracePt t="7129" x="5330825" y="1939925"/>
          <p14:tracePt t="7134" x="5318125" y="1939925"/>
          <p14:tracePt t="7144" x="5318125" y="1952625"/>
          <p14:tracePt t="7156" x="5305425" y="1965325"/>
          <p14:tracePt t="7159" x="5294313" y="2001838"/>
          <p14:tracePt t="7168" x="5256213" y="2039938"/>
          <p14:tracePt t="7174" x="5230813" y="2089150"/>
          <p14:tracePt t="7191" x="5205413" y="2152650"/>
          <p14:tracePt t="7193" x="5181600" y="2214563"/>
          <p14:tracePt t="7198" x="5143500" y="2265363"/>
          <p14:tracePt t="7208" x="5105400" y="2327275"/>
          <p14:tracePt t="7214" x="5068888" y="2390775"/>
          <p14:tracePt t="7224" x="5056188" y="2439988"/>
          <p14:tracePt t="7234" x="5018088" y="2503488"/>
          <p14:tracePt t="7238" x="4981575" y="2578100"/>
          <p14:tracePt t="7250" x="4930775" y="2652713"/>
          <p14:tracePt t="7254" x="4892675" y="2740025"/>
          <p14:tracePt t="7264" x="4843463" y="2816225"/>
          <p14:tracePt t="7274" x="4805363" y="2903538"/>
          <p14:tracePt t="7281" x="4768850" y="3003550"/>
          <p14:tracePt t="7292" x="4718050" y="3116263"/>
          <p14:tracePt t="7294" x="4692650" y="3228975"/>
          <p14:tracePt t="7309" x="4679950" y="3354388"/>
          <p14:tracePt t="7315" x="4656138" y="3490913"/>
          <p14:tracePt t="7322" x="4630738" y="3616325"/>
          <p14:tracePt t="7331" x="4605338" y="3754438"/>
          <p14:tracePt t="7336" x="4554538" y="4041775"/>
          <p14:tracePt t="7344" x="4518025" y="4205288"/>
          <p14:tracePt t="7356" x="4505325" y="4354513"/>
          <p14:tracePt t="7361" x="4492625" y="4505325"/>
          <p14:tracePt t="7373" x="4479925" y="4656138"/>
          <p14:tracePt t="7376" x="4479925" y="4756150"/>
          <p14:tracePt t="7388" x="4479925" y="4843463"/>
          <p14:tracePt t="7398" x="4492625" y="4879975"/>
          <p14:tracePt t="7401" x="4505325" y="4918075"/>
          <p14:tracePt t="7411" x="4505325" y="4930775"/>
          <p14:tracePt t="7417" x="4505325" y="4943475"/>
          <p14:tracePt t="7427" x="4530725" y="4968875"/>
          <p14:tracePt t="7441" x="4543425" y="4992688"/>
          <p14:tracePt t="7451" x="4554538" y="4992688"/>
          <p14:tracePt t="7457" x="4554538" y="5005388"/>
          <p14:tracePt t="7467" x="4567238" y="5018088"/>
          <p14:tracePt t="7477" x="4567238" y="5030788"/>
          <p14:tracePt t="7483" x="4592638" y="5068888"/>
          <p14:tracePt t="7493" x="4605338" y="5092700"/>
          <p14:tracePt t="7497" x="4643438" y="5156200"/>
          <p14:tracePt t="7509" x="4705350" y="5230813"/>
          <p14:tracePt t="7516" x="4792663" y="5330825"/>
          <p14:tracePt t="7525" x="4879975" y="5407025"/>
          <p14:tracePt t="7532" x="4992688" y="5507038"/>
          <p14:tracePt t="7538" x="5081588" y="5581650"/>
          <p14:tracePt t="7546" x="5181600" y="5643563"/>
          <p14:tracePt t="7556" x="5243513" y="5681663"/>
          <p14:tracePt t="7562" x="5318125" y="5707063"/>
          <p14:tracePt t="7575" x="5356225" y="5732463"/>
          <p14:tracePt t="7577" x="5381625" y="5732463"/>
          <p14:tracePt t="7604" x="5394325" y="5732463"/>
          <p14:tracePt t="7612" x="5407025" y="5732463"/>
          <p14:tracePt t="7619" x="5407025" y="5707063"/>
          <p14:tracePt t="7628" x="5430838" y="5656263"/>
          <p14:tracePt t="7639" x="5443538" y="5630863"/>
          <p14:tracePt t="7642" x="5468938" y="5568950"/>
          <p14:tracePt t="7654" x="5494338" y="5481638"/>
          <p14:tracePt t="7658" x="5543550" y="5368925"/>
          <p14:tracePt t="7668" x="5594350" y="5230813"/>
          <p14:tracePt t="7678" x="5630863" y="5092700"/>
          <p14:tracePt t="7682" x="5668963" y="4943475"/>
          <p14:tracePt t="7692" x="5694363" y="4805363"/>
          <p14:tracePt t="7698" x="5732463" y="4656138"/>
          <p14:tracePt t="7708" x="5756275" y="4518025"/>
          <p14:tracePt t="7718" x="5768975" y="4379913"/>
          <p14:tracePt t="7724" x="5794375" y="4254500"/>
          <p14:tracePt t="7734" x="5807075" y="4105275"/>
          <p14:tracePt t="7738" x="5819775" y="3967163"/>
          <p14:tracePt t="7748" x="5832475" y="3867150"/>
          <p14:tracePt t="7758" x="5843588" y="3754438"/>
          <p14:tracePt t="7764" x="5856288" y="3654425"/>
          <p14:tracePt t="7774" x="5856288" y="3579813"/>
          <p14:tracePt t="7779" x="5856288" y="3490913"/>
          <p14:tracePt t="7794" x="5856288" y="3416300"/>
          <p14:tracePt t="7798" x="5856288" y="3367088"/>
          <p14:tracePt t="7805" x="5856288" y="3303588"/>
          <p14:tracePt t="7814" x="5856288" y="3241675"/>
          <p14:tracePt t="7819" x="5832475" y="3190875"/>
          <p14:tracePt t="7830" x="5807075" y="3154363"/>
          <p14:tracePt t="7840" x="5781675" y="3103563"/>
          <p14:tracePt t="7844" x="5768975" y="3078163"/>
          <p14:tracePt t="7856" x="5732463" y="3041650"/>
          <p14:tracePt t="7860" x="5719763" y="3016250"/>
          <p14:tracePt t="7871" x="5707063" y="2990850"/>
          <p14:tracePt t="7888" x="5668963" y="2952750"/>
          <p14:tracePt t="7894" x="5668963" y="2941638"/>
          <p14:tracePt t="7900" x="5656263" y="2928938"/>
          <p14:tracePt t="7910" x="5643563" y="2903538"/>
          <p14:tracePt t="7924" x="5619750" y="2878138"/>
          <p14:tracePt t="7941" x="5607050" y="2852738"/>
          <p14:tracePt t="7950" x="5594350" y="2852738"/>
          <p14:tracePt t="7960" x="5594350" y="2840038"/>
          <p14:tracePt t="7966" x="5594350" y="2828925"/>
          <p14:tracePt t="7976" x="5581650" y="2816225"/>
          <p14:tracePt t="7990" x="5568950" y="2803525"/>
          <p14:tracePt t="8006" x="5568950" y="2790825"/>
          <p14:tracePt t="8016" x="5556250" y="2778125"/>
          <p14:tracePt t="8030" x="5543550" y="2778125"/>
          <p14:tracePt t="8040" x="5543550" y="2765425"/>
          <p14:tracePt t="8056" x="5530850" y="2765425"/>
          <p14:tracePt t="8072" x="5518150" y="2765425"/>
          <p14:tracePt t="8086" x="5494338" y="2765425"/>
          <p14:tracePt t="8102" x="5481638" y="2765425"/>
          <p14:tracePt t="8112" x="5468938" y="2765425"/>
          <p14:tracePt t="8122" x="5456238" y="2778125"/>
          <p14:tracePt t="8126" x="5430838" y="2790825"/>
          <p14:tracePt t="8137" x="5418138" y="2803525"/>
          <p14:tracePt t="8142" x="5407025" y="2816225"/>
          <p14:tracePt t="8162" x="5394325" y="2840038"/>
          <p14:tracePt t="8178" x="5381625" y="2852738"/>
          <p14:tracePt t="8182" x="5368925" y="2852738"/>
          <p14:tracePt t="8202" x="5368925" y="2865438"/>
          <p14:tracePt t="8298" x="5381625" y="2865438"/>
          <p14:tracePt t="8304" x="5381625" y="2852738"/>
          <p14:tracePt t="8315" x="5381625" y="2803525"/>
          <p14:tracePt t="8325" x="5381625" y="2765425"/>
          <p14:tracePt t="8328" x="5407025" y="2690813"/>
          <p14:tracePt t="8339" x="5430838" y="2627313"/>
          <p14:tracePt t="8346" x="5456238" y="2503488"/>
          <p14:tracePt t="8355" x="5494338" y="2378075"/>
          <p14:tracePt t="8365" x="5556250" y="2265363"/>
          <p14:tracePt t="8371" x="5594350" y="2165350"/>
          <p14:tracePt t="8379" x="5619750" y="2078038"/>
          <p14:tracePt t="8385" x="5643563" y="2014538"/>
          <p14:tracePt t="8394" x="5656263" y="1965325"/>
          <p14:tracePt t="8406" x="5668963" y="1927225"/>
          <p14:tracePt t="8410" x="5668963" y="1914525"/>
          <p14:tracePt t="8422" x="5681663" y="1901825"/>
          <p14:tracePt t="8435" x="5681663" y="1889125"/>
          <p14:tracePt t="8475" x="5681663" y="1876425"/>
          <p14:tracePt t="8486" x="5681663" y="1865313"/>
          <p14:tracePt t="8492" x="5681663" y="1852613"/>
          <p14:tracePt t="8500" x="5681663" y="1827213"/>
          <p14:tracePt t="8504" x="5681663" y="1814513"/>
          <p14:tracePt t="8516" x="5681663" y="1776413"/>
          <p14:tracePt t="8526" x="5681663" y="1752600"/>
          <p14:tracePt t="8530" x="5681663" y="1739900"/>
          <p14:tracePt t="8540" x="5681663" y="1714500"/>
          <p14:tracePt t="8546" x="5681663" y="1701800"/>
          <p14:tracePt t="8556" x="5681663" y="1676400"/>
          <p14:tracePt t="8566" x="5681663" y="1663700"/>
          <p14:tracePt t="8571" x="5681663" y="1639888"/>
          <p14:tracePt t="8581" x="5694363" y="1601788"/>
          <p14:tracePt t="8586" x="5694363" y="1589088"/>
          <p14:tracePt t="8596" x="5694363" y="1563688"/>
          <p14:tracePt t="8606" x="5694363" y="1527175"/>
          <p14:tracePt t="8611" x="5694363" y="1489075"/>
          <p14:tracePt t="8620" x="5694363" y="1450975"/>
          <p14:tracePt t="8626" x="5694363" y="1389063"/>
          <p14:tracePt t="8636" x="5681663" y="1314450"/>
          <p14:tracePt t="8646" x="5681663" y="1250950"/>
          <p14:tracePt t="8653" x="5668963" y="1150938"/>
          <p14:tracePt t="8662" x="5656263" y="1038225"/>
          <p14:tracePt t="8666" x="5643563" y="963613"/>
          <p14:tracePt t="8676" x="5630863" y="876300"/>
          <p14:tracePt t="8686" x="5619750" y="801688"/>
          <p14:tracePt t="8692" x="5619750" y="738188"/>
          <p14:tracePt t="8706" x="5556250" y="588963"/>
          <p14:tracePt t="8716" x="5543550" y="563563"/>
          <p14:tracePt t="8726" x="5543550" y="525463"/>
          <p14:tracePt t="8732" x="5543550" y="512763"/>
          <p14:tracePt t="8742" x="5530850" y="500063"/>
          <p14:tracePt t="8748" x="5530850" y="476250"/>
          <p14:tracePt t="8769" x="5530850" y="463550"/>
          <p14:tracePt t="8772" x="5518150" y="463550"/>
          <p14:tracePt t="9286" x="5507038" y="463550"/>
          <p14:tracePt t="9296" x="5481638" y="463550"/>
          <p14:tracePt t="9313" x="5330825" y="487363"/>
          <p14:tracePt t="9324" x="5168900" y="512763"/>
          <p14:tracePt t="9328" x="5018088" y="512763"/>
          <p14:tracePt t="9338" x="4830763" y="512763"/>
          <p14:tracePt t="9349" x="4630738" y="512763"/>
          <p14:tracePt t="9351" x="4454525" y="512763"/>
          <p14:tracePt t="9362" x="4267200" y="512763"/>
          <p14:tracePt t="9368" x="4117975" y="512763"/>
          <p14:tracePt t="9378" x="3992563" y="512763"/>
          <p14:tracePt t="9388" x="3867150" y="512763"/>
          <p14:tracePt t="9392" x="3803650" y="500063"/>
          <p14:tracePt t="9402" x="3754438" y="500063"/>
          <p14:tracePt t="9408" x="3729038" y="500063"/>
          <p14:tracePt t="9428" x="3716338" y="500063"/>
          <p14:tracePt t="9730" x="3716338" y="512763"/>
          <p14:tracePt t="9740" x="3729038" y="512763"/>
          <p14:tracePt t="9959" x="3754438" y="512763"/>
          <p14:tracePt t="9969" x="3803650" y="550863"/>
          <p14:tracePt t="9974" x="3879850" y="588963"/>
          <p14:tracePt t="9984" x="3967163" y="625475"/>
          <p14:tracePt t="9993" x="4079875" y="700088"/>
          <p14:tracePt t="9999" x="4179888" y="776288"/>
          <p14:tracePt t="10008" x="4305300" y="838200"/>
          <p14:tracePt t="10012" x="4418013" y="876300"/>
          <p14:tracePt t="10024" x="4505325" y="925513"/>
          <p14:tracePt t="10034" x="4579938" y="950913"/>
          <p14:tracePt t="10038" x="4630738" y="976313"/>
          <p14:tracePt t="10049" x="4656138" y="989013"/>
          <p14:tracePt t="10054" x="4679950" y="989013"/>
          <p14:tracePt t="10074" x="4692650" y="989013"/>
          <p14:tracePt t="10079" x="4705350" y="989013"/>
          <p14:tracePt t="10104" x="4718050" y="989013"/>
          <p14:tracePt t="10114" x="4730750" y="989013"/>
          <p14:tracePt t="10130" x="4743450" y="989013"/>
          <p14:tracePt t="10144" x="4756150" y="989013"/>
          <p14:tracePt t="10154" x="4768850" y="989013"/>
          <p14:tracePt t="10160" x="4779963" y="989013"/>
          <p14:tracePt t="10173" x="4792663" y="989013"/>
          <p14:tracePt t="10184" x="4805363" y="989013"/>
          <p14:tracePt t="10194" x="4818063" y="989013"/>
          <p14:tracePt t="10200" x="4830763" y="989013"/>
          <p14:tracePt t="10210" x="4843463" y="989013"/>
          <p14:tracePt t="10224" x="4868863" y="1001713"/>
          <p14:tracePt t="10234" x="4879975" y="1001713"/>
          <p14:tracePt t="10240" x="4905375" y="1001713"/>
          <p14:tracePt t="10250" x="4943475" y="1001713"/>
          <p14:tracePt t="10256" x="4981575" y="1001713"/>
          <p14:tracePt t="10267" x="5030788" y="1014413"/>
          <p14:tracePt t="10276" x="5105400" y="1025525"/>
          <p14:tracePt t="10280" x="5168900" y="1050925"/>
          <p14:tracePt t="10290" x="5281613" y="1076325"/>
          <p14:tracePt t="10297" x="5394325" y="1101725"/>
          <p14:tracePt t="10306" x="5518150" y="1125538"/>
          <p14:tracePt t="10318" x="5656263" y="1163638"/>
          <p14:tracePt t="10320" x="5807075" y="1189038"/>
          <p14:tracePt t="10330" x="5956300" y="1214438"/>
          <p14:tracePt t="10336" x="6056313" y="1238250"/>
          <p14:tracePt t="10346" x="6145213" y="1250950"/>
          <p14:tracePt t="10357" x="6219825" y="1263650"/>
          <p14:tracePt t="10362" x="6245225" y="1263650"/>
          <p14:tracePt t="10372" x="6257925" y="1276350"/>
          <p14:tracePt t="10376" x="6269038" y="1276350"/>
          <p14:tracePt t="10426" x="6281738" y="1276350"/>
          <p14:tracePt t="10443" x="6307138" y="1276350"/>
          <p14:tracePt t="10452" x="6319838" y="1276350"/>
          <p14:tracePt t="10456" x="6332538" y="1276350"/>
          <p14:tracePt t="10466" x="6345238" y="1276350"/>
          <p14:tracePt t="10479" x="6381750" y="1276350"/>
          <p14:tracePt t="10484" x="6407150" y="1276350"/>
          <p14:tracePt t="10493" x="6432550" y="1276350"/>
          <p14:tracePt t="10499" x="6457950" y="1276350"/>
          <p14:tracePt t="10508" x="6519863" y="1276350"/>
          <p14:tracePt t="10519" x="6557963" y="1276350"/>
          <p14:tracePt t="10529" x="6594475" y="1276350"/>
          <p14:tracePt t="10534" x="6619875" y="1276350"/>
          <p14:tracePt t="10538" x="6657975" y="1276350"/>
          <p14:tracePt t="10550" x="6683375" y="1276350"/>
          <p14:tracePt t="10558" x="6707188" y="1276350"/>
          <p14:tracePt t="10572" x="6719888" y="1276350"/>
          <p14:tracePt t="10578" x="6732588" y="1276350"/>
          <p14:tracePt t="10589" x="6745288" y="1276350"/>
          <p14:tracePt t="10600" x="6757988" y="1276350"/>
          <p14:tracePt t="10604" x="6770688" y="1276350"/>
          <p14:tracePt t="10616" x="6807200" y="1263650"/>
          <p14:tracePt t="10618" x="6832600" y="1250950"/>
          <p14:tracePt t="10628" x="6870700" y="1238250"/>
          <p14:tracePt t="10638" x="6908800" y="1214438"/>
          <p14:tracePt t="10644" x="6983413" y="1189038"/>
          <p14:tracePt t="10654" x="7032625" y="1163638"/>
          <p14:tracePt t="10658" x="7096125" y="1125538"/>
          <p14:tracePt t="10668" x="7132638" y="1114425"/>
          <p14:tracePt t="10679" x="7158038" y="1089025"/>
          <p14:tracePt t="10685" x="7183438" y="1076325"/>
          <p14:tracePt t="10694" x="7196138" y="1076325"/>
          <p14:tracePt t="10699" x="7221538" y="1063625"/>
          <p14:tracePt t="10710" x="7232650" y="1050925"/>
          <p14:tracePt t="10720" x="7245350" y="1050925"/>
          <p14:tracePt t="10724" x="7258050" y="1050925"/>
          <p14:tracePt t="11102" x="7258050" y="1038225"/>
          <p14:tracePt t="11132" x="7270750" y="1038225"/>
          <p14:tracePt t="11264" x="7270750" y="1025525"/>
          <p14:tracePt t="11653" x="7283450" y="1025525"/>
          <p14:tracePt t="15305" x="7283450" y="1014413"/>
          <p14:tracePt t="15315" x="7283450" y="976313"/>
          <p14:tracePt t="15320" x="7258050" y="950913"/>
          <p14:tracePt t="15331" x="7245350" y="925513"/>
          <p14:tracePt t="15342" x="7221538" y="901700"/>
          <p14:tracePt t="15344" x="7208838" y="889000"/>
          <p14:tracePt t="15355" x="7183438" y="863600"/>
          <p14:tracePt t="15361" x="7158038" y="850900"/>
          <p14:tracePt t="15370" x="7158038" y="838200"/>
          <p14:tracePt t="15381" x="7145338" y="838200"/>
          <p14:tracePt t="15385" x="7132638" y="825500"/>
          <p14:tracePt t="15395" x="7108825" y="825500"/>
          <p14:tracePt t="15411" x="7083425" y="825500"/>
          <p14:tracePt t="15420" x="7058025" y="812800"/>
          <p14:tracePt t="15427" x="7032625" y="812800"/>
          <p14:tracePt t="15435" x="6996113" y="801688"/>
          <p14:tracePt t="15441" x="6958013" y="801688"/>
          <p14:tracePt t="15450" x="6896100" y="788988"/>
          <p14:tracePt t="15460" x="6807200" y="763588"/>
          <p14:tracePt t="15466" x="6719888" y="738188"/>
          <p14:tracePt t="15476" x="6607175" y="712788"/>
          <p14:tracePt t="15480" x="6483350" y="676275"/>
          <p14:tracePt t="15490" x="6332538" y="650875"/>
          <p14:tracePt t="15500" x="6194425" y="588963"/>
          <p14:tracePt t="15506" x="6032500" y="550863"/>
          <p14:tracePt t="15516" x="5907088" y="525463"/>
          <p14:tracePt t="15520" x="5843588" y="500063"/>
          <p14:tracePt t="15530" x="5819775" y="500063"/>
          <p14:tracePt t="15622" x="5807075" y="500063"/>
          <p14:tracePt t="15627" x="5794375" y="500063"/>
          <p14:tracePt t="15636" x="5756275" y="525463"/>
          <p14:tracePt t="15642" x="5719763" y="538163"/>
          <p14:tracePt t="15653" x="5681663" y="563563"/>
          <p14:tracePt t="15664" x="5656263" y="588963"/>
          <p14:tracePt t="15666" x="5619750" y="625475"/>
          <p14:tracePt t="15678" x="5581650" y="638175"/>
          <p14:tracePt t="15689" x="5556250" y="663575"/>
          <p14:tracePt t="15696" x="5518150" y="676275"/>
          <p14:tracePt t="15702" x="5494338" y="688975"/>
          <p14:tracePt t="15710" x="5468938" y="712788"/>
          <p14:tracePt t="15725" x="5443538" y="725488"/>
          <p14:tracePt t="15732" x="5430838" y="725488"/>
          <p14:tracePt t="15742" x="5418138" y="750888"/>
          <p14:tracePt t="15748" x="5394325" y="763588"/>
          <p14:tracePt t="15758" x="5394325" y="776288"/>
          <p14:tracePt t="15762" x="5381625" y="788988"/>
          <p14:tracePt t="15773" x="5368925" y="801688"/>
          <p14:tracePt t="15784" x="5356225" y="812800"/>
          <p14:tracePt t="15788" x="5356225" y="825500"/>
          <p14:tracePt t="15798" x="5343525" y="838200"/>
          <p14:tracePt t="15804" x="5343525" y="850900"/>
          <p14:tracePt t="15814" x="5343525" y="863600"/>
          <p14:tracePt t="15824" x="5330825" y="876300"/>
          <p14:tracePt t="15828" x="5330825" y="901700"/>
          <p14:tracePt t="15840" x="5318125" y="912813"/>
          <p14:tracePt t="15844" x="5305425" y="925513"/>
          <p14:tracePt t="15854" x="5294313" y="950913"/>
          <p14:tracePt t="15864" x="5294313" y="976313"/>
          <p14:tracePt t="15869" x="5268913" y="989013"/>
          <p14:tracePt t="15890" x="5243513" y="1025525"/>
          <p14:tracePt t="15894" x="5230813" y="1038225"/>
          <p14:tracePt t="15910" x="5218113" y="1050925"/>
          <p14:tracePt t="15960" x="5205413" y="1038225"/>
          <p14:tracePt t="15964" x="5181600" y="989013"/>
          <p14:tracePt t="15974" x="5143500" y="938213"/>
          <p14:tracePt t="15991" x="4981575" y="776288"/>
          <p14:tracePt t="16001" x="4905375" y="712788"/>
          <p14:tracePt t="16005" x="4830763" y="663575"/>
          <p14:tracePt t="16018" x="4792663" y="638175"/>
          <p14:tracePt t="16027" x="4756150" y="612775"/>
          <p14:tracePt t="16031" x="4730750" y="600075"/>
          <p14:tracePt t="16043" x="4718050" y="600075"/>
          <p14:tracePt t="16081" x="4705350" y="600075"/>
          <p14:tracePt t="16176" x="4679950" y="600075"/>
          <p14:tracePt t="16203" x="4667250" y="600075"/>
          <p14:tracePt t="16217" x="4656138" y="600075"/>
          <p14:tracePt t="16248" x="4643438" y="600075"/>
          <p14:tracePt t="16258" x="4630738" y="600075"/>
          <p14:tracePt t="16273" x="4630738" y="612775"/>
          <p14:tracePt t="16284" x="4618038" y="612775"/>
          <p14:tracePt t="16293" x="4618038" y="625475"/>
          <p14:tracePt t="16298" x="4605338" y="625475"/>
          <p14:tracePt t="16323" x="4592638" y="625475"/>
          <p14:tracePt t="16329" x="4592638" y="638175"/>
          <p14:tracePt t="16348" x="4579938" y="638175"/>
          <p14:tracePt t="16365" x="4567238" y="638175"/>
          <p14:tracePt t="16378" x="4554538" y="650875"/>
          <p14:tracePt t="16395" x="4543425" y="650875"/>
          <p14:tracePt t="16405" x="4530725" y="650875"/>
          <p14:tracePt t="16418" x="4518025" y="663575"/>
          <p14:tracePt t="16429" x="4518025" y="676275"/>
          <p14:tracePt t="16435" x="4505325" y="676275"/>
          <p14:tracePt t="16445" x="4492625" y="676275"/>
          <p14:tracePt t="16448" x="4479925" y="688975"/>
          <p14:tracePt t="16468" x="4467225" y="688975"/>
          <p14:tracePt t="16474" x="4467225" y="700088"/>
          <p14:tracePt t="17768" x="4430713" y="700088"/>
          <p14:tracePt t="17771" x="4354513" y="700088"/>
          <p14:tracePt t="17780" x="4279900" y="688975"/>
          <p14:tracePt t="17790" x="4217988" y="676275"/>
          <p14:tracePt t="17796" x="4105275" y="663575"/>
          <p14:tracePt t="17810" x="3879850" y="638175"/>
          <p14:tracePt t="17820" x="3767138" y="638175"/>
          <p14:tracePt t="17830" x="3667125" y="625475"/>
          <p14:tracePt t="17836" x="3603625" y="625475"/>
          <p14:tracePt t="17846" x="3554413" y="625475"/>
          <p14:tracePt t="17850" x="3516313" y="625475"/>
          <p14:tracePt t="17862" x="3490913" y="625475"/>
          <p14:tracePt t="17872" x="3479800" y="625475"/>
          <p14:tracePt t="17876" x="3467100" y="625475"/>
          <p14:tracePt t="18128" x="3467100" y="638175"/>
          <p14:tracePt t="18135" x="3479800" y="650875"/>
          <p14:tracePt t="18148" x="3490913" y="663575"/>
          <p14:tracePt t="18175" x="3490913" y="676275"/>
          <p14:tracePt t="18185" x="3503613" y="676275"/>
          <p14:tracePt t="18215" x="3516313" y="676275"/>
          <p14:tracePt t="18225" x="3529013" y="676275"/>
          <p14:tracePt t="18251" x="3541713" y="676275"/>
          <p14:tracePt t="18255" x="3567113" y="676275"/>
          <p14:tracePt t="18265" x="3590925" y="650875"/>
          <p14:tracePt t="18271" x="3629025" y="638175"/>
          <p14:tracePt t="18282" x="3654425" y="612775"/>
          <p14:tracePt t="18290" x="3703638" y="576263"/>
          <p14:tracePt t="18294" x="3716338" y="576263"/>
          <p14:tracePt t="18306" x="3754438" y="563563"/>
          <p14:tracePt t="18331" x="3754438" y="550863"/>
          <p14:tracePt t="18418" x="3767138" y="550863"/>
          <p14:tracePt t="18427" x="3803650" y="550863"/>
          <p14:tracePt t="18430" x="3841750" y="550863"/>
          <p14:tracePt t="18443" x="3892550" y="550863"/>
          <p14:tracePt t="18453" x="3979863" y="563563"/>
          <p14:tracePt t="18457" x="4029075" y="600075"/>
          <p14:tracePt t="18467" x="4105275" y="625475"/>
          <p14:tracePt t="18472" x="4179888" y="650875"/>
          <p14:tracePt t="18483" x="4230688" y="676275"/>
          <p14:tracePt t="18493" x="4279900" y="688975"/>
          <p14:tracePt t="18497" x="4318000" y="712788"/>
          <p14:tracePt t="18507" x="4341813" y="725488"/>
          <p14:tracePt t="18513" x="4354513" y="725488"/>
          <p14:tracePt t="18523" x="4354513" y="738188"/>
          <p14:tracePt t="18533" x="4367213" y="738188"/>
          <p14:tracePt t="18540" x="4367213" y="750888"/>
          <p14:tracePt t="18547" x="4379913" y="750888"/>
          <p14:tracePt t="18573" x="4392613" y="750888"/>
          <p14:tracePt t="18578" x="4392613" y="763588"/>
          <p14:tracePt t="18630" x="4405313" y="763588"/>
          <p14:tracePt t="18654" x="4418013" y="763588"/>
          <p14:tracePt t="18668" x="4430713" y="763588"/>
          <p14:tracePt t="18698" x="4443413" y="763588"/>
          <p14:tracePt t="18754" x="4454525" y="763588"/>
          <p14:tracePt t="18790" x="4467225" y="763588"/>
          <p14:tracePt t="18794" x="4479925" y="763588"/>
          <p14:tracePt t="18814" x="4492625" y="763588"/>
          <p14:tracePt t="18830" x="4505325" y="763588"/>
          <p14:tracePt t="18835" x="4518025" y="763588"/>
          <p14:tracePt t="18844" x="4530725" y="763588"/>
          <p14:tracePt t="18854" x="4543425" y="763588"/>
          <p14:tracePt t="18870" x="4554538" y="776288"/>
          <p14:tracePt t="18885" x="4567238" y="776288"/>
          <p14:tracePt t="18926" x="4567238" y="788988"/>
          <p14:tracePt t="18936" x="4579938" y="788988"/>
          <p14:tracePt t="18951" x="4579938" y="801688"/>
          <p14:tracePt t="18967" x="4592638" y="812800"/>
          <p14:tracePt t="18976" x="4592638" y="825500"/>
          <p14:tracePt t="18991" x="4592638" y="838200"/>
          <p14:tracePt t="19057" x="4605338" y="838200"/>
          <p14:tracePt t="19075" x="4618038" y="838200"/>
          <p14:tracePt t="19077" x="4618038" y="850900"/>
          <p14:tracePt t="19113" x="4630738" y="850900"/>
          <p14:tracePt t="19158" x="4630738" y="863600"/>
          <p14:tracePt t="19219" x="4630738" y="876300"/>
          <p14:tracePt t="19222" x="4643438" y="876300"/>
          <p14:tracePt t="19232" x="4643438" y="889000"/>
          <p14:tracePt t="19264" x="4643438" y="901700"/>
          <p14:tracePt t="19274" x="4656138" y="901700"/>
          <p14:tracePt t="19288" x="4667250" y="901700"/>
          <p14:tracePt t="19315" x="4667250" y="912813"/>
          <p14:tracePt t="19328" x="4679950" y="912813"/>
          <p14:tracePt t="19411" x="4679950" y="925513"/>
          <p14:tracePt t="19465" x="4679950" y="938213"/>
          <p14:tracePt t="19476" x="4679950" y="950913"/>
          <p14:tracePt t="19481" x="4679950" y="963613"/>
          <p14:tracePt t="19491" x="4679950" y="989013"/>
          <p14:tracePt t="19501" x="4679950" y="1014413"/>
          <p14:tracePt t="19507" x="4679950" y="1038225"/>
          <p14:tracePt t="19518" x="4679950" y="1076325"/>
          <p14:tracePt t="19521" x="4679950" y="1101725"/>
          <p14:tracePt t="19531" x="4656138" y="1125538"/>
          <p14:tracePt t="19540" x="4656138" y="1163638"/>
          <p14:tracePt t="19548" x="4643438" y="1201738"/>
          <p14:tracePt t="19556" x="4618038" y="1227138"/>
          <p14:tracePt t="19561" x="4618038" y="1263650"/>
          <p14:tracePt t="19571" x="4592638" y="1289050"/>
          <p14:tracePt t="19581" x="4567238" y="1339850"/>
          <p14:tracePt t="19587" x="4567238" y="1363663"/>
          <p14:tracePt t="19596" x="4554538" y="1389063"/>
          <p14:tracePt t="19603" x="4554538" y="1401763"/>
          <p14:tracePt t="19613" x="4543425" y="1414463"/>
          <p14:tracePt t="19623" x="4543425" y="1427163"/>
          <p14:tracePt t="19634" x="4543425" y="1439863"/>
          <p14:tracePt t="19637" x="4543425" y="1450975"/>
          <p14:tracePt t="19642" x="4530725" y="1476375"/>
          <p14:tracePt t="19652" x="4518025" y="1489075"/>
          <p14:tracePt t="19662" x="4518025" y="1514475"/>
          <p14:tracePt t="19668" x="4505325" y="1539875"/>
          <p14:tracePt t="19676" x="4492625" y="1552575"/>
          <p14:tracePt t="19685" x="4479925" y="1576388"/>
          <p14:tracePt t="19693" x="4467225" y="1614488"/>
          <p14:tracePt t="19703" x="4454525" y="1639888"/>
          <p14:tracePt t="19708" x="4443413" y="1663700"/>
          <p14:tracePt t="19720" x="4430713" y="1689100"/>
          <p14:tracePt t="19722" x="4418013" y="1714500"/>
          <p14:tracePt t="19732" x="4418013" y="1739900"/>
          <p14:tracePt t="19742" x="4392613" y="1765300"/>
          <p14:tracePt t="19748" x="4379913" y="1776413"/>
          <p14:tracePt t="19758" x="4379913" y="1801813"/>
          <p14:tracePt t="19762" x="4354513" y="1814513"/>
          <p14:tracePt t="19772" x="4354513" y="1827213"/>
          <p14:tracePt t="19783" x="4330700" y="1852613"/>
          <p14:tracePt t="19788" x="4318000" y="1865313"/>
          <p14:tracePt t="19798" x="4305300" y="1889125"/>
          <p14:tracePt t="19801" x="4292600" y="1901825"/>
          <p14:tracePt t="19812" x="4279900" y="1927225"/>
          <p14:tracePt t="19824" x="4267200" y="1927225"/>
          <p14:tracePt t="19828" x="4254500" y="1939925"/>
          <p14:tracePt t="19838" x="4241800" y="1952625"/>
          <p14:tracePt t="19844" x="4230688" y="1965325"/>
          <p14:tracePt t="19864" x="4217988" y="1978025"/>
          <p14:tracePt t="19868" x="4205288" y="1978025"/>
          <p14:tracePt t="19904" x="4192588" y="1989138"/>
          <p14:tracePt t="19919" x="4179888" y="2001838"/>
          <p14:tracePt t="19925" x="4167188" y="2001838"/>
          <p14:tracePt t="19935" x="4141788" y="2014538"/>
          <p14:tracePt t="19945" x="4105275" y="2039938"/>
          <p14:tracePt t="19952" x="4054475" y="2052638"/>
          <p14:tracePt t="19962" x="3979863" y="2078038"/>
          <p14:tracePt t="19968" x="3892550" y="2101850"/>
          <p14:tracePt t="19975" x="3829050" y="2127250"/>
          <p14:tracePt t="19986" x="3754438" y="2152650"/>
          <p14:tracePt t="19992" x="3692525" y="2178050"/>
          <p14:tracePt t="20025" x="3679825" y="2178050"/>
          <p14:tracePt t="20067" x="3667125" y="2178050"/>
          <p14:tracePt t="20084" x="3654425" y="2178050"/>
          <p14:tracePt t="20087" x="3641725" y="2178050"/>
          <p14:tracePt t="20107" x="3629025" y="2178050"/>
          <p14:tracePt t="20112" x="3629025" y="2165350"/>
          <p14:tracePt t="20121" x="3616325" y="2165350"/>
          <p14:tracePt t="20636" x="3603625" y="2165350"/>
          <p14:tracePt t="20647" x="3590925" y="2152650"/>
          <p14:tracePt t="20651" x="3579813" y="2152650"/>
          <p14:tracePt t="20661" x="3579813" y="2139950"/>
          <p14:tracePt t="20667" x="3554413" y="2114550"/>
          <p14:tracePt t="20676" x="3541713" y="2101850"/>
          <p14:tracePt t="20686" x="3541713" y="2078038"/>
          <p14:tracePt t="20691" x="3529013" y="2065338"/>
          <p14:tracePt t="20703" x="3516313" y="2039938"/>
          <p14:tracePt t="20706" x="3516313" y="2027238"/>
          <p14:tracePt t="20717" x="3516313" y="1989138"/>
          <p14:tracePt t="20727" x="3516313" y="1952625"/>
          <p14:tracePt t="20733" x="3503613" y="1914525"/>
          <p14:tracePt t="20742" x="3503613" y="1852613"/>
          <p14:tracePt t="20748" x="3490913" y="1801813"/>
          <p14:tracePt t="20756" x="3490913" y="1752600"/>
          <p14:tracePt t="20766" x="3490913" y="1701800"/>
          <p14:tracePt t="20772" x="3490913" y="1663700"/>
          <p14:tracePt t="20782" x="3490913" y="1614488"/>
          <p14:tracePt t="20786" x="3490913" y="1576388"/>
          <p14:tracePt t="20797" x="3490913" y="1539875"/>
          <p14:tracePt t="20806" x="3490913" y="1501775"/>
          <p14:tracePt t="20812" x="3490913" y="1476375"/>
          <p14:tracePt t="20822" x="3490913" y="1450975"/>
          <p14:tracePt t="20842" x="3490913" y="1439863"/>
          <p14:tracePt t="20918" x="3490913" y="1463675"/>
          <p14:tracePt t="20928" x="3490913" y="1476375"/>
          <p14:tracePt t="20932" x="3490913" y="1489075"/>
          <p14:tracePt t="20942" x="3490913" y="1501775"/>
          <p14:tracePt t="20948" x="3490913" y="1539875"/>
          <p14:tracePt t="20958" x="3490913" y="1563688"/>
          <p14:tracePt t="20968" x="3490913" y="1589088"/>
          <p14:tracePt t="20972" x="3490913" y="1601788"/>
          <p14:tracePt t="20984" x="3490913" y="1627188"/>
          <p14:tracePt t="20988" x="3490913" y="1663700"/>
          <p14:tracePt t="20999" x="3490913" y="1689100"/>
          <p14:tracePt t="21008" x="3479800" y="1714500"/>
          <p14:tracePt t="21015" x="3479800" y="1739900"/>
          <p14:tracePt t="21025" x="3467100" y="1765300"/>
          <p14:tracePt t="21028" x="3467100" y="1789113"/>
          <p14:tracePt t="21038" x="3454400" y="1801813"/>
          <p14:tracePt t="21048" x="3441700" y="1814513"/>
          <p14:tracePt t="21055" x="3441700" y="1827213"/>
          <p14:tracePt t="21251" x="3429000" y="1827213"/>
          <p14:tracePt t="21256" x="3416300" y="1827213"/>
          <p14:tracePt t="21266" x="3403600" y="1801813"/>
          <p14:tracePt t="21280" x="3403600" y="1789113"/>
          <p14:tracePt t="21296" x="3403600" y="1776413"/>
          <p14:tracePt t="21332" x="3403600" y="1765300"/>
          <p14:tracePt t="21336" x="3390900" y="1765300"/>
          <p14:tracePt t="21499" x="3390900" y="1752600"/>
          <p14:tracePt t="21513" x="3390900" y="1739900"/>
          <p14:tracePt t="21523" x="3367088" y="1714500"/>
          <p14:tracePt t="21532" x="3367088" y="1701800"/>
          <p14:tracePt t="21538" x="3367088" y="1689100"/>
          <p14:tracePt t="21549" x="3354388" y="1676400"/>
          <p14:tracePt t="21555" x="3341688" y="1663700"/>
          <p14:tracePt t="21567" x="3341688" y="1652588"/>
          <p14:tracePt t="21575" x="3328988" y="1639888"/>
          <p14:tracePt t="21581" x="3328988" y="1627188"/>
          <p14:tracePt t="21590" x="3316288" y="1601788"/>
          <p14:tracePt t="21597" x="3303588" y="1601788"/>
          <p14:tracePt t="21605" x="3303588" y="1589088"/>
          <p14:tracePt t="21614" x="3303588" y="1563688"/>
          <p14:tracePt t="21618" x="3278188" y="1552575"/>
          <p14:tracePt t="21630" x="3278188" y="1527175"/>
          <p14:tracePt t="21634" x="3267075" y="1514475"/>
          <p14:tracePt t="21644" x="3241675" y="1501775"/>
          <p14:tracePt t="21654" x="3241675" y="1489075"/>
          <p14:tracePt t="21658" x="3228975" y="1476375"/>
          <p14:tracePt t="21674" x="3228975" y="1463675"/>
          <p14:tracePt t="21714" x="3228975" y="1450975"/>
          <p14:tracePt t="21741" x="3216275" y="1450975"/>
          <p14:tracePt t="21766" x="3216275" y="1439863"/>
          <p14:tracePt t="21774" x="3216275" y="1427163"/>
          <p14:tracePt t="21790" x="3216275" y="1414463"/>
          <p14:tracePt t="21796" x="3203575" y="1414463"/>
          <p14:tracePt t="21820" x="3190875" y="1401763"/>
          <p14:tracePt t="21847" x="3178175" y="1389063"/>
          <p14:tracePt t="21862" x="3165475" y="1389063"/>
          <p14:tracePt t="21870" x="3165475" y="1376363"/>
          <p14:tracePt t="21876" x="3141663" y="1363663"/>
          <p14:tracePt t="21886" x="3141663" y="1350963"/>
          <p14:tracePt t="21897" x="3128963" y="1339850"/>
          <p14:tracePt t="21911" x="3116263" y="1314450"/>
          <p14:tracePt t="21913" x="3103563" y="1301750"/>
          <p14:tracePt t="21916" x="3090863" y="1289050"/>
          <p14:tracePt t="21926" x="3078163" y="1263650"/>
          <p14:tracePt t="21936" x="3065463" y="1263650"/>
          <p14:tracePt t="21941" x="3054350" y="1250950"/>
          <p14:tracePt t="21952" x="3041650" y="1238250"/>
          <p14:tracePt t="21956" x="3016250" y="1238250"/>
          <p14:tracePt t="21966" x="3003550" y="1238250"/>
          <p14:tracePt t="21976" x="2978150" y="1238250"/>
          <p14:tracePt t="21982" x="2965450" y="1238250"/>
          <p14:tracePt t="21992" x="2941638" y="1238250"/>
          <p14:tracePt t="21996" x="2903538" y="1227138"/>
          <p14:tracePt t="22006" x="2878138" y="1227138"/>
          <p14:tracePt t="22018" x="2852738" y="1227138"/>
          <p14:tracePt t="22022" x="2828925" y="1214438"/>
          <p14:tracePt t="22032" x="2816225" y="1214438"/>
          <p14:tracePt t="22048" x="2803525" y="1214438"/>
          <p14:tracePt t="22079" x="2790825" y="1214438"/>
          <p14:tracePt t="22098" x="2790825" y="1227138"/>
          <p14:tracePt t="22102" x="2778125" y="1238250"/>
          <p14:tracePt t="22119" x="2778125" y="1250950"/>
          <p14:tracePt t="22130" x="2765425" y="1263650"/>
          <p14:tracePt t="22138" x="2765425" y="1276350"/>
          <p14:tracePt t="22146" x="2752725" y="1289050"/>
          <p14:tracePt t="22154" x="2740025" y="1314450"/>
          <p14:tracePt t="22158" x="2740025" y="1327150"/>
          <p14:tracePt t="22169" x="2728913" y="1350963"/>
          <p14:tracePt t="22181" x="2716213" y="1363663"/>
          <p14:tracePt t="22184" x="2716213" y="1376363"/>
          <p14:tracePt t="22195" x="2716213" y="1389063"/>
          <p14:tracePt t="22210" x="2716213" y="1401763"/>
          <p14:tracePt t="22224" x="2716213" y="1414463"/>
          <p14:tracePt t="22240" x="2716213" y="1427163"/>
          <p14:tracePt t="22290" x="2716213" y="1439863"/>
          <p14:tracePt t="22534" x="2716213" y="1427163"/>
          <p14:tracePt t="22543" x="2716213" y="1414463"/>
          <p14:tracePt t="22764" x="2703513" y="1427163"/>
          <p14:tracePt t="22774" x="2703513" y="1439863"/>
          <p14:tracePt t="22824" x="2703513" y="1450975"/>
          <p14:tracePt t="23067" x="2690813" y="1450975"/>
          <p14:tracePt t="23082" x="2678113" y="1450975"/>
          <p14:tracePt t="23086" x="2678113" y="1439863"/>
          <p14:tracePt t="23096" x="2678113" y="1427163"/>
          <p14:tracePt t="23106" x="2665413" y="1427163"/>
          <p14:tracePt t="23112" x="2665413" y="1414463"/>
          <p14:tracePt t="23188" x="2690813" y="1427163"/>
          <p14:tracePt t="23203" x="2703513" y="1439863"/>
          <p14:tracePt t="23208" x="2716213" y="1476375"/>
          <p14:tracePt t="23218" x="2728913" y="1501775"/>
          <p14:tracePt t="23228" x="2740025" y="1527175"/>
          <p14:tracePt t="23232" x="2740025" y="1552575"/>
          <p14:tracePt t="23243" x="2740025" y="1576388"/>
          <p14:tracePt t="23248" x="2740025" y="1601788"/>
          <p14:tracePt t="23259" x="2740025" y="1614488"/>
          <p14:tracePt t="23283" x="2740025" y="1627188"/>
          <p14:tracePt t="23288" x="2740025" y="1639888"/>
          <p14:tracePt t="23298" x="2740025" y="1652588"/>
          <p14:tracePt t="23309" x="2740025" y="1663700"/>
          <p14:tracePt t="23314" x="2740025" y="1676400"/>
          <p14:tracePt t="23325" x="2740025" y="1689100"/>
          <p14:tracePt t="23329" x="2752725" y="1714500"/>
          <p14:tracePt t="23338" x="2752725" y="1727200"/>
          <p14:tracePt t="23348" x="2752725" y="1752600"/>
          <p14:tracePt t="23354" x="2765425" y="1765300"/>
          <p14:tracePt t="23365" x="2765425" y="1776413"/>
          <p14:tracePt t="23378" x="2765425" y="1789113"/>
          <p14:tracePt t="23404" x="2765425" y="1801813"/>
          <p14:tracePt t="23421" x="2765425" y="1814513"/>
          <p14:tracePt t="23431" x="2765425" y="1827213"/>
          <p14:tracePt t="23444" x="2765425" y="1839913"/>
          <p14:tracePt t="23541" x="2752725" y="1827213"/>
          <p14:tracePt t="23551" x="2752725" y="1814513"/>
          <p14:tracePt t="23557" x="2740025" y="1789113"/>
          <p14:tracePt t="23567" x="2728913" y="1765300"/>
          <p14:tracePt t="23577" x="2728913" y="1727200"/>
          <p14:tracePt t="23581" x="2728913" y="1689100"/>
          <p14:tracePt t="23591" x="2728913" y="1663700"/>
          <p14:tracePt t="23597" x="2728913" y="1639888"/>
          <p14:tracePt t="23606" x="2728913" y="1627188"/>
          <p14:tracePt t="23611" x="2716213" y="1601788"/>
          <p14:tracePt t="23716" x="2728913" y="1601788"/>
          <p14:tracePt t="23726" x="2740025" y="1601788"/>
          <p14:tracePt t="23742" x="2752725" y="1614488"/>
          <p14:tracePt t="23752" x="2765425" y="1627188"/>
          <p14:tracePt t="23758" x="2765425" y="1639888"/>
          <p14:tracePt t="23768" x="2778125" y="1663700"/>
          <p14:tracePt t="23772" x="2790825" y="1689100"/>
          <p14:tracePt t="23782" x="2790825" y="1714500"/>
          <p14:tracePt t="23793" x="2790825" y="1727200"/>
          <p14:tracePt t="23798" x="2790825" y="1752600"/>
          <p14:tracePt t="23809" x="2790825" y="1789113"/>
          <p14:tracePt t="23812" x="2790825" y="1814513"/>
          <p14:tracePt t="23822" x="2790825" y="1839913"/>
          <p14:tracePt t="23832" x="2790825" y="1865313"/>
          <p14:tracePt t="23838" x="2790825" y="1876425"/>
          <p14:tracePt t="23848" x="2803525" y="1901825"/>
          <p14:tracePt t="23852" x="2803525" y="1927225"/>
          <p14:tracePt t="23864" x="2803525" y="1939925"/>
          <p14:tracePt t="23878" x="2803525" y="1965325"/>
          <p14:tracePt t="23888" x="2803525" y="1978025"/>
          <p14:tracePt t="23894" x="2816225" y="1978025"/>
          <p14:tracePt t="23934" x="2816225" y="1989138"/>
          <p14:tracePt t="24120" x="2803525" y="1965325"/>
          <p14:tracePt t="24130" x="2803525" y="1952625"/>
          <p14:tracePt t="24136" x="2778125" y="1927225"/>
          <p14:tracePt t="24146" x="2778125" y="1901825"/>
          <p14:tracePt t="24160" x="2765425" y="1876425"/>
          <p14:tracePt t="24170" x="2752725" y="1876425"/>
          <p14:tracePt t="24186" x="2752725" y="1865313"/>
          <p14:tracePt t="24378" x="2752725" y="1876425"/>
          <p14:tracePt t="24388" x="2752725" y="1889125"/>
          <p14:tracePt t="24392" x="2752725" y="1901825"/>
          <p14:tracePt t="24429" x="2752725" y="1914525"/>
          <p14:tracePt t="24499" x="2740025" y="1914525"/>
          <p14:tracePt t="24711" x="2740025" y="1927225"/>
          <p14:tracePt t="24717" x="2740025" y="1939925"/>
          <p14:tracePt t="24736" x="2740025" y="1965325"/>
          <p14:tracePt t="24740" x="2740025" y="1989138"/>
          <p14:tracePt t="24750" x="2740025" y="2001838"/>
          <p14:tracePt t="24757" x="2740025" y="2014538"/>
          <p14:tracePt t="24766" x="2740025" y="2027238"/>
          <p14:tracePt t="24776" x="2740025" y="2039938"/>
          <p14:tracePt t="24780" x="2728913" y="2039938"/>
          <p14:tracePt t="24847" x="2716213" y="2039938"/>
          <p14:tracePt t="24856" x="2703513" y="2039938"/>
          <p14:tracePt t="24862" x="2690813" y="2027238"/>
          <p14:tracePt t="24873" x="2665413" y="2001838"/>
          <p14:tracePt t="24877" x="2652713" y="1978025"/>
          <p14:tracePt t="24886" x="2627313" y="1939925"/>
          <p14:tracePt t="24898" x="2627313" y="1927225"/>
          <p14:tracePt t="24909" x="2616200" y="1914525"/>
          <p14:tracePt t="24912" x="2616200" y="1901825"/>
          <p14:tracePt t="24918" x="2603500" y="1901825"/>
          <p14:tracePt t="25099" x="2603500" y="1939925"/>
          <p14:tracePt t="25104" x="2603500" y="1952625"/>
          <p14:tracePt t="25114" x="2603500" y="1965325"/>
          <p14:tracePt t="25118" x="2603500" y="1978025"/>
          <p14:tracePt t="25200" x="2590800" y="1952625"/>
          <p14:tracePt t="25210" x="2590800" y="1914525"/>
          <p14:tracePt t="25220" x="2590800" y="1876425"/>
          <p14:tracePt t="25224" x="2603500" y="1839913"/>
          <p14:tracePt t="25234" x="2616200" y="1801813"/>
          <p14:tracePt t="25240" x="2627313" y="1765300"/>
          <p14:tracePt t="25250" x="2640013" y="1739900"/>
          <p14:tracePt t="25260" x="2640013" y="1727200"/>
          <p14:tracePt t="25266" x="2652713" y="1701800"/>
          <p14:tracePt t="25280" x="2652713" y="1689100"/>
          <p14:tracePt t="25373" x="2652713" y="1701800"/>
          <p14:tracePt t="25383" x="2652713" y="1727200"/>
          <p14:tracePt t="25386" x="2665413" y="1765300"/>
          <p14:tracePt t="25397" x="2665413" y="1789113"/>
          <p14:tracePt t="25403" x="2665413" y="1827213"/>
          <p14:tracePt t="25413" x="2665413" y="1852613"/>
          <p14:tracePt t="25424" x="2665413" y="1865313"/>
          <p14:tracePt t="25426" x="2665413" y="1876425"/>
          <p14:tracePt t="25503" x="2678113" y="1876425"/>
          <p14:tracePt t="25508" x="2690813" y="1876425"/>
          <p14:tracePt t="25639" x="2690813" y="1865313"/>
          <p14:tracePt t="25760" x="2690813" y="1927225"/>
          <p14:tracePt t="25765" x="2690813" y="1965325"/>
          <p14:tracePt t="25774" x="2690813" y="1989138"/>
          <p14:tracePt t="25840" x="2703513" y="1989138"/>
          <p14:tracePt t="25846" x="2703513" y="1978025"/>
          <p14:tracePt t="25866" x="2703513" y="1939925"/>
          <p14:tracePt t="25870" x="2703513" y="1876425"/>
          <p14:tracePt t="25880" x="2703513" y="1814513"/>
          <p14:tracePt t="25886" x="2716213" y="1739900"/>
          <p14:tracePt t="25896" x="2728913" y="1689100"/>
          <p14:tracePt t="25906" x="2728913" y="1663700"/>
          <p14:tracePt t="25910" x="2728913" y="1652588"/>
          <p14:tracePt t="25922" x="2728913" y="1639888"/>
          <p14:tracePt t="25988" x="2728913" y="1652588"/>
          <p14:tracePt t="25993" x="2740025" y="1652588"/>
          <p14:tracePt t="26005" x="2740025" y="1676400"/>
          <p14:tracePt t="26007" x="2740025" y="1701800"/>
          <p14:tracePt t="26017" x="2740025" y="1714500"/>
          <p14:tracePt t="26027" x="2740025" y="1739900"/>
          <p14:tracePt t="26043" x="2752725" y="1752600"/>
          <p14:tracePt t="26355" x="2752725" y="1776413"/>
          <p14:tracePt t="26364" x="2740025" y="1814513"/>
          <p14:tracePt t="26371" x="2728913" y="1839913"/>
          <p14:tracePt t="26381" x="2716213" y="1876425"/>
          <p14:tracePt t="26385" x="2690813" y="1901825"/>
          <p14:tracePt t="26395" x="2678113" y="1927225"/>
          <p14:tracePt t="26407" x="2665413" y="1939925"/>
          <p14:tracePt t="26410" x="2652713" y="1952625"/>
          <p14:tracePt t="26422" x="2652713" y="1965325"/>
          <p14:tracePt t="26426" x="2640013" y="1965325"/>
          <p14:tracePt t="26448" x="2627313" y="1965325"/>
          <p14:tracePt t="26467" x="2616200" y="1965325"/>
          <p14:tracePt t="26478" x="2616200" y="1978025"/>
          <p14:tracePt t="26557" x="2640013" y="1989138"/>
          <p14:tracePt t="26568" x="2665413" y="2027238"/>
          <p14:tracePt t="26574" x="2703513" y="2065338"/>
          <p14:tracePt t="26583" x="2728913" y="2101850"/>
          <p14:tracePt t="26589" x="2790825" y="2165350"/>
          <p14:tracePt t="26598" x="2852738" y="2239963"/>
          <p14:tracePt t="26613" x="3041650" y="2465388"/>
          <p14:tracePt t="26623" x="3103563" y="2552700"/>
          <p14:tracePt t="26626" x="3190875" y="2678113"/>
          <p14:tracePt t="26639" x="3241675" y="2790825"/>
          <p14:tracePt t="26648" x="3303588" y="2890838"/>
          <p14:tracePt t="26653" x="3354388" y="2978150"/>
          <p14:tracePt t="26662" x="3390900" y="3090863"/>
          <p14:tracePt t="26668" x="3429000" y="3154363"/>
          <p14:tracePt t="26678" x="3441700" y="3190875"/>
          <p14:tracePt t="26689" x="3454400" y="3216275"/>
          <p14:tracePt t="26692" x="3467100" y="3228975"/>
          <p14:tracePt t="26952" x="3454400" y="3228975"/>
          <p14:tracePt t="26961" x="3441700" y="3190875"/>
          <p14:tracePt t="26970" x="3390900" y="3116263"/>
          <p14:tracePt t="26974" x="3341688" y="3041650"/>
          <p14:tracePt t="26987" x="3303588" y="2965450"/>
          <p14:tracePt t="26990" x="3203575" y="2816225"/>
          <p14:tracePt t="27000" x="3165475" y="2752725"/>
          <p14:tracePt t="27010" x="3141663" y="2716213"/>
          <p14:tracePt t="27016" x="3128963" y="2678113"/>
          <p14:tracePt t="27026" x="3128963" y="2665413"/>
          <p14:tracePt t="27040" x="3128963" y="2652713"/>
          <p14:tracePt t="27375" x="3128963" y="2665413"/>
          <p14:tracePt t="27378" x="3141663" y="2678113"/>
          <p14:tracePt t="27388" x="3154363" y="2678113"/>
          <p14:tracePt t="27396" x="3154363" y="2703513"/>
          <p14:tracePt t="27405" x="3165475" y="2703513"/>
          <p14:tracePt t="27415" x="3165475" y="2716213"/>
          <p14:tracePt t="27420" x="3190875" y="2728913"/>
          <p14:tracePt t="27428" x="3190875" y="2740025"/>
          <p14:tracePt t="27435" x="3190875" y="2752725"/>
          <p14:tracePt t="27445" x="3203575" y="2765425"/>
          <p14:tracePt t="27457" x="3203575" y="2790825"/>
          <p14:tracePt t="27460" x="3216275" y="2790825"/>
          <p14:tracePt t="27472" x="3228975" y="2803525"/>
          <p14:tracePt t="27475" x="3241675" y="2816225"/>
          <p14:tracePt t="27487" x="3241675" y="2828925"/>
          <p14:tracePt t="27495" x="3254375" y="2828925"/>
          <p14:tracePt t="27501" x="3267075" y="2840038"/>
          <p14:tracePt t="27512" x="3267075" y="2852738"/>
          <p14:tracePt t="27521" x="3290888" y="2865438"/>
          <p14:tracePt t="27536" x="3303588" y="2878138"/>
          <p14:tracePt t="27551" x="3316288" y="2890838"/>
          <p14:tracePt t="27557" x="3341688" y="2903538"/>
          <p14:tracePt t="27567" x="3354388" y="2903538"/>
          <p14:tracePt t="27576" x="3378200" y="2916238"/>
          <p14:tracePt t="27580" x="3403600" y="2928938"/>
          <p14:tracePt t="27596" x="3429000" y="2941638"/>
          <p14:tracePt t="27606" x="3441700" y="2952750"/>
          <p14:tracePt t="27616" x="3454400" y="2952750"/>
          <p14:tracePt t="27620" x="3467100" y="2965450"/>
          <p14:tracePt t="27631" x="3479800" y="2965450"/>
          <p14:tracePt t="27636" x="3490913" y="2978150"/>
          <p14:tracePt t="27656" x="3503613" y="2978150"/>
          <p14:tracePt t="27660" x="3503613" y="2990850"/>
          <p14:tracePt t="27677" x="3516313" y="2990850"/>
          <p14:tracePt t="27704" x="3529013" y="3003550"/>
          <p14:tracePt t="27712" x="3541713" y="3003550"/>
          <p14:tracePt t="27717" x="3554413" y="3016250"/>
          <p14:tracePt t="27726" x="3567113" y="3028950"/>
          <p14:tracePt t="27738" x="3590925" y="3041650"/>
          <p14:tracePt t="27743" x="3603625" y="3054350"/>
          <p14:tracePt t="27754" x="3616325" y="3065463"/>
          <p14:tracePt t="27757" x="3641725" y="3090863"/>
          <p14:tracePt t="27767" x="3667125" y="3103563"/>
          <p14:tracePt t="27777" x="3692525" y="3116263"/>
          <p14:tracePt t="27783" x="3703638" y="3128963"/>
          <p14:tracePt t="27792" x="3729038" y="3141663"/>
          <p14:tracePt t="27798" x="3754438" y="3154363"/>
          <p14:tracePt t="27808" x="3779838" y="3178175"/>
          <p14:tracePt t="27819" x="3792538" y="3190875"/>
          <p14:tracePt t="27828" x="3816350" y="3190875"/>
          <p14:tracePt t="27832" x="3841750" y="3216275"/>
          <p14:tracePt t="27839" x="3854450" y="3216275"/>
          <p14:tracePt t="27848" x="3879850" y="3241675"/>
          <p14:tracePt t="27858" x="3905250" y="3254375"/>
          <p14:tracePt t="27862" x="3905250" y="3267075"/>
          <p14:tracePt t="27872" x="3929063" y="3278188"/>
          <p14:tracePt t="27878" x="3941763" y="3278188"/>
          <p14:tracePt t="27888" x="3967163" y="3303588"/>
          <p14:tracePt t="27904" x="3992563" y="3316288"/>
          <p14:tracePt t="27914" x="4005263" y="3328988"/>
          <p14:tracePt t="27918" x="4017963" y="3341688"/>
          <p14:tracePt t="27928" x="4041775" y="3354388"/>
          <p14:tracePt t="27938" x="4054475" y="3354388"/>
          <p14:tracePt t="27944" x="4067175" y="3367088"/>
          <p14:tracePt t="27954" x="4092575" y="3378200"/>
          <p14:tracePt t="27969" x="4105275" y="3390900"/>
          <p14:tracePt t="27978" x="4105275" y="3403600"/>
          <p14:tracePt t="27987" x="4129088" y="3403600"/>
          <p14:tracePt t="27994" x="4129088" y="3416300"/>
          <p14:tracePt t="27998" x="4141788" y="3416300"/>
          <p14:tracePt t="28008" x="4167188" y="3429000"/>
          <p14:tracePt t="28020" x="4167188" y="3441700"/>
          <p14:tracePt t="28024" x="4192588" y="3441700"/>
          <p14:tracePt t="28035" x="4205288" y="3454400"/>
          <p14:tracePt t="28040" x="4217988" y="3454400"/>
          <p14:tracePt t="28051" x="4230688" y="3467100"/>
          <p14:tracePt t="28060" x="4254500" y="3490913"/>
          <p14:tracePt t="28064" x="4279900" y="3503613"/>
          <p14:tracePt t="28076" x="4330700" y="3529013"/>
          <p14:tracePt t="28080" x="4354513" y="3541713"/>
          <p14:tracePt t="28090" x="4379913" y="3567113"/>
          <p14:tracePt t="28102" x="4418013" y="3579813"/>
          <p14:tracePt t="28105" x="4443413" y="3603625"/>
          <p14:tracePt t="28114" x="4492625" y="3616325"/>
          <p14:tracePt t="28120" x="4505325" y="3629025"/>
          <p14:tracePt t="28130" x="4530725" y="3641725"/>
          <p14:tracePt t="28141" x="4554538" y="3641725"/>
          <p14:tracePt t="28146" x="4554538" y="3654425"/>
          <p14:tracePt t="28156" x="4567238" y="3654425"/>
          <p14:tracePt t="28180" x="4579938" y="3654425"/>
          <p14:tracePt t="28186" x="4579938" y="3667125"/>
          <p14:tracePt t="28196" x="4592638" y="3679825"/>
          <p14:tracePt t="28201" x="4605338" y="3679825"/>
          <p14:tracePt t="28220" x="4618038" y="3679825"/>
          <p14:tracePt t="28227" x="4618038" y="3692525"/>
          <p14:tracePt t="28236" x="4630738" y="3692525"/>
          <p14:tracePt t="28253" x="4643438" y="3692525"/>
          <p14:tracePt t="28262" x="4656138" y="3692525"/>
          <p14:tracePt t="28267" x="4656138" y="3703638"/>
          <p14:tracePt t="28292" x="4667250" y="3703638"/>
          <p14:tracePt t="28302" x="4667250" y="3716338"/>
          <p14:tracePt t="28316" x="4679950" y="3716338"/>
          <p14:tracePt t="28356" x="4692650" y="3716338"/>
          <p14:tracePt t="28372" x="4705350" y="3729038"/>
          <p14:tracePt t="28422" x="4718050" y="3729038"/>
          <p14:tracePt t="28701" x="4705350" y="3729038"/>
          <p14:tracePt t="28711" x="4692650" y="3716338"/>
          <p14:tracePt t="28721" x="4667250" y="3692525"/>
          <p14:tracePt t="28728" x="4630738" y="3667125"/>
          <p14:tracePt t="28737" x="4567238" y="3603625"/>
          <p14:tracePt t="28741" x="4518025" y="3529013"/>
          <p14:tracePt t="28751" x="4467225" y="3467100"/>
          <p14:tracePt t="28760" x="4405313" y="3403600"/>
          <p14:tracePt t="28768" x="4341813" y="3341688"/>
          <p14:tracePt t="28776" x="4279900" y="3267075"/>
          <p14:tracePt t="28780" x="4205288" y="3190875"/>
          <p14:tracePt t="28790" x="4154488" y="3116263"/>
          <p14:tracePt t="28800" x="4105275" y="3054350"/>
          <p14:tracePt t="28806" x="4067175" y="2990850"/>
          <p14:tracePt t="28817" x="4029075" y="2941638"/>
          <p14:tracePt t="28822" x="3992563" y="2865438"/>
          <p14:tracePt t="28833" x="3929063" y="2803525"/>
          <p14:tracePt t="28842" x="3879850" y="2740025"/>
          <p14:tracePt t="28846" x="3841750" y="2690813"/>
          <p14:tracePt t="28856" x="3792538" y="2616200"/>
          <p14:tracePt t="28862" x="3767138" y="2578100"/>
          <p14:tracePt t="28873" x="3729038" y="2552700"/>
          <p14:tracePt t="28882" x="3716338" y="2503488"/>
          <p14:tracePt t="28886" x="3692525" y="2465388"/>
          <p14:tracePt t="28896" x="3667125" y="2427288"/>
          <p14:tracePt t="28903" x="3667125" y="2390775"/>
          <p14:tracePt t="28912" x="3641725" y="2352675"/>
          <p14:tracePt t="28922" x="3629025" y="2327275"/>
          <p14:tracePt t="28926" x="3629025" y="2290763"/>
          <p14:tracePt t="28938" x="3616325" y="2278063"/>
          <p14:tracePt t="28943" x="3616325" y="2265363"/>
          <p14:tracePt t="28953" x="3616325" y="2239963"/>
          <p14:tracePt t="28964" x="3603625" y="2239963"/>
          <p14:tracePt t="28970" x="3603625" y="2214563"/>
          <p14:tracePt t="28984" x="3603625" y="2201863"/>
          <p14:tracePt t="28994" x="3603625" y="2190750"/>
          <p14:tracePt t="29003" x="3590925" y="2178050"/>
          <p14:tracePt t="29008" x="3590925" y="2152650"/>
          <p14:tracePt t="29020" x="3579813" y="2152650"/>
          <p14:tracePt t="29024" x="3579813" y="2139950"/>
          <p14:tracePt t="29038" x="3567113" y="2114550"/>
          <p14:tracePt t="29052" x="3554413" y="2089150"/>
          <p14:tracePt t="29065" x="3541713" y="2078038"/>
          <p14:tracePt t="29144" x="3554413" y="2078038"/>
          <p14:tracePt t="29165" x="3554413" y="2065338"/>
          <p14:tracePt t="29186" x="3567113" y="2065338"/>
          <p14:tracePt t="29211" x="3554413" y="2065338"/>
          <p14:tracePt t="29221" x="3541713" y="2065338"/>
          <p14:tracePt t="29228" x="3516313" y="2065338"/>
          <p14:tracePt t="29237" x="3490913" y="2065338"/>
          <p14:tracePt t="29241" x="3467100" y="2065338"/>
          <p14:tracePt t="29251" x="3429000" y="2065338"/>
          <p14:tracePt t="29262" x="3403600" y="2065338"/>
          <p14:tracePt t="29267" x="3367088" y="2065338"/>
          <p14:tracePt t="29276" x="3341688" y="2065338"/>
          <p14:tracePt t="29283" x="3316288" y="2065338"/>
          <p14:tracePt t="29292" x="3290888" y="2065338"/>
          <p14:tracePt t="29302" x="3278188" y="2065338"/>
          <p14:tracePt t="29306" x="3254375" y="2065338"/>
          <p14:tracePt t="29316" x="3241675" y="2065338"/>
          <p14:tracePt t="29332" x="3216275" y="2065338"/>
          <p14:tracePt t="29346" x="3203575" y="2052638"/>
          <p14:tracePt t="29356" x="3165475" y="2039938"/>
          <p14:tracePt t="29362" x="3154363" y="2039938"/>
          <p14:tracePt t="29372" x="3116263" y="2027238"/>
          <p14:tracePt t="29382" x="3078163" y="2014538"/>
          <p14:tracePt t="29386" x="3016250" y="1989138"/>
          <p14:tracePt t="29396" x="2978150" y="1989138"/>
          <p14:tracePt t="29402" x="2941638" y="1989138"/>
          <p14:tracePt t="29412" x="2916238" y="1989138"/>
          <p14:tracePt t="29422" x="2890838" y="1989138"/>
          <p14:tracePt t="29427" x="2878138" y="1989138"/>
          <p14:tracePt t="29438" x="2852738" y="1989138"/>
          <p14:tracePt t="29452" x="2840038" y="1989138"/>
          <p14:tracePt t="29482" x="2816225" y="1989138"/>
          <p14:tracePt t="29502" x="2803525" y="1989138"/>
          <p14:tracePt t="29560" x="2803525" y="2001838"/>
          <p14:tracePt t="29776" x="2816225" y="2001838"/>
          <p14:tracePt t="29786" x="2828925" y="2001838"/>
          <p14:tracePt t="29790" x="2840038" y="2001838"/>
          <p14:tracePt t="29800" x="2852738" y="2001838"/>
          <p14:tracePt t="29806" x="2878138" y="2001838"/>
          <p14:tracePt t="29826" x="2890838" y="2001838"/>
          <p14:tracePt t="29840" x="2903538" y="2001838"/>
          <p14:tracePt t="29856" x="2916238" y="2001838"/>
          <p14:tracePt t="29882" x="2928938" y="2001838"/>
          <p14:tracePt t="29897" x="2941638" y="2014538"/>
          <p14:tracePt t="29906" x="2965450" y="2014538"/>
          <p14:tracePt t="29915" x="3003550" y="2027238"/>
          <p14:tracePt t="29923" x="3054350" y="2039938"/>
          <p14:tracePt t="29926" x="3128963" y="2052638"/>
          <p14:tracePt t="29937" x="3190875" y="2052638"/>
          <p14:tracePt t="29953" x="3367088" y="2089150"/>
          <p14:tracePt t="29963" x="3429000" y="2101850"/>
          <p14:tracePt t="29968" x="3503613" y="2114550"/>
          <p14:tracePt t="29979" x="3579813" y="2127250"/>
          <p14:tracePt t="29988" x="3629025" y="2127250"/>
          <p14:tracePt t="29993" x="3654425" y="2127250"/>
          <p14:tracePt t="30004" x="3679825" y="2139950"/>
          <p14:tracePt t="30008" x="3703638" y="2152650"/>
          <p14:tracePt t="30019" x="3716338" y="2152650"/>
          <p14:tracePt t="30029" x="3729038" y="2152650"/>
          <p14:tracePt t="30059" x="3741738" y="2152650"/>
          <p14:tracePt t="30139" x="3754438" y="2152650"/>
          <p14:tracePt t="30150" x="3767138" y="2152650"/>
          <p14:tracePt t="30166" x="3779838" y="2152650"/>
          <p14:tracePt t="30180" x="3792538" y="2152650"/>
          <p14:tracePt t="30291" x="3803650" y="2152650"/>
          <p14:tracePt t="30396" x="3741738" y="2152650"/>
          <p14:tracePt t="30406" x="3654425" y="2165350"/>
          <p14:tracePt t="30410" x="3579813" y="2165350"/>
          <p14:tracePt t="30420" x="3529013" y="2165350"/>
          <p14:tracePt t="30431" x="3479800" y="2165350"/>
          <p14:tracePt t="30436" x="3429000" y="2165350"/>
          <p14:tracePt t="30448" x="3378200" y="2165350"/>
          <p14:tracePt t="30452" x="3341688" y="2165350"/>
          <p14:tracePt t="30463" x="3316288" y="2165350"/>
          <p14:tracePt t="30472" x="3290888" y="2165350"/>
          <p14:tracePt t="30476" x="3278188" y="2165350"/>
          <p14:tracePt t="30486" x="3267075" y="2165350"/>
          <p14:tracePt t="30492" x="3254375" y="2165350"/>
          <p14:tracePt t="30502" x="3241675" y="2165350"/>
          <p14:tracePt t="30513" x="3228975" y="2165350"/>
          <p14:tracePt t="30516" x="3216275" y="2165350"/>
          <p14:tracePt t="30526" x="3203575" y="2165350"/>
          <p14:tracePt t="30532" x="3190875" y="2165350"/>
          <p14:tracePt t="30542" x="3165475" y="2165350"/>
          <p14:tracePt t="30558" x="3090863" y="2165350"/>
          <p14:tracePt t="30568" x="3065463" y="2165350"/>
          <p14:tracePt t="30572" x="3054350" y="2165350"/>
          <p14:tracePt t="30582" x="3028950" y="2165350"/>
          <p14:tracePt t="30593" x="3016250" y="2165350"/>
          <p14:tracePt t="30608" x="3003550" y="2165350"/>
          <p14:tracePt t="30795" x="3041650" y="2165350"/>
          <p14:tracePt t="30801" x="3128963" y="2165350"/>
          <p14:tracePt t="30810" x="3254375" y="2165350"/>
          <p14:tracePt t="30814" x="3403600" y="2165350"/>
          <p14:tracePt t="30824" x="3554413" y="2165350"/>
          <p14:tracePt t="30834" x="3692525" y="2165350"/>
          <p14:tracePt t="30840" x="3829050" y="2178050"/>
          <p14:tracePt t="30850" x="3941763" y="2190750"/>
          <p14:tracePt t="30861" x="3967163" y="2190750"/>
          <p14:tracePt t="30881" x="3979863" y="2190750"/>
          <p14:tracePt t="30976" x="3979863" y="2201863"/>
          <p14:tracePt t="31053" x="3967163" y="2239963"/>
          <p14:tracePt t="31057" x="3954463" y="2265363"/>
          <p14:tracePt t="31068" x="3929063" y="2327275"/>
          <p14:tracePt t="31077" x="3916363" y="2365375"/>
          <p14:tracePt t="31083" x="3892550" y="2427288"/>
          <p14:tracePt t="31093" x="3867150" y="2478088"/>
          <p14:tracePt t="31097" x="3829050" y="2540000"/>
          <p14:tracePt t="31107" x="3803650" y="2590800"/>
          <p14:tracePt t="31116" x="3792538" y="2665413"/>
          <p14:tracePt t="31123" x="3779838" y="2716213"/>
          <p14:tracePt t="31133" x="3767138" y="2790825"/>
          <p14:tracePt t="31138" x="3754438" y="2878138"/>
          <p14:tracePt t="31149" x="3754438" y="2941638"/>
          <p14:tracePt t="31159" x="3754438" y="3016250"/>
          <p14:tracePt t="31168" x="3754438" y="3078163"/>
          <p14:tracePt t="31173" x="3754438" y="3165475"/>
          <p14:tracePt t="31181" x="3754438" y="3254375"/>
          <p14:tracePt t="31189" x="3754438" y="3316288"/>
          <p14:tracePt t="31199" x="3767138" y="3467100"/>
          <p14:tracePt t="31202" x="3767138" y="3541713"/>
          <p14:tracePt t="31213" x="3767138" y="3603625"/>
          <p14:tracePt t="31218" x="3767138" y="3654425"/>
          <p14:tracePt t="31229" x="3767138" y="3703638"/>
          <p14:tracePt t="31238" x="3767138" y="3741738"/>
          <p14:tracePt t="31242" x="3767138" y="3779838"/>
          <p14:tracePt t="31254" x="3767138" y="3816350"/>
          <p14:tracePt t="31258" x="3767138" y="3829050"/>
          <p14:tracePt t="31268" x="3767138" y="3841750"/>
          <p14:tracePt t="31278" x="3767138" y="3854450"/>
          <p14:tracePt t="31284" x="3767138" y="3867150"/>
          <p14:tracePt t="31294" x="3754438" y="3867150"/>
          <p14:tracePt t="31299" x="3754438" y="3879850"/>
          <p14:tracePt t="31338" x="3754438" y="3892550"/>
          <p14:tracePt t="31362" x="3741738" y="3905250"/>
          <p14:tracePt t="31375" x="3716338" y="3916363"/>
          <p14:tracePt t="31382" x="3703638" y="3916363"/>
          <p14:tracePt t="31391" x="3692525" y="3941763"/>
          <p14:tracePt t="31401" x="3667125" y="3954463"/>
          <p14:tracePt t="31405" x="3641725" y="3979863"/>
          <p14:tracePt t="31415" x="3616325" y="3992563"/>
          <p14:tracePt t="31423" x="3590925" y="4005263"/>
          <p14:tracePt t="31432" x="3567113" y="4017963"/>
          <p14:tracePt t="31441" x="3554413" y="4041775"/>
          <p14:tracePt t="31447" x="3541713" y="4041775"/>
          <p14:tracePt t="31457" x="3529013" y="4054475"/>
          <p14:tracePt t="31462" x="3516313" y="4054475"/>
          <p14:tracePt t="31487" x="3503613" y="4054475"/>
          <p14:tracePt t="31497" x="3503613" y="4067175"/>
          <p14:tracePt t="31501" x="3490913" y="4067175"/>
          <p14:tracePt t="31511" x="3479800" y="4067175"/>
          <p14:tracePt t="31527" x="3467100" y="4067175"/>
          <p14:tracePt t="31536" x="3441700" y="4067175"/>
          <p14:tracePt t="31540" x="3429000" y="4067175"/>
          <p14:tracePt t="31550" x="3416300" y="4067175"/>
          <p14:tracePt t="31561" x="3403600" y="4067175"/>
          <p14:tracePt t="31576" x="3378200" y="4067175"/>
          <p14:tracePt t="31592" x="3367088" y="4067175"/>
          <p14:tracePt t="31703" x="3354388" y="4067175"/>
          <p14:tracePt t="31844" x="3328988" y="4067175"/>
          <p14:tracePt t="31858" x="3316288" y="4067175"/>
          <p14:tracePt t="31874" x="3303588" y="4054475"/>
          <p14:tracePt t="31888" x="3290888" y="4041775"/>
          <p14:tracePt t="31898" x="3278188" y="4029075"/>
          <p14:tracePt t="31904" x="3267075" y="4017963"/>
          <p14:tracePt t="31914" x="3267075" y="4005263"/>
          <p14:tracePt t="31925" x="3254375" y="4005263"/>
          <p14:tracePt t="31929" x="3254375" y="3992563"/>
          <p14:tracePt t="31940" x="3254375" y="3979863"/>
          <p14:tracePt t="31945" x="3241675" y="3967163"/>
          <p14:tracePt t="31964" x="3228975" y="3954463"/>
          <p14:tracePt t="31970" x="3216275" y="3954463"/>
          <p14:tracePt t="31994" x="3203575" y="3954463"/>
          <p14:tracePt t="32004" x="3203575" y="3941763"/>
          <p14:tracePt t="32046" x="3190875" y="3941763"/>
          <p14:tracePt t="32077" x="3178175" y="3941763"/>
          <p14:tracePt t="32091" x="3165475" y="3941763"/>
          <p14:tracePt t="32100" x="3165475" y="3929063"/>
          <p14:tracePt t="32465" x="3178175" y="3929063"/>
          <p14:tracePt t="32479" x="3190875" y="3929063"/>
          <p14:tracePt t="32495" x="3203575" y="3929063"/>
          <p14:tracePt t="32524" x="3216275" y="3929063"/>
          <p14:tracePt t="32535" x="3228975" y="3929063"/>
          <p14:tracePt t="32552" x="3241675" y="3929063"/>
          <p14:tracePt t="32561" x="3267075" y="3929063"/>
          <p14:tracePt t="32565" x="3290888" y="3929063"/>
          <p14:tracePt t="32574" x="3341688" y="3929063"/>
          <p14:tracePt t="32584" x="3354388" y="3929063"/>
          <p14:tracePt t="32590" x="3378200" y="3929063"/>
          <p14:tracePt t="32601" x="3403600" y="3929063"/>
          <p14:tracePt t="32604" x="3429000" y="3929063"/>
          <p14:tracePt t="32614" x="3467100" y="3929063"/>
          <p14:tracePt t="32624" x="3479800" y="3929063"/>
          <p14:tracePt t="32630" x="3503613" y="3929063"/>
          <p14:tracePt t="32640" x="3516313" y="3941763"/>
          <p14:tracePt t="32646" x="3529013" y="3941763"/>
          <p14:tracePt t="32656" x="3541713" y="3941763"/>
          <p14:tracePt t="32666" x="3567113" y="3954463"/>
          <p14:tracePt t="32670" x="3590925" y="3954463"/>
          <p14:tracePt t="32680" x="3603625" y="3954463"/>
          <p14:tracePt t="32686" x="3616325" y="3954463"/>
          <p14:tracePt t="32696" x="3629025" y="3954463"/>
          <p14:tracePt t="32706" x="3641725" y="3954463"/>
          <p14:tracePt t="32710" x="3654425" y="3954463"/>
          <p14:tracePt t="32720" x="3667125" y="3967163"/>
          <p14:tracePt t="32736" x="3679825" y="3967163"/>
          <p14:tracePt t="32746" x="3692525" y="3967163"/>
          <p14:tracePt t="32752" x="3703638" y="3967163"/>
          <p14:tracePt t="32766" x="3703638" y="3979863"/>
          <p14:tracePt t="32776" x="3716338" y="3979863"/>
          <p14:tracePt t="32786" x="3729038" y="3979863"/>
          <p14:tracePt t="32802" x="3741738" y="3979863"/>
          <p14:tracePt t="32817" x="3767138" y="3979863"/>
          <p14:tracePt t="32833" x="3779838" y="3979863"/>
          <p14:tracePt t="32843" x="3792538" y="3979863"/>
          <p14:tracePt t="32856" x="3816350" y="3979863"/>
          <p14:tracePt t="32868" x="3841750" y="3979863"/>
          <p14:tracePt t="32877" x="3854450" y="3979863"/>
          <p14:tracePt t="32882" x="3867150" y="3979863"/>
          <p14:tracePt t="32888" x="3892550" y="3992563"/>
          <p14:tracePt t="32898" x="3929063" y="4005263"/>
          <p14:tracePt t="32909" x="3941763" y="4005263"/>
          <p14:tracePt t="32912" x="3954463" y="4005263"/>
          <p14:tracePt t="32922" x="3979863" y="4005263"/>
          <p14:tracePt t="32928" x="3992563" y="4005263"/>
          <p14:tracePt t="32938" x="4005263" y="4005263"/>
          <p14:tracePt t="32948" x="4005263" y="4017963"/>
          <p14:tracePt t="32952" x="4017963" y="4017963"/>
          <p14:tracePt t="32968" x="4029075" y="4017963"/>
          <p14:tracePt t="32978" x="4041775" y="4017963"/>
          <p14:tracePt t="32989" x="4054475" y="4029075"/>
          <p14:tracePt t="32996" x="4092575" y="4029075"/>
          <p14:tracePt t="33005" x="4129088" y="4029075"/>
          <p14:tracePt t="33011" x="4167188" y="4041775"/>
          <p14:tracePt t="33019" x="4217988" y="4054475"/>
          <p14:tracePt t="33031" x="4267200" y="4079875"/>
          <p14:tracePt t="33034" x="4341813" y="4092575"/>
          <p14:tracePt t="33045" x="4418013" y="4105275"/>
          <p14:tracePt t="33049" x="4479925" y="4129088"/>
          <p14:tracePt t="33059" x="4543425" y="4129088"/>
          <p14:tracePt t="33069" x="4605338" y="4141788"/>
          <p14:tracePt t="33076" x="4667250" y="4154488"/>
          <p14:tracePt t="33086" x="4705350" y="4167188"/>
          <p14:tracePt t="33092" x="4756150" y="4167188"/>
          <p14:tracePt t="33101" x="4792663" y="4179888"/>
          <p14:tracePt t="33115" x="4843463" y="4179888"/>
          <p14:tracePt t="33127" x="4856163" y="4179888"/>
          <p14:tracePt t="33131" x="4868863" y="4192588"/>
          <p14:tracePt t="33141" x="4879975" y="4192588"/>
          <p14:tracePt t="33151" x="4892675" y="4205288"/>
          <p14:tracePt t="33155" x="4905375" y="4205288"/>
          <p14:tracePt t="33171" x="4918075" y="4205288"/>
          <p14:tracePt t="33180" x="4918075" y="4217988"/>
          <p14:tracePt t="33190" x="4943475" y="4217988"/>
          <p14:tracePt t="33194" x="4956175" y="4230688"/>
          <p14:tracePt t="33206" x="4981575" y="4230688"/>
          <p14:tracePt t="33210" x="5005388" y="4230688"/>
          <p14:tracePt t="33220" x="5043488" y="4241800"/>
          <p14:tracePt t="33230" x="5081588" y="4254500"/>
          <p14:tracePt t="33236" x="5118100" y="4254500"/>
          <p14:tracePt t="33246" x="5156200" y="4267200"/>
          <p14:tracePt t="33250" x="5181600" y="4267200"/>
          <p14:tracePt t="33260" x="5205413" y="4279900"/>
          <p14:tracePt t="33270" x="5230813" y="4279900"/>
          <p14:tracePt t="33276" x="5243513" y="4279900"/>
          <p14:tracePt t="33291" x="5305425" y="4292600"/>
          <p14:tracePt t="33300" x="5318125" y="4305300"/>
          <p14:tracePt t="33316" x="5330825" y="4305300"/>
          <p14:tracePt t="33326" x="5343525" y="4305300"/>
          <p14:tracePt t="33332" x="5356225" y="4305300"/>
          <p14:tracePt t="33342" x="5368925" y="4318000"/>
          <p14:tracePt t="33353" x="5381625" y="4318000"/>
          <p14:tracePt t="33357" x="5407025" y="4318000"/>
          <p14:tracePt t="33367" x="5418138" y="4318000"/>
          <p14:tracePt t="33373" x="5443538" y="4318000"/>
          <p14:tracePt t="33384" x="5468938" y="4330700"/>
          <p14:tracePt t="33394" x="5494338" y="4330700"/>
          <p14:tracePt t="33396" x="5507038" y="4330700"/>
          <p14:tracePt t="33406" x="5507038" y="4341813"/>
          <p14:tracePt t="33413" x="5518150" y="4341813"/>
          <p14:tracePt t="33423" x="5530850" y="4341813"/>
          <p14:tracePt t="33654" x="5507038" y="4341813"/>
          <p14:tracePt t="33665" x="5494338" y="4341813"/>
          <p14:tracePt t="33675" x="5481638" y="4341813"/>
          <p14:tracePt t="33680" x="5443538" y="4341813"/>
          <p14:tracePt t="33690" x="5418138" y="4341813"/>
          <p14:tracePt t="33694" x="5394325" y="4341813"/>
          <p14:tracePt t="33704" x="5356225" y="4330700"/>
          <p14:tracePt t="33714" x="5318125" y="4330700"/>
          <p14:tracePt t="33720" x="5256213" y="4305300"/>
          <p14:tracePt t="33730" x="5205413" y="4279900"/>
          <p14:tracePt t="33734" x="5156200" y="4267200"/>
          <p14:tracePt t="33744" x="5081588" y="4241800"/>
          <p14:tracePt t="33754" x="5018088" y="4217988"/>
          <p14:tracePt t="33760" x="4981575" y="4217988"/>
          <p14:tracePt t="33770" x="4956175" y="4192588"/>
          <p14:tracePt t="33775" x="4918075" y="4179888"/>
          <p14:tracePt t="33786" x="4879975" y="4167188"/>
          <p14:tracePt t="33796" x="4843463" y="4154488"/>
          <p14:tracePt t="33800" x="4792663" y="4141788"/>
          <p14:tracePt t="33813" x="4756150" y="4117975"/>
          <p14:tracePt t="33816" x="4705350" y="4105275"/>
          <p14:tracePt t="33828" x="4630738" y="4079875"/>
          <p14:tracePt t="33836" x="4554538" y="4067175"/>
          <p14:tracePt t="33844" x="4467225" y="4041775"/>
          <p14:tracePt t="33850" x="4392613" y="4017963"/>
          <p14:tracePt t="33857" x="4341813" y="3992563"/>
          <p14:tracePt t="33866" x="4292600" y="3979863"/>
          <p14:tracePt t="33892" x="4117975" y="3929063"/>
          <p14:tracePt t="33896" x="3892550" y="3879850"/>
          <p14:tracePt t="33907" x="3803650" y="3867150"/>
          <p14:tracePt t="33916" x="3716338" y="3841750"/>
          <p14:tracePt t="33922" x="3629025" y="3816350"/>
          <p14:tracePt t="33932" x="3541713" y="3792538"/>
          <p14:tracePt t="33936" x="3479800" y="3779838"/>
          <p14:tracePt t="33946" x="3403600" y="3767138"/>
          <p14:tracePt t="33956" x="3367088" y="3767138"/>
          <p14:tracePt t="33962" x="3328988" y="3754438"/>
          <p14:tracePt t="33974" x="3316288" y="3741738"/>
          <p14:tracePt t="33976" x="3303588" y="3741738"/>
          <p14:tracePt t="34377" x="3316288" y="3741738"/>
          <p14:tracePt t="34380" x="3390900" y="3741738"/>
          <p14:tracePt t="34391" x="3479800" y="3767138"/>
          <p14:tracePt t="34396" x="3579813" y="3792538"/>
          <p14:tracePt t="34407" x="3679825" y="3816350"/>
          <p14:tracePt t="34416" x="3792538" y="3841750"/>
          <p14:tracePt t="34421" x="3879850" y="3867150"/>
          <p14:tracePt t="34430" x="3967163" y="3892550"/>
          <p14:tracePt t="34436" x="4054475" y="3929063"/>
          <p14:tracePt t="34446" x="4092575" y="3941763"/>
          <p14:tracePt t="34456" x="4129088" y="3954463"/>
          <p14:tracePt t="34460" x="4154488" y="3967163"/>
          <p14:tracePt t="34470" x="4167188" y="3979863"/>
          <p14:tracePt t="34486" x="4179888" y="3979863"/>
          <p14:tracePt t="34496" x="4192588" y="3979863"/>
          <p14:tracePt t="34512" x="4205288" y="3979863"/>
          <p14:tracePt t="34516" x="4217988" y="3979863"/>
          <p14:tracePt t="34526" x="4241800" y="3992563"/>
          <p14:tracePt t="34536" x="4279900" y="4005263"/>
          <p14:tracePt t="34542" x="4341813" y="4017963"/>
          <p14:tracePt t="34553" x="4392613" y="4017963"/>
          <p14:tracePt t="34558" x="4479925" y="4029075"/>
          <p14:tracePt t="34568" x="4567238" y="4054475"/>
          <p14:tracePt t="34577" x="4679950" y="4105275"/>
          <p14:tracePt t="34582" x="4805363" y="4129088"/>
          <p14:tracePt t="34592" x="4905375" y="4141788"/>
          <p14:tracePt t="34598" x="5018088" y="4167188"/>
          <p14:tracePt t="34608" x="5118100" y="4192588"/>
          <p14:tracePt t="34618" x="5218113" y="4217988"/>
          <p14:tracePt t="34623" x="5356225" y="4241800"/>
          <p14:tracePt t="34632" x="5430838" y="4267200"/>
          <p14:tracePt t="34639" x="5494338" y="4279900"/>
          <p14:tracePt t="34648" x="5556250" y="4305300"/>
          <p14:tracePt t="34658" x="5594350" y="4305300"/>
          <p14:tracePt t="34662" x="5630863" y="4318000"/>
          <p14:tracePt t="34673" x="5643563" y="4318000"/>
          <p14:tracePt t="34678" x="5668963" y="4318000"/>
          <p14:tracePt t="34702" x="5681663" y="4318000"/>
          <p14:tracePt t="34728" x="5694363" y="4318000"/>
          <p14:tracePt t="34768" x="5707063" y="4318000"/>
          <p14:tracePt t="34818" x="5719763" y="4318000"/>
          <p14:tracePt t="34946" x="5707063" y="4318000"/>
          <p14:tracePt t="34956" x="5656263" y="4318000"/>
          <p14:tracePt t="34960" x="5568950" y="4292600"/>
          <p14:tracePt t="34970" x="5430838" y="4267200"/>
          <p14:tracePt t="34980" x="5268913" y="4230688"/>
          <p14:tracePt t="34986" x="5092700" y="4192588"/>
          <p14:tracePt t="34996" x="4879975" y="4167188"/>
          <p14:tracePt t="35001" x="4679950" y="4117975"/>
          <p14:tracePt t="35012" x="4492625" y="4092575"/>
          <p14:tracePt t="35021" x="4292600" y="4041775"/>
          <p14:tracePt t="35026" x="4105275" y="4017963"/>
          <p14:tracePt t="35037" x="3954463" y="3979863"/>
          <p14:tracePt t="35044" x="3816350" y="3954463"/>
          <p14:tracePt t="35050" x="3716338" y="3929063"/>
          <p14:tracePt t="35063" x="3603625" y="3916363"/>
          <p14:tracePt t="35066" x="3503613" y="3892550"/>
          <p14:tracePt t="35078" x="3454400" y="3879850"/>
          <p14:tracePt t="35082" x="3429000" y="3879850"/>
          <p14:tracePt t="35093" x="3403600" y="3867150"/>
          <p14:tracePt t="35103" x="3390900" y="3867150"/>
          <p14:tracePt t="35113" x="3378200" y="3867150"/>
          <p14:tracePt t="35117" x="3378200" y="3854450"/>
          <p14:tracePt t="35132" x="3367088" y="3854450"/>
          <p14:tracePt t="35359" x="3390900" y="3854450"/>
          <p14:tracePt t="35365" x="3490913" y="3867150"/>
          <p14:tracePt t="35374" x="3641725" y="3892550"/>
          <p14:tracePt t="35384" x="3867150" y="3941763"/>
          <p14:tracePt t="35389" x="4129088" y="4017963"/>
          <p14:tracePt t="35400" x="4443413" y="4117975"/>
          <p14:tracePt t="35404" x="4718050" y="4205288"/>
          <p14:tracePt t="35414" x="4968875" y="4292600"/>
          <p14:tracePt t="35424" x="5143500" y="4354513"/>
          <p14:tracePt t="35430" x="5230813" y="4392613"/>
          <p14:tracePt t="35440" x="5268913" y="4405313"/>
          <p14:tracePt t="35546" x="5281613" y="4405313"/>
          <p14:tracePt t="36348" x="5256213" y="4405313"/>
          <p14:tracePt t="36358" x="5168900" y="4418013"/>
          <p14:tracePt t="36362" x="4981575" y="4418013"/>
          <p14:tracePt t="36372" x="4905375" y="4418013"/>
          <p14:tracePt t="36383" x="4830763" y="4418013"/>
          <p14:tracePt t="36388" x="4779963" y="4418013"/>
          <p14:tracePt t="36399" x="4743450" y="4430713"/>
          <p14:tracePt t="36405" x="4705350" y="4443413"/>
          <p14:tracePt t="36412" x="4679950" y="4454525"/>
          <p14:tracePt t="36428" x="4667250" y="4454525"/>
          <p14:tracePt t="36536" x="4667250" y="4443413"/>
          <p14:tracePt t="36545" x="4667250" y="4430713"/>
          <p14:tracePt t="36561" x="4667250" y="4418013"/>
          <p14:tracePt t="36564" x="4667250" y="4392613"/>
          <p14:tracePt t="36575" x="4643438" y="4367213"/>
          <p14:tracePt t="36585" x="4618038" y="4330700"/>
          <p14:tracePt t="36591" x="4579938" y="4279900"/>
          <p14:tracePt t="36601" x="4530725" y="4205288"/>
          <p14:tracePt t="36605" x="4479925" y="4129088"/>
          <p14:tracePt t="36615" x="4418013" y="4067175"/>
          <p14:tracePt t="36631" x="4341813" y="3967163"/>
          <p14:tracePt t="36642" x="4318000" y="3929063"/>
          <p14:tracePt t="36645" x="4279900" y="3905250"/>
          <p14:tracePt t="36655" x="4217988" y="3854450"/>
          <p14:tracePt t="36664" x="4205288" y="3841750"/>
          <p14:tracePt t="36671" x="4192588" y="3816350"/>
          <p14:tracePt t="36680" x="4167188" y="3816350"/>
          <p14:tracePt t="36686" x="4154488" y="3803650"/>
          <p14:tracePt t="36696" x="4141788" y="3792538"/>
          <p14:tracePt t="36706" x="4129088" y="3792538"/>
          <p14:tracePt t="36720" x="4117975" y="3792538"/>
          <p14:tracePt t="36726" x="4105275" y="3792538"/>
          <p14:tracePt t="36746" x="4092575" y="3792538"/>
          <p14:tracePt t="36766" x="4079875" y="3792538"/>
          <p14:tracePt t="36786" x="4067175" y="3792538"/>
          <p14:tracePt t="36792" x="4054475" y="3792538"/>
          <p14:tracePt t="36803" x="4029075" y="3803650"/>
          <p14:tracePt t="36806" x="4005263" y="3816350"/>
          <p14:tracePt t="36816" x="3979863" y="3829050"/>
          <p14:tracePt t="36826" x="3967163" y="3841750"/>
          <p14:tracePt t="36832" x="3941763" y="3841750"/>
          <p14:tracePt t="36842" x="3929063" y="3854450"/>
          <p14:tracePt t="36847" x="3905250" y="3867150"/>
          <p14:tracePt t="36856" x="3892550" y="3879850"/>
          <p14:tracePt t="36867" x="3879850" y="3892550"/>
          <p14:tracePt t="36884" x="3829050" y="3892550"/>
          <p14:tracePt t="36887" x="3829050" y="3905250"/>
          <p14:tracePt t="36896" x="3803650" y="3916363"/>
          <p14:tracePt t="36912" x="3792538" y="3916363"/>
          <p14:tracePt t="36932" x="3779838" y="3929063"/>
          <p14:tracePt t="36948" x="3767138" y="3929063"/>
          <p14:tracePt t="36968" x="3767138" y="3941763"/>
          <p14:tracePt t="36992" x="3754438" y="3941763"/>
          <p14:tracePt t="37069" x="3754438" y="3954463"/>
          <p14:tracePt t="37170" x="3741738" y="3967163"/>
          <p14:tracePt t="37180" x="3729038" y="4005263"/>
          <p14:tracePt t="37190" x="3703638" y="4041775"/>
          <p14:tracePt t="37194" x="3692525" y="4067175"/>
          <p14:tracePt t="37204" x="3679825" y="4105275"/>
          <p14:tracePt t="37210" x="3654425" y="4129088"/>
          <p14:tracePt t="37220" x="3629025" y="4167188"/>
          <p14:tracePt t="37237" x="3590925" y="4217988"/>
          <p14:tracePt t="37244" x="3590925" y="4230688"/>
          <p14:tracePt t="37250" x="3579813" y="4241800"/>
          <p14:tracePt t="37260" x="3567113" y="4267200"/>
          <p14:tracePt t="37290" x="3567113" y="4279900"/>
          <p14:tracePt t="37310" x="3554413" y="4279900"/>
          <p14:tracePt t="37478" x="3554413" y="4292600"/>
          <p14:tracePt t="37491" x="3567113" y="4305300"/>
          <p14:tracePt t="37502" x="3579813" y="4318000"/>
          <p14:tracePt t="37569" x="3590925" y="4318000"/>
          <p14:tracePt t="37573" x="3590925" y="4330700"/>
          <p14:tracePt t="37584" x="3603625" y="4330700"/>
          <p14:tracePt t="37595" x="3641725" y="4379913"/>
          <p14:tracePt t="37600" x="3654425" y="4405313"/>
          <p14:tracePt t="37608" x="3679825" y="4430713"/>
          <p14:tracePt t="37615" x="3692525" y="4454525"/>
          <p14:tracePt t="37624" x="3692525" y="4479925"/>
          <p14:tracePt t="37635" x="3692525" y="4518025"/>
          <p14:tracePt t="37648" x="3692525" y="4530725"/>
          <p14:tracePt t="37654" x="3692525" y="4543425"/>
          <p14:tracePt t="37674" x="3692525" y="4554538"/>
          <p14:tracePt t="37688" x="3692525" y="4567238"/>
          <p14:tracePt t="37694" x="3692525" y="4592638"/>
          <p14:tracePt t="37714" x="3692525" y="4605338"/>
          <p14:tracePt t="37730" x="3692525" y="4618038"/>
          <p14:tracePt t="37784" x="3692525" y="4630738"/>
          <p14:tracePt t="37847" x="3692525" y="4643438"/>
          <p14:tracePt t="37851" x="3703638" y="4643438"/>
          <p14:tracePt t="37857" x="3716338" y="4643438"/>
          <p14:tracePt t="37871" x="3716338" y="4656138"/>
          <p14:tracePt t="37887" x="3729038" y="4656138"/>
          <p14:tracePt t="38052" x="3754438" y="4656138"/>
          <p14:tracePt t="38058" x="3841750" y="4656138"/>
          <p14:tracePt t="38068" x="3992563" y="4667250"/>
          <p14:tracePt t="38078" x="4217988" y="4692650"/>
          <p14:tracePt t="38083" x="4579938" y="4756150"/>
          <p14:tracePt t="38092" x="5005388" y="4818063"/>
          <p14:tracePt t="38098" x="5507038" y="4892675"/>
          <p14:tracePt t="38108" x="5994400" y="4930775"/>
          <p14:tracePt t="38118" x="6470650" y="4956175"/>
          <p14:tracePt t="38122" x="6919913" y="4981575"/>
          <p14:tracePt t="38132" x="7232650" y="4968875"/>
          <p14:tracePt t="38138" x="7408863" y="4943475"/>
          <p14:tracePt t="38150" x="7496175" y="4905375"/>
          <p14:tracePt t="38158" x="7521575" y="4879975"/>
          <p14:tracePt t="38162" x="7534275" y="4856163"/>
          <p14:tracePt t="38174" x="7534275" y="4843463"/>
          <p14:tracePt t="38179" x="7534275" y="4818063"/>
          <p14:tracePt t="38188" x="7534275" y="4792663"/>
          <p14:tracePt t="38199" x="7534275" y="4756150"/>
          <p14:tracePt t="38204" x="7534275" y="4730750"/>
          <p14:tracePt t="38214" x="7546975" y="4692650"/>
          <p14:tracePt t="38218" x="7558088" y="4643438"/>
          <p14:tracePt t="38228" x="7570788" y="4579938"/>
          <p14:tracePt t="38240" x="7596188" y="4530725"/>
          <p14:tracePt t="38243" x="7608888" y="4467225"/>
          <p14:tracePt t="38254" x="7659688" y="4418013"/>
          <p14:tracePt t="38258" x="7708900" y="4341813"/>
          <p14:tracePt t="38268" x="7770813" y="4279900"/>
          <p14:tracePt t="38278" x="7834313" y="4217988"/>
          <p14:tracePt t="38284" x="7896225" y="4167188"/>
          <p14:tracePt t="38294" x="7934325" y="4129088"/>
          <p14:tracePt t="38300" x="7972425" y="4105275"/>
          <p14:tracePt t="38310" x="7983538" y="4092575"/>
          <p14:tracePt t="38321" x="8008938" y="4067175"/>
          <p14:tracePt t="38334" x="8008938" y="4054475"/>
          <p14:tracePt t="38340" x="8021638" y="4041775"/>
          <p14:tracePt t="38360" x="8021638" y="4029075"/>
          <p14:tracePt t="38364" x="8021638" y="4017963"/>
          <p14:tracePt t="38374" x="8021638" y="4005263"/>
          <p14:tracePt t="38380" x="8034338" y="3992563"/>
          <p14:tracePt t="38390" x="8047038" y="3979863"/>
          <p14:tracePt t="38401" x="8047038" y="3954463"/>
          <p14:tracePt t="38406" x="8047038" y="3916363"/>
          <p14:tracePt t="38418" x="8072438" y="3867150"/>
          <p14:tracePt t="38420" x="8085138" y="3829050"/>
          <p14:tracePt t="38430" x="8108950" y="3779838"/>
          <p14:tracePt t="38440" x="8121650" y="3716338"/>
          <p14:tracePt t="38450" x="8147050" y="3667125"/>
          <p14:tracePt t="38456" x="8172450" y="3590925"/>
          <p14:tracePt t="38460" x="8208963" y="3503613"/>
          <p14:tracePt t="38470" x="8221663" y="3429000"/>
          <p14:tracePt t="38480" x="8247063" y="3354388"/>
          <p14:tracePt t="38486" x="8272463" y="3254375"/>
          <p14:tracePt t="38496" x="8285163" y="3190875"/>
          <p14:tracePt t="38500" x="8297863" y="3116263"/>
          <p14:tracePt t="38513" x="8308975" y="3041650"/>
          <p14:tracePt t="38522" x="8334375" y="2978150"/>
          <p14:tracePt t="38526" x="8359775" y="2903538"/>
          <p14:tracePt t="38537" x="8372475" y="2840038"/>
          <p14:tracePt t="38542" x="8397875" y="2778125"/>
          <p14:tracePt t="38552" x="8397875" y="2716213"/>
          <p14:tracePt t="38562" x="8410575" y="2690813"/>
          <p14:tracePt t="38566" x="8421688" y="2678113"/>
          <p14:tracePt t="38576" x="8421688" y="2652713"/>
          <p14:tracePt t="38583" x="8434388" y="2640013"/>
          <p14:tracePt t="38663" x="8434388" y="2678113"/>
          <p14:tracePt t="38673" x="8421688" y="2728913"/>
          <p14:tracePt t="38684" x="8410575" y="2816225"/>
          <p14:tracePt t="38690" x="8397875" y="2890838"/>
          <p14:tracePt t="38699" x="8372475" y="3003550"/>
          <p14:tracePt t="38704" x="8347075" y="3141663"/>
          <p14:tracePt t="38714" x="8334375" y="3278188"/>
          <p14:tracePt t="38723" x="8297863" y="3416300"/>
          <p14:tracePt t="38729" x="8297863" y="3541713"/>
          <p14:tracePt t="38738" x="8285163" y="3679825"/>
          <p14:tracePt t="38743" x="8272463" y="3792538"/>
          <p14:tracePt t="38755" x="8272463" y="3879850"/>
          <p14:tracePt t="38765" x="8259763" y="3929063"/>
          <p14:tracePt t="38768" x="8259763" y="3967163"/>
          <p14:tracePt t="38778" x="8259763" y="3992563"/>
          <p14:tracePt t="38824" x="8272463" y="3992563"/>
          <p14:tracePt t="38844" x="8285163" y="3992563"/>
          <p14:tracePt t="38861" x="8297863" y="3979863"/>
          <p14:tracePt t="38864" x="8297863" y="3967163"/>
          <p14:tracePt t="38883" x="8308975" y="3954463"/>
          <p14:tracePt t="38885" x="8308975" y="3905250"/>
          <p14:tracePt t="38890" x="8321675" y="3816350"/>
          <p14:tracePt t="38900" x="8321675" y="3703638"/>
          <p14:tracePt t="38904" x="8321675" y="3554413"/>
          <p14:tracePt t="38914" x="8308975" y="3378200"/>
          <p14:tracePt t="38925" x="8308975" y="3178175"/>
          <p14:tracePt t="38933" x="8285163" y="2952750"/>
          <p14:tracePt t="38942" x="8285163" y="2752725"/>
          <p14:tracePt t="38945" x="8259763" y="2603500"/>
          <p14:tracePt t="38954" x="8247063" y="2465388"/>
          <p14:tracePt t="38967" x="8247063" y="2365375"/>
          <p14:tracePt t="38971" x="8247063" y="2314575"/>
          <p14:tracePt t="38983" x="8247063" y="2278063"/>
          <p14:tracePt t="38987" x="8247063" y="2265363"/>
          <p14:tracePt t="39021" x="8234363" y="2265363"/>
          <p14:tracePt t="39027" x="8221663" y="2265363"/>
          <p14:tracePt t="39038" x="8221663" y="2278063"/>
          <p14:tracePt t="39047" x="8208963" y="2303463"/>
          <p14:tracePt t="39050" x="8185150" y="2352675"/>
          <p14:tracePt t="39060" x="8147050" y="2439988"/>
          <p14:tracePt t="39067" x="8134350" y="2516188"/>
          <p14:tracePt t="39076" x="8121650" y="2603500"/>
          <p14:tracePt t="39086" x="8108950" y="2690813"/>
          <p14:tracePt t="39090" x="8108950" y="2765425"/>
          <p14:tracePt t="39102" x="8096250" y="2852738"/>
          <p14:tracePt t="39106" x="8085138" y="2928938"/>
          <p14:tracePt t="39116" x="8072438" y="3003550"/>
          <p14:tracePt t="39126" x="8047038" y="3065463"/>
          <p14:tracePt t="39132" x="8034338" y="3128963"/>
          <p14:tracePt t="39142" x="8008938" y="3178175"/>
          <p14:tracePt t="39146" x="7996238" y="3241675"/>
          <p14:tracePt t="39156" x="7983538" y="3290888"/>
          <p14:tracePt t="39166" x="7983538" y="3328988"/>
          <p14:tracePt t="39173" x="7972425" y="3367088"/>
          <p14:tracePt t="39182" x="7959725" y="3403600"/>
          <p14:tracePt t="39186" x="7959725" y="3429000"/>
          <p14:tracePt t="39197" x="7947025" y="3454400"/>
          <p14:tracePt t="39212" x="7947025" y="3467100"/>
          <p14:tracePt t="39263" x="7959725" y="3467100"/>
          <p14:tracePt t="39268" x="7972425" y="3467100"/>
          <p14:tracePt t="39278" x="7983538" y="3454400"/>
          <p14:tracePt t="39288" x="7996238" y="3429000"/>
          <p14:tracePt t="39292" x="8008938" y="3378200"/>
          <p14:tracePt t="39303" x="8021638" y="3290888"/>
          <p14:tracePt t="39308" x="8021638" y="3141663"/>
          <p14:tracePt t="39318" x="8034338" y="2965450"/>
          <p14:tracePt t="39328" x="8034338" y="2740025"/>
          <p14:tracePt t="39334" x="8034338" y="2490788"/>
          <p14:tracePt t="39344" x="8021638" y="2252663"/>
          <p14:tracePt t="39348" x="7972425" y="1865313"/>
          <p14:tracePt t="39365" x="7947025" y="1701800"/>
          <p14:tracePt t="39368" x="7934325" y="1601788"/>
          <p14:tracePt t="39374" x="7921625" y="1539875"/>
          <p14:tracePt t="39384" x="7921625" y="1514475"/>
          <p14:tracePt t="39389" x="7908925" y="1489075"/>
          <p14:tracePt t="39408" x="7896225" y="1489075"/>
          <p14:tracePt t="39428" x="7883525" y="1489075"/>
          <p14:tracePt t="39451" x="7859713" y="1514475"/>
          <p14:tracePt t="39454" x="7847013" y="1552575"/>
          <p14:tracePt t="39464" x="7821613" y="1601788"/>
          <p14:tracePt t="39470" x="7796213" y="1689100"/>
          <p14:tracePt t="39483" x="7759700" y="1801813"/>
          <p14:tracePt t="39490" x="7721600" y="1901825"/>
          <p14:tracePt t="39495" x="7696200" y="2039938"/>
          <p14:tracePt t="39505" x="7670800" y="2152650"/>
          <p14:tracePt t="39511" x="7634288" y="2314575"/>
          <p14:tracePt t="39521" x="7608888" y="2427288"/>
          <p14:tracePt t="39531" x="7583488" y="2565400"/>
          <p14:tracePt t="39534" x="7570788" y="2665413"/>
          <p14:tracePt t="39544" x="7546975" y="2752725"/>
          <p14:tracePt t="39550" x="7521575" y="2828925"/>
          <p14:tracePt t="39561" x="7508875" y="2903538"/>
          <p14:tracePt t="39572" x="7508875" y="2941638"/>
          <p14:tracePt t="39576" x="7496175" y="2965450"/>
          <p14:tracePt t="39631" x="7508875" y="2952750"/>
          <p14:tracePt t="39641" x="7534275" y="2816225"/>
          <p14:tracePt t="39651" x="7546975" y="2665413"/>
          <p14:tracePt t="39656" x="7570788" y="2527300"/>
          <p14:tracePt t="39666" x="7596188" y="2390775"/>
          <p14:tracePt t="39673" x="7621588" y="2265363"/>
          <p14:tracePt t="39682" x="7646988" y="2152650"/>
          <p14:tracePt t="39692" x="7646988" y="2089150"/>
          <p14:tracePt t="39698" x="7659688" y="2027238"/>
          <p14:tracePt t="39707" x="7670800" y="2014538"/>
          <p14:tracePt t="39763" x="7659688" y="2014538"/>
          <p14:tracePt t="39773" x="7659688" y="2039938"/>
          <p14:tracePt t="39778" x="7646988" y="2089150"/>
          <p14:tracePt t="39789" x="7634288" y="2165350"/>
          <p14:tracePt t="39792" x="7621588" y="2252663"/>
          <p14:tracePt t="39803" x="7621588" y="2365375"/>
          <p14:tracePt t="39814" x="7596188" y="2503488"/>
          <p14:tracePt t="39819" x="7596188" y="2640013"/>
          <p14:tracePt t="39829" x="7596188" y="2765425"/>
          <p14:tracePt t="39833" x="7596188" y="2890838"/>
          <p14:tracePt t="39843" x="7596188" y="2965450"/>
          <p14:tracePt t="39853" x="7596188" y="3054350"/>
          <p14:tracePt t="39859" x="7596188" y="3103563"/>
          <p14:tracePt t="39868" x="7596188" y="3141663"/>
          <p14:tracePt t="39873" x="7596188" y="3154363"/>
          <p14:tracePt t="39892" x="7596188" y="3165475"/>
          <p14:tracePt t="39934" x="7608888" y="3154363"/>
          <p14:tracePt t="39938" x="7608888" y="3128963"/>
          <p14:tracePt t="39948" x="7634288" y="3078163"/>
          <p14:tracePt t="39954" x="7659688" y="3003550"/>
          <p14:tracePt t="39968" x="7683500" y="2903538"/>
          <p14:tracePt t="39974" x="7696200" y="2803525"/>
          <p14:tracePt t="39978" x="7708900" y="2678113"/>
          <p14:tracePt t="39988" x="7721600" y="2590800"/>
          <p14:tracePt t="39994" x="7734300" y="2527300"/>
          <p14:tracePt t="40004" x="7734300" y="2490788"/>
          <p14:tracePt t="40015" x="7747000" y="2478088"/>
          <p14:tracePt t="40061" x="7747000" y="2490788"/>
          <p14:tracePt t="40071" x="7747000" y="2503488"/>
          <p14:tracePt t="40074" x="7734300" y="2540000"/>
          <p14:tracePt t="40084" x="7721600" y="2578100"/>
          <p14:tracePt t="40094" x="7721600" y="2627313"/>
          <p14:tracePt t="40102" x="7721600" y="2703513"/>
          <p14:tracePt t="40110" x="7708900" y="2752725"/>
          <p14:tracePt t="40115" x="7708900" y="2803525"/>
          <p14:tracePt t="40124" x="7696200" y="2840038"/>
          <p14:tracePt t="40136" x="7683500" y="2865438"/>
          <p14:tracePt t="40150" x="7683500" y="2878138"/>
          <p14:tracePt t="40156" x="7683500" y="2890838"/>
          <p14:tracePt t="40206" x="7670800" y="2890838"/>
          <p14:tracePt t="40221" x="7659688" y="2878138"/>
          <p14:tracePt t="40230" x="7646988" y="2878138"/>
          <p14:tracePt t="40236" x="7634288" y="2840038"/>
          <p14:tracePt t="40246" x="7621588" y="2790825"/>
          <p14:tracePt t="40256" x="7608888" y="2728913"/>
          <p14:tracePt t="40263" x="7596188" y="2665413"/>
          <p14:tracePt t="40272" x="7583488" y="2590800"/>
          <p14:tracePt t="40276" x="7570788" y="2503488"/>
          <p14:tracePt t="40287" x="7570788" y="2414588"/>
          <p14:tracePt t="40298" x="7570788" y="2339975"/>
          <p14:tracePt t="40303" x="7570788" y="2265363"/>
          <p14:tracePt t="40314" x="7570788" y="2214563"/>
          <p14:tracePt t="40316" x="7570788" y="2190750"/>
          <p14:tracePt t="40327" x="7570788" y="2165350"/>
          <p14:tracePt t="40337" x="7570788" y="2152650"/>
          <p14:tracePt t="40343" x="7570788" y="2139950"/>
          <p14:tracePt t="40353" x="7570788" y="2127250"/>
          <p14:tracePt t="40439" x="7570788" y="2139950"/>
          <p14:tracePt t="40721" x="7570788" y="2127250"/>
          <p14:tracePt t="40731" x="7570788" y="2101850"/>
          <p14:tracePt t="40747" x="7570788" y="2078038"/>
          <p14:tracePt t="40762" x="7570788" y="2065338"/>
          <p14:tracePt t="40781" x="7570788" y="2052638"/>
          <p14:tracePt t="40797" x="7570788" y="2027238"/>
          <p14:tracePt t="40811" x="7570788" y="2014538"/>
          <p14:tracePt t="40823" x="7570788" y="2001838"/>
          <p14:tracePt t="40827" x="7558088" y="1989138"/>
          <p14:tracePt t="40837" x="7546975" y="1965325"/>
          <p14:tracePt t="40845" x="7546975" y="1952625"/>
          <p14:tracePt t="40853" x="7546975" y="1939925"/>
          <p14:tracePt t="40864" x="7546975" y="1927225"/>
          <p14:tracePt t="40882" x="7546975" y="1914525"/>
          <p14:tracePt t="40973" x="7546975" y="1927225"/>
          <p14:tracePt t="40983" x="7546975" y="1952625"/>
          <p14:tracePt t="40989" x="7534275" y="1978025"/>
          <p14:tracePt t="40999" x="7534275" y="2001838"/>
          <p14:tracePt t="41003" x="7534275" y="2039938"/>
          <p14:tracePt t="41014" x="7521575" y="2065338"/>
          <p14:tracePt t="41024" x="7521575" y="2101850"/>
          <p14:tracePt t="41030" x="7521575" y="2139950"/>
          <p14:tracePt t="41039" x="7521575" y="2165350"/>
          <p14:tracePt t="41043" x="7508875" y="2190750"/>
          <p14:tracePt t="41053" x="7483475" y="2214563"/>
          <p14:tracePt t="41064" x="7483475" y="2239963"/>
          <p14:tracePt t="41079" x="7470775" y="2252663"/>
          <p14:tracePt t="41084" x="7470775" y="2265363"/>
          <p14:tracePt t="41095" x="7458075" y="2278063"/>
          <p14:tracePt t="41124" x="7446963" y="2278063"/>
          <p14:tracePt t="41174" x="7434263" y="2278063"/>
          <p14:tracePt t="41423" x="7421563" y="2278063"/>
          <p14:tracePt t="41449" x="7408863" y="2278063"/>
          <p14:tracePt t="41457" x="7396163" y="2278063"/>
          <p14:tracePt t="41487" x="7383463" y="2278063"/>
          <p14:tracePt t="41503" x="7370763" y="2278063"/>
          <p14:tracePt t="41529" x="7358063" y="2278063"/>
          <p14:tracePt t="41553" x="7345363" y="2278063"/>
          <p14:tracePt t="41689" x="7345363" y="2265363"/>
          <p14:tracePt t="41704" x="7345363" y="2252663"/>
          <p14:tracePt t="41714" x="7345363" y="2214563"/>
          <p14:tracePt t="41724" x="7345363" y="2201863"/>
          <p14:tracePt t="41728" x="7321550" y="2139950"/>
          <p14:tracePt t="41738" x="7308850" y="2101850"/>
          <p14:tracePt t="41744" x="7296150" y="2065338"/>
          <p14:tracePt t="41754" x="7296150" y="2027238"/>
          <p14:tracePt t="41764" x="7296150" y="2001838"/>
          <p14:tracePt t="41770" x="7283450" y="2001838"/>
          <p14:tracePt t="41790" x="7283450" y="1989138"/>
          <p14:tracePt t="41861" x="7283450" y="2014538"/>
          <p14:tracePt t="41866" x="7270750" y="2039938"/>
          <p14:tracePt t="41878" x="7245350" y="2089150"/>
          <p14:tracePt t="41886" x="7221538" y="2152650"/>
          <p14:tracePt t="41890" x="7170738" y="2227263"/>
          <p14:tracePt t="41900" x="7121525" y="2303463"/>
          <p14:tracePt t="41906" x="7070725" y="2378075"/>
          <p14:tracePt t="41916" x="6996113" y="2452688"/>
          <p14:tracePt t="41927" x="6958013" y="2516188"/>
          <p14:tracePt t="41930" x="6908800" y="2552700"/>
          <p14:tracePt t="41940" x="6896100" y="2590800"/>
          <p14:tracePt t="41946" x="6858000" y="2616200"/>
          <p14:tracePt t="41956" x="6832600" y="2640013"/>
          <p14:tracePt t="41966" x="6783388" y="2678113"/>
          <p14:tracePt t="41971" x="6757988" y="2703513"/>
          <p14:tracePt t="41982" x="6696075" y="2752725"/>
          <p14:tracePt t="41987" x="6645275" y="2803525"/>
          <p14:tracePt t="41998" x="6545263" y="2865438"/>
          <p14:tracePt t="42007" x="6470650" y="2916238"/>
          <p14:tracePt t="42015" x="6332538" y="3016250"/>
          <p14:tracePt t="42022" x="6245225" y="3065463"/>
          <p14:tracePt t="42027" x="6169025" y="3116263"/>
          <p14:tracePt t="42036" x="6081713" y="3154363"/>
          <p14:tracePt t="42046" x="6019800" y="3190875"/>
          <p14:tracePt t="42052" x="5981700" y="3216275"/>
          <p14:tracePt t="42064" x="5956300" y="3228975"/>
          <p14:tracePt t="42066" x="5945188" y="3241675"/>
          <p14:tracePt t="42093" x="5932488" y="3241675"/>
          <p14:tracePt t="42120" x="5919788" y="3241675"/>
          <p14:tracePt t="42130" x="5907088" y="3241675"/>
          <p14:tracePt t="42133" x="5894388" y="3254375"/>
          <p14:tracePt t="42144" x="5843588" y="3267075"/>
          <p14:tracePt t="42151" x="5781675" y="3290888"/>
          <p14:tracePt t="42159" x="5694363" y="3316288"/>
          <p14:tracePt t="42168" x="5556250" y="3341688"/>
          <p14:tracePt t="42173" x="5418138" y="3367088"/>
          <p14:tracePt t="42183" x="5230813" y="3390900"/>
          <p14:tracePt t="42188" x="5030788" y="3441700"/>
          <p14:tracePt t="42198" x="4843463" y="3454400"/>
          <p14:tracePt t="42211" x="4718050" y="3479800"/>
          <p14:tracePt t="42215" x="4592638" y="3490913"/>
          <p14:tracePt t="42227" x="4492625" y="3490913"/>
          <p14:tracePt t="42230" x="4443413" y="3490913"/>
          <p14:tracePt t="42240" x="4430713" y="3490913"/>
          <p14:tracePt t="42249" x="4418013" y="3490913"/>
          <p14:tracePt t="42294" x="4405313" y="3490913"/>
          <p14:tracePt t="42304" x="4392613" y="3490913"/>
          <p14:tracePt t="42308" x="4367213" y="3490913"/>
          <p14:tracePt t="42320" x="4341813" y="3479800"/>
          <p14:tracePt t="42330" x="4330700" y="3479800"/>
          <p14:tracePt t="42334" x="4305300" y="3467100"/>
          <p14:tracePt t="42350" x="4292600" y="3454400"/>
          <p14:tracePt t="42360" x="4279900" y="3441700"/>
          <p14:tracePt t="42370" x="4267200" y="3416300"/>
          <p14:tracePt t="42374" x="4267200" y="3403600"/>
          <p14:tracePt t="42384" x="4267200" y="3390900"/>
          <p14:tracePt t="42400" x="4267200" y="3378200"/>
          <p14:tracePt t="42441" x="4254500" y="3378200"/>
          <p14:tracePt t="42451" x="4241800" y="3378200"/>
          <p14:tracePt t="42457" x="4230688" y="3390900"/>
          <p14:tracePt t="42466" x="4217988" y="3403600"/>
          <p14:tracePt t="42470" x="4205288" y="3403600"/>
          <p14:tracePt t="42490" x="4192588" y="3416300"/>
          <p14:tracePt t="42506" x="4179888" y="3416300"/>
          <p14:tracePt t="42536" x="4167188" y="3416300"/>
          <p14:tracePt t="42547" x="4167188" y="3429000"/>
          <p14:tracePt t="42551" x="4141788" y="3441700"/>
          <p14:tracePt t="42563" x="4129088" y="3441700"/>
          <p14:tracePt t="42573" x="4117975" y="3467100"/>
          <p14:tracePt t="42578" x="4092575" y="3467100"/>
          <p14:tracePt t="42587" x="4092575" y="3479800"/>
          <p14:tracePt t="42603" x="4079875" y="3490913"/>
          <p14:tracePt t="42633" x="4067175" y="3490913"/>
          <p14:tracePt t="42653" x="4067175" y="3503613"/>
          <p14:tracePt t="42683" x="4067175" y="3516313"/>
          <p14:tracePt t="42693" x="4054475" y="3529013"/>
          <p14:tracePt t="42703" x="4054475" y="3541713"/>
          <p14:tracePt t="42709" x="4054475" y="3554413"/>
          <p14:tracePt t="42713" x="4054475" y="3567113"/>
          <p14:tracePt t="42723" x="4054475" y="3579813"/>
          <p14:tracePt t="42733" x="4054475" y="3590925"/>
          <p14:tracePt t="42739" x="4054475" y="3603625"/>
          <p14:tracePt t="42748" x="4054475" y="3629025"/>
          <p14:tracePt t="42752" x="4054475" y="3641725"/>
          <p14:tracePt t="42763" x="4054475" y="3667125"/>
          <p14:tracePt t="42773" x="4054475" y="3679825"/>
          <p14:tracePt t="42778" x="4054475" y="3703638"/>
          <p14:tracePt t="42794" x="4054475" y="3716338"/>
          <p14:tracePt t="42804" x="4054475" y="3729038"/>
          <p14:tracePt t="42819" x="4054475" y="3741738"/>
          <p14:tracePt t="42829" x="4054475" y="3754438"/>
          <p14:tracePt t="42834" x="4054475" y="3767138"/>
          <p14:tracePt t="42844" x="4054475" y="3792538"/>
          <p14:tracePt t="42854" x="4054475" y="3816350"/>
          <p14:tracePt t="42860" x="4054475" y="3829050"/>
          <p14:tracePt t="42869" x="4054475" y="3841750"/>
          <p14:tracePt t="42880" x="4054475" y="3867150"/>
          <p14:tracePt t="42893" x="4041775" y="3892550"/>
          <p14:tracePt t="42895" x="4029075" y="3929063"/>
          <p14:tracePt t="42901" x="4029075" y="3941763"/>
          <p14:tracePt t="42910" x="4017963" y="3967163"/>
          <p14:tracePt t="42925" x="4005263" y="3979863"/>
          <p14:tracePt t="43217" x="4029075" y="3979863"/>
          <p14:tracePt t="43222" x="4154488" y="3941763"/>
          <p14:tracePt t="43233" x="4405313" y="3854450"/>
          <p14:tracePt t="43238" x="4779963" y="3754438"/>
          <p14:tracePt t="43251" x="5181600" y="3667125"/>
          <p14:tracePt t="43260" x="5619750" y="3579813"/>
          <p14:tracePt t="43263" x="5981700" y="3479800"/>
          <p14:tracePt t="43273" x="6319838" y="3403600"/>
          <p14:tracePt t="43279" x="6457950" y="3367088"/>
          <p14:tracePt t="43288" x="6483350" y="3354388"/>
          <p14:tracePt t="43298" x="6507163" y="3341688"/>
          <p14:tracePt t="43309" x="6507163" y="3328988"/>
          <p14:tracePt t="43312" x="6507163" y="3316288"/>
          <p14:tracePt t="43394" x="6507163" y="3303588"/>
          <p14:tracePt t="43398" x="6507163" y="3290888"/>
          <p14:tracePt t="43408" x="6507163" y="3278188"/>
          <p14:tracePt t="43418" x="6519863" y="3254375"/>
          <p14:tracePt t="43425" x="6519863" y="3228975"/>
          <p14:tracePt t="43434" x="6519863" y="3216275"/>
          <p14:tracePt t="43438" x="6519863" y="3190875"/>
          <p14:tracePt t="43448" x="6519863" y="3154363"/>
          <p14:tracePt t="43458" x="6532563" y="3116263"/>
          <p14:tracePt t="43464" x="6532563" y="3078163"/>
          <p14:tracePt t="43474" x="6545263" y="3016250"/>
          <p14:tracePt t="43478" x="6545263" y="2952750"/>
          <p14:tracePt t="43491" x="6557963" y="2903538"/>
          <p14:tracePt t="43500" x="6557963" y="2828925"/>
          <p14:tracePt t="43504" x="6570663" y="2778125"/>
          <p14:tracePt t="43514" x="6583363" y="2740025"/>
          <p14:tracePt t="43520" x="6594475" y="2678113"/>
          <p14:tracePt t="43530" x="6594475" y="2640013"/>
          <p14:tracePt t="43540" x="6594475" y="2603500"/>
          <p14:tracePt t="43545" x="6607175" y="2565400"/>
          <p14:tracePt t="43554" x="6619875" y="2527300"/>
          <p14:tracePt t="43560" x="6632575" y="2490788"/>
          <p14:tracePt t="43570" x="6632575" y="2465388"/>
          <p14:tracePt t="43580" x="6645275" y="2427288"/>
          <p14:tracePt t="43585" x="6645275" y="2403475"/>
          <p14:tracePt t="43596" x="6657975" y="2378075"/>
          <p14:tracePt t="43602" x="6657975" y="2327275"/>
          <p14:tracePt t="43611" x="6670675" y="2278063"/>
          <p14:tracePt t="43621" x="6683375" y="2227263"/>
          <p14:tracePt t="43627" x="6683375" y="2214563"/>
          <p14:tracePt t="43636" x="6683375" y="2201863"/>
          <p14:tracePt t="43661" x="6683375" y="2190750"/>
          <p14:tracePt t="43666" x="6696075" y="2190750"/>
          <p14:tracePt t="43724" x="6707188" y="2190750"/>
          <p14:tracePt t="43734" x="6707188" y="2178050"/>
          <p14:tracePt t="43743" x="6719888" y="2178050"/>
          <p14:tracePt t="43746" x="6745288" y="2165350"/>
          <p14:tracePt t="43759" x="6783388" y="2152650"/>
          <p14:tracePt t="43763" x="6819900" y="2152650"/>
          <p14:tracePt t="43775" x="6858000" y="2139950"/>
          <p14:tracePt t="43783" x="6908800" y="2114550"/>
          <p14:tracePt t="43787" x="6945313" y="2101850"/>
          <p14:tracePt t="43796" x="6983413" y="2101850"/>
          <p14:tracePt t="43802" x="6996113" y="2089150"/>
          <p14:tracePt t="43813" x="7008813" y="2089150"/>
          <p14:tracePt t="43852" x="7019925" y="2089150"/>
          <p14:tracePt t="43869" x="7032625" y="2101850"/>
          <p14:tracePt t="43878" x="7058025" y="2127250"/>
          <p14:tracePt t="43883" x="7070725" y="2152650"/>
          <p14:tracePt t="43894" x="7083425" y="2178050"/>
          <p14:tracePt t="43903" x="7108825" y="2239963"/>
          <p14:tracePt t="43909" x="7132638" y="2265363"/>
          <p14:tracePt t="43918" x="7145338" y="2278063"/>
          <p14:tracePt t="43922" x="7145338" y="2303463"/>
          <p14:tracePt t="43932" x="7158038" y="2303463"/>
          <p14:tracePt t="43998" x="7170738" y="2290763"/>
          <p14:tracePt t="44005" x="7183438" y="2265363"/>
          <p14:tracePt t="44014" x="7196138" y="2239963"/>
          <p14:tracePt t="44024" x="7208838" y="2214563"/>
          <p14:tracePt t="44028" x="7221538" y="2190750"/>
          <p14:tracePt t="44038" x="7232650" y="2152650"/>
          <p14:tracePt t="44044" x="7245350" y="2127250"/>
          <p14:tracePt t="44065" x="7258050" y="2101850"/>
          <p14:tracePt t="44095" x="7258050" y="2089150"/>
          <p14:tracePt t="44247" x="7258050" y="2114550"/>
          <p14:tracePt t="44258" x="7258050" y="2165350"/>
          <p14:tracePt t="44267" x="7232650" y="2239963"/>
          <p14:tracePt t="44270" x="7221538" y="2290763"/>
          <p14:tracePt t="44281" x="7221538" y="2314575"/>
          <p14:tracePt t="44289" x="7208838" y="2327275"/>
          <p14:tracePt t="44346" x="7208838" y="2314575"/>
          <p14:tracePt t="44353" x="7208838" y="2303463"/>
          <p14:tracePt t="44363" x="7208838" y="2265363"/>
          <p14:tracePt t="44366" x="7208838" y="2214563"/>
          <p14:tracePt t="44378" x="7208838" y="2165350"/>
          <p14:tracePt t="44387" x="7208838" y="2089150"/>
          <p14:tracePt t="44393" x="7208838" y="2052638"/>
          <p14:tracePt t="44407" x="7208838" y="2027238"/>
          <p14:tracePt t="44409" x="7208838" y="2014538"/>
          <p14:tracePt t="44420" x="7208838" y="2001838"/>
          <p14:tracePt t="44488" x="7221538" y="2001838"/>
          <p14:tracePt t="44498" x="7232650" y="2001838"/>
          <p14:tracePt t="44508" x="7232650" y="2014538"/>
          <p14:tracePt t="44524" x="7245350" y="2014538"/>
          <p14:tracePt t="44604" x="7258050" y="2014538"/>
          <p14:tracePt t="44675" x="7258050" y="2027238"/>
          <p14:tracePt t="44685" x="7270750" y="2039938"/>
          <p14:tracePt t="44691" x="7283450" y="2052638"/>
          <p14:tracePt t="44702" x="7321550" y="2089150"/>
          <p14:tracePt t="44711" x="7345363" y="2101850"/>
          <p14:tracePt t="44715" x="7370763" y="2139950"/>
          <p14:tracePt t="44725" x="7396163" y="2139950"/>
          <p14:tracePt t="44731" x="7408863" y="2152650"/>
          <p14:tracePt t="44743" x="7421563" y="2152650"/>
          <p14:tracePt t="44751" x="7434263" y="2152650"/>
          <p14:tracePt t="44767" x="7434263" y="2165350"/>
          <p14:tracePt t="44926" x="7458075" y="2178050"/>
          <p14:tracePt t="45699" x="7458075" y="2190750"/>
          <p14:tracePt t="45755" x="7458075" y="2214563"/>
          <p14:tracePt t="45765" x="7458075" y="2239963"/>
          <p14:tracePt t="45771" x="7458075" y="2290763"/>
          <p14:tracePt t="45778" x="7458075" y="2327275"/>
          <p14:tracePt t="45790" x="7446963" y="2352675"/>
          <p14:tracePt t="45794" x="7434263" y="2390775"/>
          <p14:tracePt t="45804" x="7434263" y="2414588"/>
          <p14:tracePt t="45810" x="7421563" y="2439988"/>
          <p14:tracePt t="45820" x="7408863" y="2452688"/>
          <p14:tracePt t="45830" x="7408863" y="2465388"/>
          <p14:tracePt t="45834" x="7408863" y="2478088"/>
          <p14:tracePt t="45844" x="7396163" y="2490788"/>
          <p14:tracePt t="45850" x="7383463" y="2490788"/>
          <p14:tracePt t="45860" x="7383463" y="2503488"/>
          <p14:tracePt t="45870" x="7383463" y="2516188"/>
          <p14:tracePt t="45874" x="7370763" y="2527300"/>
          <p14:tracePt t="45888" x="7358063" y="2552700"/>
          <p14:tracePt t="45901" x="7345363" y="2590800"/>
          <p14:tracePt t="45910" x="7334250" y="2616200"/>
          <p14:tracePt t="45916" x="7321550" y="2652713"/>
          <p14:tracePt t="45926" x="7308850" y="2690813"/>
          <p14:tracePt t="45930" x="7296150" y="2716213"/>
          <p14:tracePt t="45940" x="7296150" y="2752725"/>
          <p14:tracePt t="45950" x="7283450" y="2765425"/>
          <p14:tracePt t="45956" x="7270750" y="2778125"/>
          <p14:tracePt t="45996" x="7258050" y="2790825"/>
          <p14:tracePt t="46006" x="7258050" y="2803525"/>
          <p14:tracePt t="46022" x="7245350" y="2816225"/>
          <p14:tracePt t="46042" x="7232650" y="2828925"/>
          <p14:tracePt t="46046" x="7232650" y="2852738"/>
          <p14:tracePt t="46053" x="7208838" y="2865438"/>
          <p14:tracePt t="46063" x="7208838" y="2890838"/>
          <p14:tracePt t="46073" x="7183438" y="2916238"/>
          <p14:tracePt t="46076" x="7170738" y="2941638"/>
          <p14:tracePt t="46086" x="7158038" y="2965450"/>
          <p14:tracePt t="46092" x="7132638" y="3003550"/>
          <p14:tracePt t="46102" x="7108825" y="3016250"/>
          <p14:tracePt t="46112" x="7096125" y="3028950"/>
          <p14:tracePt t="46116" x="7083425" y="3041650"/>
          <p14:tracePt t="46128" x="7070725" y="3054350"/>
          <p14:tracePt t="46132" x="7058025" y="3065463"/>
          <p14:tracePt t="46142" x="7045325" y="3078163"/>
          <p14:tracePt t="46153" x="7032625" y="3078163"/>
          <p14:tracePt t="46159" x="7008813" y="3090863"/>
          <p14:tracePt t="46172" x="6996113" y="3090863"/>
          <p14:tracePt t="46183" x="6996113" y="3103563"/>
          <p14:tracePt t="46199" x="6983413" y="3103563"/>
          <p14:tracePt t="46248" x="6970713" y="3116263"/>
          <p14:tracePt t="46265" x="6958013" y="3116263"/>
          <p14:tracePt t="46278" x="6945313" y="3116263"/>
          <p14:tracePt t="46288" x="6932613" y="3116263"/>
          <p14:tracePt t="46294" x="6919913" y="3128963"/>
          <p14:tracePt t="46306" x="6908800" y="3128963"/>
          <p14:tracePt t="46319" x="6896100" y="3128963"/>
          <p14:tracePt t="46336" x="6883400" y="3141663"/>
          <p14:tracePt t="46780" x="6870700" y="3141663"/>
          <p14:tracePt t="46788" x="6858000" y="3090863"/>
          <p14:tracePt t="46798" x="6858000" y="3041650"/>
          <p14:tracePt t="46802" x="6858000" y="3003550"/>
          <p14:tracePt t="46812" x="6858000" y="2965450"/>
          <p14:tracePt t="46819" x="6858000" y="2928938"/>
          <p14:tracePt t="46828" x="6858000" y="2903538"/>
          <p14:tracePt t="46838" x="6858000" y="2890838"/>
          <p14:tracePt t="46844" x="6858000" y="2878138"/>
          <p14:tracePt t="46858" x="6870700" y="2878138"/>
          <p14:tracePt t="47247" x="6870700" y="2903538"/>
          <p14:tracePt t="47257" x="6870700" y="2941638"/>
          <p14:tracePt t="47263" x="6845300" y="2978150"/>
          <p14:tracePt t="47273" x="6845300" y="3003550"/>
          <p14:tracePt t="47287" x="6845300" y="3028950"/>
          <p14:tracePt t="47288" x="6832600" y="3041650"/>
          <p14:tracePt t="47298" x="6819900" y="3041650"/>
          <p14:tracePt t="47302" x="6819900" y="3054350"/>
          <p14:tracePt t="47312" x="6819900" y="3065463"/>
          <p14:tracePt t="47919" x="6832600" y="3054350"/>
          <p14:tracePt t="47924" x="6870700" y="2978150"/>
          <p14:tracePt t="47935" x="6919913" y="2903538"/>
          <p14:tracePt t="47940" x="6970713" y="2803525"/>
          <p14:tracePt t="47949" x="7019925" y="2728913"/>
          <p14:tracePt t="47958" x="7058025" y="2652713"/>
          <p14:tracePt t="47962" x="7121525" y="2565400"/>
          <p14:tracePt t="47972" x="7145338" y="2516188"/>
          <p14:tracePt t="47978" x="7183438" y="2465388"/>
          <p14:tracePt t="47988" x="7221538" y="2427288"/>
          <p14:tracePt t="47998" x="7245350" y="2378075"/>
          <p14:tracePt t="48004" x="7270750" y="2365375"/>
          <p14:tracePt t="48014" x="7283450" y="2339975"/>
          <p14:tracePt t="48018" x="7296150" y="2327275"/>
          <p14:tracePt t="48028" x="7296150" y="2314575"/>
          <p14:tracePt t="48038" x="7308850" y="2303463"/>
          <p14:tracePt t="48054" x="7321550" y="2303463"/>
          <p14:tracePt t="48058" x="7334250" y="2290763"/>
          <p14:tracePt t="48068" x="7334250" y="2278063"/>
          <p14:tracePt t="48078" x="7345363" y="2265363"/>
          <p14:tracePt t="48084" x="7358063" y="2252663"/>
          <p14:tracePt t="48095" x="7383463" y="2227263"/>
          <p14:tracePt t="48102" x="7408863" y="2214563"/>
          <p14:tracePt t="48112" x="7434263" y="2190750"/>
          <p14:tracePt t="48121" x="7483475" y="2152650"/>
          <p14:tracePt t="48124" x="7521575" y="2127250"/>
          <p14:tracePt t="48135" x="7546975" y="2114550"/>
          <p14:tracePt t="48142" x="7570788" y="2101850"/>
          <p14:tracePt t="48152" x="7583488" y="2101850"/>
          <p14:tracePt t="48165" x="7621588" y="2078038"/>
          <p14:tracePt t="48174" x="7621588" y="2065338"/>
          <p14:tracePt t="48181" x="7634288" y="2065338"/>
          <p14:tracePt t="48191" x="7646988" y="2065338"/>
          <p14:tracePt t="48203" x="7659688" y="2065338"/>
          <p14:tracePt t="48206" x="7683500" y="2052638"/>
          <p14:tracePt t="48217" x="7708900" y="2039938"/>
          <p14:tracePt t="48221" x="7747000" y="2027238"/>
          <p14:tracePt t="48230" x="7796213" y="2001838"/>
          <p14:tracePt t="48240" x="7859713" y="1978025"/>
          <p14:tracePt t="48246" x="7934325" y="1952625"/>
          <p14:tracePt t="48257" x="7972425" y="1939925"/>
          <p14:tracePt t="48260" x="7983538" y="1914525"/>
          <p14:tracePt t="48270" x="8021638" y="1914525"/>
          <p14:tracePt t="48281" x="8021638" y="1901825"/>
          <p14:tracePt t="48449" x="7972425" y="1952625"/>
          <p14:tracePt t="48459" x="7896225" y="2014538"/>
          <p14:tracePt t="48468" x="7808913" y="2078038"/>
          <p14:tracePt t="48472" x="7734300" y="2139950"/>
          <p14:tracePt t="48482" x="7634288" y="2201863"/>
          <p14:tracePt t="48488" x="7558088" y="2252663"/>
          <p14:tracePt t="48499" x="7521575" y="2278063"/>
          <p14:tracePt t="48502" x="7483475" y="2303463"/>
          <p14:tracePt t="48512" x="7446963" y="2314575"/>
          <p14:tracePt t="48523" x="7446963" y="2327275"/>
          <p14:tracePt t="48528" x="7434263" y="2327275"/>
          <p14:tracePt t="48704" x="7434263" y="2290763"/>
          <p14:tracePt t="48714" x="7458075" y="2252663"/>
          <p14:tracePt t="48724" x="7470775" y="2214563"/>
          <p14:tracePt t="48731" x="7496175" y="2178050"/>
          <p14:tracePt t="48740" x="7496175" y="2152650"/>
          <p14:tracePt t="48744" x="7508875" y="2127250"/>
          <p14:tracePt t="48754" x="7508875" y="2114550"/>
          <p14:tracePt t="48770" x="7521575" y="2114550"/>
          <p14:tracePt t="48956" x="7521575" y="2127250"/>
          <p14:tracePt t="48966" x="7521575" y="2152650"/>
          <p14:tracePt t="48972" x="7521575" y="2178050"/>
          <p14:tracePt t="48982" x="7508875" y="2214563"/>
          <p14:tracePt t="48986" x="7508875" y="2252663"/>
          <p14:tracePt t="48998" x="7483475" y="2314575"/>
          <p14:tracePt t="49006" x="7483475" y="2390775"/>
          <p14:tracePt t="49013" x="7446963" y="2465388"/>
          <p14:tracePt t="49022" x="7408863" y="2540000"/>
          <p14:tracePt t="49028" x="7383463" y="2627313"/>
          <p14:tracePt t="49038" x="7345363" y="2716213"/>
          <p14:tracePt t="49048" x="7308850" y="2803525"/>
          <p14:tracePt t="49052" x="7270750" y="2878138"/>
          <p14:tracePt t="49063" x="7232650" y="2952750"/>
          <p14:tracePt t="49068" x="7196138" y="3016250"/>
          <p14:tracePt t="49078" x="7170738" y="3041650"/>
          <p14:tracePt t="49089" x="7170738" y="3065463"/>
          <p14:tracePt t="49092" x="7145338" y="3090863"/>
          <p14:tracePt t="49102" x="7145338" y="3103563"/>
          <p14:tracePt t="49108" x="7132638" y="3103563"/>
          <p14:tracePt t="49119" x="7121525" y="3116263"/>
          <p14:tracePt t="49135" x="7121525" y="3128963"/>
          <p14:tracePt t="49189" x="7108825" y="3141663"/>
          <p14:tracePt t="49199" x="7108825" y="3154363"/>
          <p14:tracePt t="49209" x="7108825" y="3165475"/>
          <p14:tracePt t="49215" x="7083425" y="3190875"/>
          <p14:tracePt t="49225" x="7070725" y="3203575"/>
          <p14:tracePt t="49229" x="7045325" y="3228975"/>
          <p14:tracePt t="49239" x="7032625" y="3267075"/>
          <p14:tracePt t="49251" x="7019925" y="3290888"/>
          <p14:tracePt t="49255" x="7008813" y="3303588"/>
          <p14:tracePt t="49265" x="6996113" y="3328988"/>
          <p14:tracePt t="49271" x="6983413" y="3341688"/>
          <p14:tracePt t="49281" x="6983413" y="3354388"/>
          <p14:tracePt t="49310" x="6983413" y="3367088"/>
          <p14:tracePt t="49360" x="6970713" y="3367088"/>
          <p14:tracePt t="49693" x="6970713" y="3354388"/>
          <p14:tracePt t="49698" x="6996113" y="3303588"/>
          <p14:tracePt t="49710" x="7019925" y="3278188"/>
          <p14:tracePt t="49715" x="7032625" y="3254375"/>
          <p14:tracePt t="49725" x="7058025" y="3228975"/>
          <p14:tracePt t="49735" x="7058025" y="3216275"/>
          <p14:tracePt t="49740" x="7070725" y="3203575"/>
          <p14:tracePt t="49755" x="7083425" y="3203575"/>
          <p14:tracePt t="49795" x="7096125" y="3203575"/>
          <p14:tracePt t="49990" x="7108825" y="3203575"/>
          <p14:tracePt t="50007" x="7121525" y="3203575"/>
          <p14:tracePt t="50020" x="7132638" y="3203575"/>
          <p14:tracePt t="50400" x="7145338" y="3203575"/>
          <p14:tracePt t="50435" x="7158038" y="3203575"/>
          <p14:tracePt t="51814" x="7121525" y="3228975"/>
          <p14:tracePt t="51822" x="7045325" y="3290888"/>
          <p14:tracePt t="51828" x="6996113" y="3341688"/>
          <p14:tracePt t="51836" x="6970713" y="3367088"/>
          <p14:tracePt t="51847" x="6945313" y="3390900"/>
          <p14:tracePt t="51853" x="6919913" y="3403600"/>
          <p14:tracePt t="51862" x="6908800" y="3403600"/>
          <p14:tracePt t="51867" x="6896100" y="3416300"/>
          <p14:tracePt t="51893" x="6883400" y="3429000"/>
          <p14:tracePt t="51972" x="6870700" y="3441700"/>
          <p14:tracePt t="52008" x="6858000" y="3441700"/>
          <p14:tracePt t="52024" x="6845300" y="3454400"/>
          <p14:tracePt t="52038" x="6819900" y="3454400"/>
          <p14:tracePt t="52048" x="6807200" y="3467100"/>
          <p14:tracePt t="52054" x="6783388" y="3479800"/>
          <p14:tracePt t="52064" x="6745288" y="3490913"/>
          <p14:tracePt t="52068" x="6719888" y="3503613"/>
          <p14:tracePt t="52078" x="6683375" y="3529013"/>
          <p14:tracePt t="52088" x="6645275" y="3541713"/>
          <p14:tracePt t="52094" x="6607175" y="3554413"/>
          <p14:tracePt t="52104" x="6545263" y="3579813"/>
          <p14:tracePt t="52114" x="6507163" y="3590925"/>
          <p14:tracePt t="52118" x="6445250" y="3616325"/>
          <p14:tracePt t="52128" x="6381750" y="3641725"/>
          <p14:tracePt t="52134" x="6307138" y="3667125"/>
          <p14:tracePt t="52144" x="6245225" y="3692525"/>
          <p14:tracePt t="52150" x="6181725" y="3716338"/>
          <p14:tracePt t="52160" x="6107113" y="3741738"/>
          <p14:tracePt t="52170" x="6032500" y="3754438"/>
          <p14:tracePt t="52174" x="5969000" y="3767138"/>
          <p14:tracePt t="52184" x="5907088" y="3779838"/>
          <p14:tracePt t="52190" x="5856288" y="3792538"/>
          <p14:tracePt t="52200" x="5794375" y="3803650"/>
          <p14:tracePt t="52210" x="5743575" y="3816350"/>
          <p14:tracePt t="52214" x="5694363" y="3829050"/>
          <p14:tracePt t="52224" x="5656263" y="3841750"/>
          <p14:tracePt t="52230" x="5607050" y="3854450"/>
          <p14:tracePt t="52241" x="5581650" y="3854450"/>
          <p14:tracePt t="52250" x="5568950" y="3854450"/>
          <p14:tracePt t="52257" x="5556250" y="3867150"/>
          <p14:tracePt t="52270" x="5543550" y="3867150"/>
          <p14:tracePt t="52296" x="5518150" y="3879850"/>
          <p14:tracePt t="52310" x="5507038" y="3879850"/>
          <p14:tracePt t="52320" x="5494338" y="3879850"/>
          <p14:tracePt t="52331" x="5481638" y="3879850"/>
          <p14:tracePt t="52337" x="5456238" y="3892550"/>
          <p14:tracePt t="52347" x="5430838" y="3892550"/>
          <p14:tracePt t="52349" x="5394325" y="3905250"/>
          <p14:tracePt t="52360" x="5356225" y="3905250"/>
          <p14:tracePt t="52372" x="5330825" y="3916363"/>
          <p14:tracePt t="52376" x="5294313" y="3941763"/>
          <p14:tracePt t="52386" x="5243513" y="3954463"/>
          <p14:tracePt t="52392" x="5194300" y="3967163"/>
          <p14:tracePt t="52402" x="5130800" y="3992563"/>
          <p14:tracePt t="52416" x="4992688" y="4067175"/>
          <p14:tracePt t="52427" x="4930775" y="4092575"/>
          <p14:tracePt t="52433" x="4856163" y="4141788"/>
          <p14:tracePt t="52443" x="4756150" y="4167188"/>
          <p14:tracePt t="52453" x="4692650" y="4179888"/>
          <p14:tracePt t="52456" x="4605338" y="4205288"/>
          <p14:tracePt t="52466" x="4518025" y="4254500"/>
          <p14:tracePt t="52472" x="4405313" y="4279900"/>
          <p14:tracePt t="52482" x="4305300" y="4318000"/>
          <p14:tracePt t="52492" x="4217988" y="4354513"/>
          <p14:tracePt t="52498" x="4129088" y="4379913"/>
          <p14:tracePt t="52508" x="4041775" y="4405313"/>
          <p14:tracePt t="52512" x="3967163" y="4430713"/>
          <p14:tracePt t="52524" x="3892550" y="4467225"/>
          <p14:tracePt t="52532" x="3854450" y="4479925"/>
          <p14:tracePt t="52538" x="3829050" y="4492625"/>
          <p14:tracePt t="52548" x="3792538" y="4505325"/>
          <p14:tracePt t="52553" x="3779838" y="4505325"/>
          <p14:tracePt t="52562" x="3767138" y="4505325"/>
          <p14:tracePt t="52572" x="3754438" y="4505325"/>
          <p14:tracePt t="52578" x="3729038" y="4505325"/>
          <p14:tracePt t="52594" x="3716338" y="4505325"/>
          <p14:tracePt t="52635" x="3703638" y="4505325"/>
          <p14:tracePt t="52695" x="3692525" y="4505325"/>
          <p14:tracePt t="52721" x="3679825" y="4505325"/>
          <p14:tracePt t="52735" x="3667125" y="4505325"/>
          <p14:tracePt t="52741" x="3641725" y="4518025"/>
          <p14:tracePt t="52752" x="3629025" y="4518025"/>
          <p14:tracePt t="52755" x="3616325" y="4518025"/>
          <p14:tracePt t="52764" x="3603625" y="4518025"/>
          <p14:tracePt t="52815" x="3603625" y="4505325"/>
          <p14:tracePt t="52821" x="3603625" y="4479925"/>
          <p14:tracePt t="52831" x="3590925" y="4443413"/>
          <p14:tracePt t="52836" x="3567113" y="4341813"/>
          <p14:tracePt t="52847" x="3541713" y="4230688"/>
          <p14:tracePt t="52859" x="3516313" y="4079875"/>
          <p14:tracePt t="52862" x="3490913" y="3954463"/>
          <p14:tracePt t="52880" x="3490913" y="3716338"/>
          <p14:tracePt t="52886" x="3479800" y="3629025"/>
          <p14:tracePt t="52896" x="3479800" y="3567113"/>
          <p14:tracePt t="52900" x="3479800" y="3516313"/>
          <p14:tracePt t="52910" x="3479800" y="3467100"/>
          <p14:tracePt t="52916" x="3479800" y="3429000"/>
          <p14:tracePt t="52926" x="3490913" y="3378200"/>
          <p14:tracePt t="52936" x="3490913" y="3367088"/>
          <p14:tracePt t="52942" x="3503613" y="3341688"/>
          <p14:tracePt t="52952" x="3503613" y="3328988"/>
          <p14:tracePt t="52957" x="3503613" y="3303588"/>
          <p14:tracePt t="52976" x="3503613" y="3290888"/>
          <p14:tracePt t="53184" x="3503613" y="3267075"/>
          <p14:tracePt t="53195" x="3503613" y="3216275"/>
          <p14:tracePt t="53198" x="3490913" y="3165475"/>
          <p14:tracePt t="53208" x="3479800" y="3090863"/>
          <p14:tracePt t="53218" x="3467100" y="3041650"/>
          <p14:tracePt t="53224" x="3467100" y="2990850"/>
          <p14:tracePt t="53234" x="3467100" y="2941638"/>
          <p14:tracePt t="53238" x="3467100" y="2903538"/>
          <p14:tracePt t="53248" x="3454400" y="2865438"/>
          <p14:tracePt t="53258" x="3454400" y="2828925"/>
          <p14:tracePt t="53265" x="3454400" y="2778125"/>
          <p14:tracePt t="53275" x="3454400" y="2765425"/>
          <p14:tracePt t="53278" x="3454400" y="2752725"/>
          <p14:tracePt t="53290" x="3454400" y="2740025"/>
          <p14:tracePt t="53300" x="3454400" y="2728913"/>
          <p14:tracePt t="53320" x="3454400" y="2716213"/>
          <p14:tracePt t="53597" x="3441700" y="2716213"/>
          <p14:tracePt t="53613" x="3429000" y="2716213"/>
          <p14:tracePt t="53639" x="3416300" y="2716213"/>
          <p14:tracePt t="53859" x="3390900" y="2716213"/>
          <p14:tracePt t="53881" x="3378200" y="2716213"/>
          <p14:tracePt t="53884" x="3354388" y="2716213"/>
          <p14:tracePt t="53901" x="3341688" y="2716213"/>
          <p14:tracePt t="53911" x="3328988" y="2716213"/>
          <p14:tracePt t="53941" x="3316288" y="2716213"/>
          <p14:tracePt t="53990" x="3303588" y="2716213"/>
          <p14:tracePt t="54017" x="3290888" y="2716213"/>
          <p14:tracePt t="54021" x="3278188" y="2716213"/>
          <p14:tracePt t="54031" x="3278188" y="2703513"/>
          <p14:tracePt t="54047" x="3267075" y="2703513"/>
          <p14:tracePt t="54102" x="3254375" y="2703513"/>
          <p14:tracePt t="54800" x="3267075" y="2703513"/>
          <p14:tracePt t="54805" x="3278188" y="2703513"/>
          <p14:tracePt t="54813" x="3278188" y="2716213"/>
          <p14:tracePt t="54823" x="3290888" y="2716213"/>
          <p14:tracePt t="54829" x="3290888" y="2728913"/>
          <p14:tracePt t="54843" x="3316288" y="2740025"/>
          <p14:tracePt t="54863" x="3328988" y="2752725"/>
          <p14:tracePt t="54868" x="3341688" y="2765425"/>
          <p14:tracePt t="54890" x="3354388" y="2790825"/>
          <p14:tracePt t="54893" x="3367088" y="2790825"/>
          <p14:tracePt t="54905" x="3367088" y="2803525"/>
          <p14:tracePt t="54908" x="3390900" y="2803525"/>
          <p14:tracePt t="54919" x="3390900" y="2816225"/>
          <p14:tracePt t="54934" x="3403600" y="2828925"/>
          <p14:tracePt t="54944" x="3416300" y="2840038"/>
          <p14:tracePt t="54948" x="3429000" y="2865438"/>
          <p14:tracePt t="54958" x="3441700" y="2878138"/>
          <p14:tracePt t="54964" x="3454400" y="2878138"/>
          <p14:tracePt t="54974" x="3454400" y="2890838"/>
          <p14:tracePt t="54984" x="3479800" y="2890838"/>
          <p14:tracePt t="54998" x="3490913" y="2903538"/>
          <p14:tracePt t="55004" x="3503613" y="2916238"/>
          <p14:tracePt t="55014" x="3516313" y="2916238"/>
          <p14:tracePt t="55024" x="3516313" y="2928938"/>
          <p14:tracePt t="55030" x="3529013" y="2928938"/>
          <p14:tracePt t="55040" x="3541713" y="2928938"/>
          <p14:tracePt t="55044" x="3554413" y="2952750"/>
          <p14:tracePt t="55054" x="3567113" y="2965450"/>
          <p14:tracePt t="55064" x="3579813" y="2990850"/>
          <p14:tracePt t="55070" x="3603625" y="3016250"/>
          <p14:tracePt t="55080" x="3616325" y="3028950"/>
          <p14:tracePt t="55084" x="3654425" y="3054350"/>
          <p14:tracePt t="55094" x="3667125" y="3078163"/>
          <p14:tracePt t="55104" x="3679825" y="3090863"/>
          <p14:tracePt t="55110" x="3703638" y="3116263"/>
          <p14:tracePt t="55120" x="3716338" y="3128963"/>
          <p14:tracePt t="55124" x="3729038" y="3141663"/>
          <p14:tracePt t="55136" x="3741738" y="3141663"/>
          <p14:tracePt t="55147" x="3754438" y="3165475"/>
          <p14:tracePt t="55162" x="3779838" y="3178175"/>
          <p14:tracePt t="55176" x="3792538" y="3190875"/>
          <p14:tracePt t="55186" x="3803650" y="3203575"/>
          <p14:tracePt t="55190" x="3816350" y="3203575"/>
          <p14:tracePt t="55200" x="3841750" y="3216275"/>
          <p14:tracePt t="55206" x="3841750" y="3228975"/>
          <p14:tracePt t="55216" x="3867150" y="3254375"/>
          <p14:tracePt t="55226" x="3867150" y="3267075"/>
          <p14:tracePt t="55230" x="3879850" y="3278188"/>
          <p14:tracePt t="55242" x="3892550" y="3290888"/>
          <p14:tracePt t="55246" x="3892550" y="3303588"/>
          <p14:tracePt t="55256" x="3905250" y="3316288"/>
          <p14:tracePt t="55266" x="3916363" y="3316288"/>
          <p14:tracePt t="55282" x="3929063" y="3328988"/>
          <p14:tracePt t="55286" x="3941763" y="3341688"/>
          <p14:tracePt t="55296" x="3954463" y="3341688"/>
          <p14:tracePt t="55322" x="3967163" y="3354388"/>
          <p14:tracePt t="55336" x="3979863" y="3367088"/>
          <p14:tracePt t="55346" x="3992563" y="3378200"/>
          <p14:tracePt t="55354" x="4005263" y="3390900"/>
          <p14:tracePt t="55362" x="4005263" y="3403600"/>
          <p14:tracePt t="55372" x="4017963" y="3416300"/>
          <p14:tracePt t="55378" x="4041775" y="3429000"/>
          <p14:tracePt t="55388" x="4054475" y="3454400"/>
          <p14:tracePt t="55392" x="4067175" y="3467100"/>
          <p14:tracePt t="55403" x="4079875" y="3479800"/>
          <p14:tracePt t="55408" x="4092575" y="3503613"/>
          <p14:tracePt t="55418" x="4105275" y="3516313"/>
          <p14:tracePt t="55429" x="4117975" y="3541713"/>
          <p14:tracePt t="55442" x="4141788" y="3567113"/>
          <p14:tracePt t="55459" x="4154488" y="3579813"/>
          <p14:tracePt t="55472" x="4167188" y="3590925"/>
          <p14:tracePt t="55485" x="4179888" y="3590925"/>
          <p14:tracePt t="55490" x="4192588" y="3616325"/>
          <p14:tracePt t="55499" x="4205288" y="3616325"/>
          <p14:tracePt t="55508" x="4217988" y="3629025"/>
          <p14:tracePt t="55514" x="4230688" y="3641725"/>
          <p14:tracePt t="55524" x="4241800" y="3654425"/>
          <p14:tracePt t="55528" x="4254500" y="3667125"/>
          <p14:tracePt t="55538" x="4267200" y="3667125"/>
          <p14:tracePt t="55554" x="4279900" y="3679825"/>
          <p14:tracePt t="55569" x="4292600" y="3692525"/>
          <p14:tracePt t="55588" x="4305300" y="3692525"/>
          <p14:tracePt t="55594" x="4318000" y="3703638"/>
          <p14:tracePt t="55611" x="4330700" y="3716338"/>
          <p14:tracePt t="55631" x="4354513" y="3729038"/>
          <p14:tracePt t="55644" x="4379913" y="3741738"/>
          <p14:tracePt t="55651" x="4379913" y="3754438"/>
          <p14:tracePt t="55661" x="4392613" y="3754438"/>
          <p14:tracePt t="55672" x="4405313" y="3767138"/>
          <p14:tracePt t="55674" x="4418013" y="3767138"/>
          <p14:tracePt t="55685" x="4430713" y="3779838"/>
          <p14:tracePt t="55691" x="4443413" y="3792538"/>
          <p14:tracePt t="55701" x="4454525" y="3792538"/>
          <p14:tracePt t="55711" x="4467225" y="3816350"/>
          <p14:tracePt t="55716" x="4479925" y="3816350"/>
          <p14:tracePt t="55726" x="4492625" y="3829050"/>
          <p14:tracePt t="55731" x="4505325" y="3829050"/>
          <p14:tracePt t="55741" x="4518025" y="3841750"/>
          <p14:tracePt t="55757" x="4530725" y="3854450"/>
          <p14:tracePt t="55767" x="4543425" y="3867150"/>
          <p14:tracePt t="55771" x="4554538" y="3879850"/>
          <p14:tracePt t="55781" x="4567238" y="3879850"/>
          <p14:tracePt t="55791" x="4579938" y="3879850"/>
          <p14:tracePt t="55797" x="4592638" y="3892550"/>
          <p14:tracePt t="55806" x="4605338" y="3892550"/>
          <p14:tracePt t="55810" x="4618038" y="3905250"/>
          <p14:tracePt t="55823" x="4630738" y="3916363"/>
          <p14:tracePt t="55833" x="4643438" y="3916363"/>
          <p14:tracePt t="55838" x="4667250" y="3929063"/>
          <p14:tracePt t="55846" x="4679950" y="3941763"/>
          <p14:tracePt t="55853" x="4705350" y="3954463"/>
          <p14:tracePt t="55862" x="4756150" y="3992563"/>
          <p14:tracePt t="55873" x="4768850" y="3992563"/>
          <p14:tracePt t="55889" x="4805363" y="4017963"/>
          <p14:tracePt t="55905" x="4830763" y="4029075"/>
          <p14:tracePt t="55917" x="4856163" y="4041775"/>
          <p14:tracePt t="55926" x="4868863" y="4054475"/>
          <p14:tracePt t="55933" x="4879975" y="4067175"/>
          <p14:tracePt t="55942" x="4905375" y="4092575"/>
          <p14:tracePt t="55954" x="4930775" y="4092575"/>
          <p14:tracePt t="55958" x="4943475" y="4117975"/>
          <p14:tracePt t="55969" x="4981575" y="4129088"/>
          <p14:tracePt t="55972" x="4992688" y="4154488"/>
          <p14:tracePt t="55982" x="5005388" y="4154488"/>
          <p14:tracePt t="55992" x="5018088" y="4167188"/>
          <p14:tracePt t="55998" x="5030788" y="4179888"/>
          <p14:tracePt t="56008" x="5043488" y="4179888"/>
          <p14:tracePt t="56022" x="5056188" y="4192588"/>
          <p14:tracePt t="56038" x="5068888" y="4192588"/>
          <p14:tracePt t="56049" x="5081588" y="4192588"/>
          <p14:tracePt t="56058" x="5081588" y="4205288"/>
          <p14:tracePt t="56064" x="5092700" y="4205288"/>
          <p14:tracePt t="56079" x="5105400" y="4217988"/>
          <p14:tracePt t="56088" x="5118100" y="4230688"/>
          <p14:tracePt t="56094" x="5130800" y="4241800"/>
          <p14:tracePt t="56104" x="5143500" y="4241800"/>
          <p14:tracePt t="56114" x="5156200" y="4254500"/>
          <p14:tracePt t="56128" x="5168900" y="4267200"/>
          <p14:tracePt t="56154" x="5181600" y="4267200"/>
          <p14:tracePt t="56158" x="5194300" y="4279900"/>
          <p14:tracePt t="56174" x="5205413" y="4279900"/>
          <p14:tracePt t="56194" x="5218113" y="4292600"/>
          <p14:tracePt t="56202" x="5218113" y="4305300"/>
          <p14:tracePt t="56211" x="5230813" y="4305300"/>
          <p14:tracePt t="56214" x="5243513" y="4318000"/>
          <p14:tracePt t="56225" x="5268913" y="4330700"/>
          <p14:tracePt t="56235" x="5281613" y="4341813"/>
          <p14:tracePt t="56240" x="5294313" y="4354513"/>
          <p14:tracePt t="56251" x="5318125" y="4379913"/>
          <p14:tracePt t="56254" x="5330825" y="4392613"/>
          <p14:tracePt t="56264" x="5356225" y="4405313"/>
          <p14:tracePt t="56274" x="5368925" y="4418013"/>
          <p14:tracePt t="56280" x="5381625" y="4443413"/>
          <p14:tracePt t="56290" x="5407025" y="4443413"/>
          <p14:tracePt t="56296" x="5407025" y="4467225"/>
          <p14:tracePt t="56306" x="5430838" y="4479925"/>
          <p14:tracePt t="56316" x="5430838" y="4492625"/>
          <p14:tracePt t="56320" x="5456238" y="4505325"/>
          <p14:tracePt t="56330" x="5468938" y="4518025"/>
          <p14:tracePt t="56336" x="5481638" y="4518025"/>
          <p14:tracePt t="56360" x="5507038" y="4530725"/>
          <p14:tracePt t="56370" x="5518150" y="4530725"/>
          <p14:tracePt t="56386" x="5530850" y="4543425"/>
          <p14:tracePt t="56396" x="5543550" y="4543425"/>
          <p14:tracePt t="56402" x="5556250" y="4543425"/>
          <p14:tracePt t="56412" x="5556250" y="4554538"/>
          <p14:tracePt t="56417" x="5568950" y="4567238"/>
          <p14:tracePt t="56426" x="5581650" y="4567238"/>
          <p14:tracePt t="56437" x="5594350" y="4579938"/>
          <p14:tracePt t="56442" x="5607050" y="4592638"/>
          <p14:tracePt t="56454" x="5619750" y="4605338"/>
          <p14:tracePt t="56457" x="5643563" y="4605338"/>
          <p14:tracePt t="56468" x="5643563" y="4618038"/>
          <p14:tracePt t="56477" x="5656263" y="4630738"/>
          <p14:tracePt t="56494" x="5668963" y="4630738"/>
          <p14:tracePt t="56497" x="5681663" y="4643438"/>
          <p14:tracePt t="56506" x="5694363" y="4643438"/>
          <p14:tracePt t="56519" x="5707063" y="4656138"/>
          <p14:tracePt t="56523" x="5719763" y="4656138"/>
          <p14:tracePt t="56533" x="5732463" y="4667250"/>
          <p14:tracePt t="56539" x="5743575" y="4667250"/>
          <p14:tracePt t="56548" x="5756275" y="4679950"/>
          <p14:tracePt t="56558" x="5768975" y="4692650"/>
          <p14:tracePt t="56563" x="5794375" y="4705350"/>
          <p14:tracePt t="56573" x="5819775" y="4718050"/>
          <p14:tracePt t="56579" x="5832475" y="4730750"/>
          <p14:tracePt t="56589" x="5856288" y="4743450"/>
          <p14:tracePt t="56598" x="5894388" y="4768850"/>
          <p14:tracePt t="56602" x="5919788" y="4779963"/>
          <p14:tracePt t="56612" x="5956300" y="4792663"/>
          <p14:tracePt t="56618" x="5969000" y="4818063"/>
          <p14:tracePt t="56628" x="6007100" y="4830763"/>
          <p14:tracePt t="56638" x="6045200" y="4843463"/>
          <p14:tracePt t="56644" x="6069013" y="4856163"/>
          <p14:tracePt t="56654" x="6107113" y="4868863"/>
          <p14:tracePt t="56658" x="6132513" y="4879975"/>
          <p14:tracePt t="56668" x="6157913" y="4892675"/>
          <p14:tracePt t="56678" x="6181725" y="4905375"/>
          <p14:tracePt t="56685" x="6194425" y="4918075"/>
          <p14:tracePt t="56694" x="6207125" y="4918075"/>
          <p14:tracePt t="56698" x="6219825" y="4918075"/>
          <p14:tracePt t="56708" x="6232525" y="4930775"/>
          <p14:tracePt t="56736" x="6245225" y="4930775"/>
          <p14:tracePt t="56738" x="6245225" y="4943475"/>
          <p14:tracePt t="56763" x="6257925" y="4943475"/>
          <p14:tracePt t="56765" x="6269038" y="4943475"/>
          <p14:tracePt t="56775" x="6269038" y="4956175"/>
          <p14:tracePt t="56781" x="6281738" y="4956175"/>
          <p14:tracePt t="56791" x="6294438" y="4956175"/>
          <p14:tracePt t="56801" x="6307138" y="4968875"/>
          <p14:tracePt t="56804" x="6319838" y="4981575"/>
          <p14:tracePt t="56814" x="6357938" y="4981575"/>
          <p14:tracePt t="56820" x="6370638" y="4992688"/>
          <p14:tracePt t="56830" x="6407150" y="5005388"/>
          <p14:tracePt t="56840" x="6419850" y="5005388"/>
          <p14:tracePt t="56844" x="6457950" y="5018088"/>
          <p14:tracePt t="56854" x="6483350" y="5018088"/>
          <p14:tracePt t="56860" x="6507163" y="5030788"/>
          <p14:tracePt t="56884" x="6557963" y="5043488"/>
          <p14:tracePt t="56886" x="6570663" y="5043488"/>
          <p14:tracePt t="56896" x="6583363" y="5043488"/>
          <p14:tracePt t="56901" x="6594475" y="5043488"/>
          <p14:tracePt t="56911" x="6607175" y="5043488"/>
          <p14:tracePt t="56920" x="6619875" y="5043488"/>
          <p14:tracePt t="56936" x="6632575" y="5056188"/>
          <p14:tracePt t="56960" x="6645275" y="5068888"/>
          <p14:tracePt t="57193" x="6645275" y="5056188"/>
          <p14:tracePt t="57203" x="6570663" y="4992688"/>
          <p14:tracePt t="57210" x="6483350" y="4879975"/>
          <p14:tracePt t="57219" x="6357938" y="4779963"/>
          <p14:tracePt t="57225" x="6219825" y="4630738"/>
          <p14:tracePt t="57235" x="6094413" y="4505325"/>
          <p14:tracePt t="57245" x="5932488" y="4367213"/>
          <p14:tracePt t="57250" x="5707063" y="4192588"/>
          <p14:tracePt t="57259" x="5518150" y="4017963"/>
          <p14:tracePt t="57265" x="5381625" y="3916363"/>
          <p14:tracePt t="57274" x="5218113" y="3792538"/>
          <p14:tracePt t="57285" x="5081588" y="3716338"/>
          <p14:tracePt t="57289" x="4968875" y="3629025"/>
          <p14:tracePt t="57302" x="4879975" y="3579813"/>
          <p14:tracePt t="57305" x="4805363" y="3541713"/>
          <p14:tracePt t="57315" x="4743450" y="3516313"/>
          <p14:tracePt t="57325" x="4705350" y="3503613"/>
          <p14:tracePt t="57330" x="4692650" y="3490913"/>
          <p14:tracePt t="57340" x="4679950" y="3490913"/>
          <p14:tracePt t="57344" x="4679950" y="3479800"/>
          <p14:tracePt t="57354" x="4667250" y="3479800"/>
          <p14:tracePt t="57404" x="4656138" y="3479800"/>
          <p14:tracePt t="57410" x="4656138" y="3467100"/>
          <p14:tracePt t="57420" x="4643438" y="3467100"/>
          <p14:tracePt t="57424" x="4630738" y="3454400"/>
          <p14:tracePt t="57434" x="4605338" y="3441700"/>
          <p14:tracePt t="57446" x="4567238" y="3416300"/>
          <p14:tracePt t="57450" x="4543425" y="3403600"/>
          <p14:tracePt t="57460" x="4518025" y="3390900"/>
          <p14:tracePt t="57468" x="4492625" y="3367088"/>
          <p14:tracePt t="57478" x="4467225" y="3354388"/>
          <p14:tracePt t="57486" x="4430713" y="3341688"/>
          <p14:tracePt t="57491" x="4392613" y="3328988"/>
          <p14:tracePt t="57502" x="4367213" y="3316288"/>
          <p14:tracePt t="57507" x="4341813" y="3316288"/>
          <p14:tracePt t="57516" x="4318000" y="3303588"/>
          <p14:tracePt t="57526" x="4305300" y="3303588"/>
          <p14:tracePt t="57530" x="4292600" y="3290888"/>
          <p14:tracePt t="57540" x="4279900" y="3278188"/>
          <p14:tracePt t="57546" x="4267200" y="3278188"/>
          <p14:tracePt t="57556" x="4254500" y="3254375"/>
          <p14:tracePt t="57567" x="4217988" y="3254375"/>
          <p14:tracePt t="57577" x="4192588" y="3228975"/>
          <p14:tracePt t="57584" x="4179888" y="3216275"/>
          <p14:tracePt t="57586" x="4141788" y="3203575"/>
          <p14:tracePt t="57596" x="4117975" y="3178175"/>
          <p14:tracePt t="57607" x="4092575" y="3154363"/>
          <p14:tracePt t="57613" x="4067175" y="3141663"/>
          <p14:tracePt t="57624" x="4029075" y="3128963"/>
          <p14:tracePt t="57627" x="4005263" y="3103563"/>
          <p14:tracePt t="57637" x="3992563" y="3090863"/>
          <p14:tracePt t="57647" x="3967163" y="3065463"/>
          <p14:tracePt t="57654" x="3954463" y="3041650"/>
          <p14:tracePt t="57664" x="3941763" y="3028950"/>
          <p14:tracePt t="57667" x="3929063" y="3016250"/>
          <p14:tracePt t="57678" x="3916363" y="3016250"/>
          <p14:tracePt t="57688" x="3905250" y="3003550"/>
          <p14:tracePt t="57692" x="3892550" y="2990850"/>
          <p14:tracePt t="57709" x="3892550" y="2978150"/>
          <p14:tracePt t="57728" x="3879850" y="2965450"/>
          <p14:tracePt t="57749" x="3879850" y="2952750"/>
          <p14:tracePt t="57784" x="3879850" y="2941638"/>
          <p14:tracePt t="57839" x="3867150" y="2941638"/>
          <p14:tracePt t="57850" x="3867150" y="2928938"/>
          <p14:tracePt t="57872" x="3854450" y="2916238"/>
          <p14:tracePt t="57878" x="3841750" y="2916238"/>
          <p14:tracePt t="57888" x="3829050" y="2890838"/>
          <p14:tracePt t="57894" x="3792538" y="2890838"/>
          <p14:tracePt t="57904" x="3767138" y="2865438"/>
          <p14:tracePt t="57910" x="3754438" y="2852738"/>
          <p14:tracePt t="57921" x="3741738" y="2852738"/>
          <p14:tracePt t="57934" x="3716338" y="2840038"/>
          <p14:tracePt t="57984" x="3703638" y="2840038"/>
          <p14:tracePt t="58010" x="3692525" y="2840038"/>
          <p14:tracePt t="58016" x="3679825" y="2840038"/>
          <p14:tracePt t="58026" x="3679825" y="2828925"/>
          <p14:tracePt t="58041" x="3667125" y="2828925"/>
          <p14:tracePt t="58050" x="3654425" y="2828925"/>
          <p14:tracePt t="58066" x="3641725" y="2828925"/>
          <p14:tracePt t="58081" x="3629025" y="2828925"/>
          <p14:tracePt t="58106" x="3616325" y="2828925"/>
          <p14:tracePt t="58120" x="3603625" y="2828925"/>
          <p14:tracePt t="58152" x="3590925" y="2816225"/>
          <p14:tracePt t="58162" x="3567113" y="2816225"/>
          <p14:tracePt t="58172" x="3554413" y="2816225"/>
          <p14:tracePt t="58176" x="3503613" y="2803525"/>
          <p14:tracePt t="58187" x="3429000" y="2790825"/>
          <p14:tracePt t="58192" x="3341688" y="2765425"/>
          <p14:tracePt t="58202" x="3216275" y="2752725"/>
          <p14:tracePt t="58213" x="3090863" y="2703513"/>
          <p14:tracePt t="58219" x="2952750" y="2678113"/>
          <p14:tracePt t="58226" x="2828925" y="2665413"/>
          <p14:tracePt t="58233" x="2765425" y="2640013"/>
          <p14:tracePt t="58243" x="2703513" y="2627313"/>
          <p14:tracePt t="58252" x="2665413" y="2627313"/>
          <p14:tracePt t="58554" x="2690813" y="2627313"/>
          <p14:tracePt t="58565" x="2740025" y="2665413"/>
          <p14:tracePt t="58575" x="2840038" y="2728913"/>
          <p14:tracePt t="58581" x="2952750" y="2765425"/>
          <p14:tracePt t="58591" x="3141663" y="2840038"/>
          <p14:tracePt t="58599" x="3367088" y="2965450"/>
          <p14:tracePt t="58606" x="3654425" y="3103563"/>
          <p14:tracePt t="58616" x="3979863" y="3267075"/>
          <p14:tracePt t="58620" x="4267200" y="3390900"/>
          <p14:tracePt t="58633" x="4592638" y="3541713"/>
          <p14:tracePt t="58636" x="4830763" y="3679825"/>
          <p14:tracePt t="58648" x="4992688" y="3767138"/>
          <p14:tracePt t="58656" x="5130800" y="3854450"/>
          <p14:tracePt t="58663" x="5268913" y="3941763"/>
          <p14:tracePt t="58671" x="5356225" y="3992563"/>
          <p14:tracePt t="58677" x="5430838" y="4029075"/>
          <p14:tracePt t="58686" x="5494338" y="4067175"/>
          <p14:tracePt t="58699" x="5530850" y="4079875"/>
          <p14:tracePt t="58702" x="5568950" y="4105275"/>
          <p14:tracePt t="58713" x="5581650" y="4117975"/>
          <p14:tracePt t="58717" x="5594350" y="4141788"/>
          <p14:tracePt t="58726" x="5619750" y="4141788"/>
          <p14:tracePt t="58737" x="5630863" y="4154488"/>
          <p14:tracePt t="58743" x="5643563" y="4167188"/>
          <p14:tracePt t="58756" x="5656263" y="4179888"/>
          <p14:tracePt t="58767" x="5681663" y="4192588"/>
          <p14:tracePt t="58777" x="5694363" y="4205288"/>
          <p14:tracePt t="58783" x="5707063" y="4217988"/>
          <p14:tracePt t="58793" x="5719763" y="4230688"/>
          <p14:tracePt t="58798" x="5743575" y="4241800"/>
          <p14:tracePt t="58806" x="5756275" y="4254500"/>
          <p14:tracePt t="58817" x="5781675" y="4267200"/>
          <p14:tracePt t="58822" x="5807075" y="4279900"/>
          <p14:tracePt t="58835" x="5832475" y="4305300"/>
          <p14:tracePt t="58838" x="5843588" y="4318000"/>
          <p14:tracePt t="58849" x="5868988" y="4330700"/>
          <p14:tracePt t="58858" x="5881688" y="4354513"/>
          <p14:tracePt t="58863" x="5907088" y="4367213"/>
          <p14:tracePt t="58887" x="5956300" y="4405313"/>
          <p14:tracePt t="58889" x="5981700" y="4430713"/>
          <p14:tracePt t="58898" x="6032500" y="4467225"/>
          <p14:tracePt t="58902" x="6056313" y="4492625"/>
          <p14:tracePt t="58913" x="6094413" y="4518025"/>
          <p14:tracePt t="58918" x="6119813" y="4530725"/>
          <p14:tracePt t="58929" x="6145213" y="4554538"/>
          <p14:tracePt t="58938" x="6157913" y="4567238"/>
          <p14:tracePt t="58944" x="6169025" y="4579938"/>
          <p14:tracePt t="58954" x="6181725" y="4592638"/>
          <p14:tracePt t="58958" x="6194425" y="4605338"/>
          <p14:tracePt t="58968" x="6207125" y="4605338"/>
          <p14:tracePt t="58978" x="6207125" y="4618038"/>
          <p14:tracePt t="58984" x="6219825" y="4630738"/>
          <p14:tracePt t="59008" x="6232525" y="4643438"/>
          <p14:tracePt t="59024" x="6245225" y="4656138"/>
          <p14:tracePt t="59034" x="6257925" y="4656138"/>
          <p14:tracePt t="59038" x="6257925" y="4667250"/>
          <p14:tracePt t="59048" x="6269038" y="4679950"/>
          <p14:tracePt t="59060" x="6294438" y="4705350"/>
          <p14:tracePt t="59064" x="6307138" y="4705350"/>
          <p14:tracePt t="59074" x="6319838" y="4705350"/>
          <p14:tracePt t="59083" x="6332538" y="4730750"/>
          <p14:tracePt t="59094" x="6345238" y="4730750"/>
          <p14:tracePt t="59104" x="6357938" y="4730750"/>
          <p14:tracePt t="59115" x="6370638" y="4743450"/>
          <p14:tracePt t="59131" x="6381750" y="4743450"/>
          <p14:tracePt t="59146" x="6381750" y="4756150"/>
          <p14:tracePt t="59161" x="6394450" y="4756150"/>
          <p14:tracePt t="59170" x="6394450" y="4768850"/>
          <p14:tracePt t="59187" x="6407150" y="4768850"/>
          <p14:tracePt t="59198" x="6419850" y="4779963"/>
          <p14:tracePt t="59210" x="6432550" y="4779963"/>
          <p14:tracePt t="59221" x="6445250" y="4792663"/>
          <p14:tracePt t="59227" x="6457950" y="4792663"/>
          <p14:tracePt t="59236" x="6483350" y="4805363"/>
          <p14:tracePt t="59240" x="6483350" y="4830763"/>
          <p14:tracePt t="59251" x="6507163" y="4830763"/>
          <p14:tracePt t="59261" x="6519863" y="4843463"/>
          <p14:tracePt t="59267" x="6532563" y="4856163"/>
          <p14:tracePt t="59276" x="6545263" y="4856163"/>
          <p14:tracePt t="59282" x="6557963" y="4868863"/>
          <p14:tracePt t="59292" x="6583363" y="4868863"/>
          <p14:tracePt t="59302" x="6594475" y="4892675"/>
          <p14:tracePt t="59306" x="6607175" y="4905375"/>
          <p14:tracePt t="59316" x="6632575" y="4918075"/>
          <p14:tracePt t="59322" x="6645275" y="4930775"/>
          <p14:tracePt t="59332" x="6657975" y="4930775"/>
          <p14:tracePt t="59343" x="6670675" y="4943475"/>
          <p14:tracePt t="59346" x="6683375" y="4956175"/>
          <p14:tracePt t="59356" x="6696075" y="4956175"/>
          <p14:tracePt t="59373" x="6707188" y="4956175"/>
          <p14:tracePt t="59382" x="6719888" y="4968875"/>
          <p14:tracePt t="59398" x="6732588" y="4968875"/>
          <p14:tracePt t="59422" x="6732588" y="4981575"/>
          <p14:tracePt t="59429" x="6745288" y="4981575"/>
          <p14:tracePt t="59468" x="6757988" y="4981575"/>
          <p14:tracePt t="59478" x="6770688" y="4981575"/>
          <p14:tracePt t="59492" x="6770688" y="4992688"/>
          <p14:tracePt t="59508" x="6783388" y="5005388"/>
          <p14:tracePt t="59524" x="6796088" y="5005388"/>
          <p14:tracePt t="59534" x="6796088" y="5018088"/>
          <p14:tracePt t="59549" x="6819900" y="5018088"/>
          <p14:tracePt t="59558" x="6819900" y="5030788"/>
          <p14:tracePt t="59574" x="6832600" y="5030788"/>
          <p14:tracePt t="59598" x="6845300" y="5043488"/>
          <p14:tracePt t="59624" x="6858000" y="5056188"/>
          <p14:tracePt t="59655" x="6870700" y="5056188"/>
          <p14:tracePt t="59705" x="6883400" y="5056188"/>
          <p14:tracePt t="59725" x="6896100" y="5056188"/>
          <p14:tracePt t="59761" x="6908800" y="5056188"/>
          <p14:tracePt t="59777" x="6919913" y="5068888"/>
          <p14:tracePt t="59827" x="6932613" y="5068888"/>
          <p14:tracePt t="59857" x="6932613" y="5081588"/>
          <p14:tracePt t="59867" x="6945313" y="5081588"/>
          <p14:tracePt t="59967" x="6958013" y="5081588"/>
          <p14:tracePt t="60292" x="6970713" y="5081588"/>
          <p14:tracePt t="60315" x="6970713" y="5068888"/>
          <p14:tracePt t="60327" x="6932613" y="5030788"/>
          <p14:tracePt t="60332" x="6870700" y="4968875"/>
          <p14:tracePt t="60341" x="6807200" y="4918075"/>
          <p14:tracePt t="60351" x="6732588" y="4843463"/>
          <p14:tracePt t="60356" x="6619875" y="4756150"/>
          <p14:tracePt t="60366" x="6445250" y="4618038"/>
          <p14:tracePt t="60370" x="6245225" y="4454525"/>
          <p14:tracePt t="60380" x="6045200" y="4341813"/>
          <p14:tracePt t="60390" x="5819775" y="4167188"/>
          <p14:tracePt t="60396" x="5643563" y="4029075"/>
          <p14:tracePt t="60406" x="5507038" y="3941763"/>
          <p14:tracePt t="60411" x="5381625" y="3841750"/>
          <p14:tracePt t="60420" x="5268913" y="3767138"/>
          <p14:tracePt t="60430" x="5181600" y="3716338"/>
          <p14:tracePt t="60436" x="5118100" y="3667125"/>
          <p14:tracePt t="60446" x="5081588" y="3654425"/>
          <p14:tracePt t="60452" x="5068888" y="3641725"/>
          <p14:tracePt t="60462" x="5043488" y="3641725"/>
          <p14:tracePt t="60486" x="5030788" y="3641725"/>
          <p14:tracePt t="60516" x="5018088" y="3641725"/>
          <p14:tracePt t="60526" x="5018088" y="3629025"/>
          <p14:tracePt t="60532" x="5005388" y="3616325"/>
          <p14:tracePt t="60542" x="4981575" y="3603625"/>
          <p14:tracePt t="60552" x="4968875" y="3590925"/>
          <p14:tracePt t="60558" x="4943475" y="3579813"/>
          <p14:tracePt t="60568" x="4930775" y="3567113"/>
          <p14:tracePt t="60572" x="4918075" y="3554413"/>
          <p14:tracePt t="60582" x="4905375" y="3541713"/>
          <p14:tracePt t="60592" x="4892675" y="3529013"/>
          <p14:tracePt t="60598" x="4879975" y="3516313"/>
          <p14:tracePt t="60612" x="4843463" y="3503613"/>
          <p14:tracePt t="60623" x="4843463" y="3490913"/>
          <p14:tracePt t="60633" x="4830763" y="3490913"/>
          <p14:tracePt t="60639" x="4805363" y="3479800"/>
          <p14:tracePt t="60650" x="4792663" y="3467100"/>
          <p14:tracePt t="60652" x="4779963" y="3454400"/>
          <p14:tracePt t="60665" x="4756150" y="3454400"/>
          <p14:tracePt t="60677" x="4743450" y="3441700"/>
          <p14:tracePt t="60680" x="4718050" y="3429000"/>
          <p14:tracePt t="60688" x="4679950" y="3429000"/>
          <p14:tracePt t="60695" x="4656138" y="3416300"/>
          <p14:tracePt t="60706" x="4630738" y="3416300"/>
          <p14:tracePt t="60715" x="4605338" y="3403600"/>
          <p14:tracePt t="60719" x="4567238" y="3390900"/>
          <p14:tracePt t="60731" x="4543425" y="3390900"/>
          <p14:tracePt t="60736" x="4518025" y="3390900"/>
          <p14:tracePt t="60744" x="4479925" y="3378200"/>
          <p14:tracePt t="60755" x="4454525" y="3378200"/>
          <p14:tracePt t="60759" x="4443413" y="3378200"/>
          <p14:tracePt t="60768" x="4418013" y="3378200"/>
          <p14:tracePt t="60775" x="4392613" y="3378200"/>
          <p14:tracePt t="60785" x="4354513" y="3378200"/>
          <p14:tracePt t="60797" x="4330700" y="3378200"/>
          <p14:tracePt t="60800" x="4318000" y="3390900"/>
          <p14:tracePt t="60812" x="4305300" y="3403600"/>
          <p14:tracePt t="60814" x="4292600" y="3403600"/>
          <p14:tracePt t="60828" x="4279900" y="3403600"/>
          <p14:tracePt t="60835" x="4254500" y="3416300"/>
          <p14:tracePt t="60851" x="4241800" y="3429000"/>
          <p14:tracePt t="60865" x="4230688" y="3429000"/>
          <p14:tracePt t="60883" x="4192588" y="3441700"/>
          <p14:tracePt t="60895" x="4179888" y="3441700"/>
          <p14:tracePt t="60906" x="4167188" y="3441700"/>
          <p14:tracePt t="60916" x="4154488" y="3454400"/>
          <p14:tracePt t="60920" x="4141788" y="3454400"/>
          <p14:tracePt t="60930" x="4117975" y="3454400"/>
          <p14:tracePt t="60936" x="4105275" y="3467100"/>
          <p14:tracePt t="60947" x="4054475" y="3467100"/>
          <p14:tracePt t="60956" x="4005263" y="3467100"/>
          <p14:tracePt t="60960" x="3967163" y="3467100"/>
          <p14:tracePt t="60970" x="3929063" y="3467100"/>
          <p14:tracePt t="60977" x="3905250" y="3467100"/>
          <p14:tracePt t="60986" x="3867150" y="3467100"/>
          <p14:tracePt t="60996" x="3841750" y="3467100"/>
          <p14:tracePt t="61000" x="3803650" y="3467100"/>
          <p14:tracePt t="61010" x="3767138" y="3467100"/>
          <p14:tracePt t="61016" x="3741738" y="3467100"/>
          <p14:tracePt t="61026" x="3716338" y="3467100"/>
          <p14:tracePt t="61036" x="3692525" y="3467100"/>
          <p14:tracePt t="61043" x="3667125" y="3479800"/>
          <p14:tracePt t="61052" x="3641725" y="3479800"/>
          <p14:tracePt t="61056" x="3616325" y="3479800"/>
          <p14:tracePt t="61066" x="3590925" y="3490913"/>
          <p14:tracePt t="61077" x="3567113" y="3490913"/>
          <p14:tracePt t="61083" x="3529013" y="3490913"/>
          <p14:tracePt t="61097" x="3479800" y="3490913"/>
          <p14:tracePt t="61107" x="3454400" y="3503613"/>
          <p14:tracePt t="61117" x="3429000" y="3503613"/>
          <p14:tracePt t="61123" x="3403600" y="3503613"/>
          <p14:tracePt t="61133" x="3390900" y="3503613"/>
          <p14:tracePt t="61138" x="3367088" y="3503613"/>
          <p14:tracePt t="61150" x="3341688" y="3503613"/>
          <p14:tracePt t="61161" x="3316288" y="3503613"/>
          <p14:tracePt t="61163" x="3303588" y="3516313"/>
          <p14:tracePt t="61173" x="3290888" y="3516313"/>
          <p14:tracePt t="61179" x="3278188" y="3529013"/>
          <p14:tracePt t="61189" x="3267075" y="3529013"/>
          <p14:tracePt t="61243" x="3267075" y="3541713"/>
          <p14:tracePt t="61279" x="3254375" y="3541713"/>
          <p14:tracePt t="61309" x="3254375" y="3554413"/>
          <p14:tracePt t="61319" x="3254375" y="3567113"/>
          <p14:tracePt t="61327" x="3254375" y="3579813"/>
          <p14:tracePt t="61339" x="3254375" y="3590925"/>
          <p14:tracePt t="61361" x="3254375" y="3603625"/>
          <p14:tracePt t="61375" x="3254375" y="3629025"/>
          <p14:tracePt t="61380" x="3241675" y="3629025"/>
          <p14:tracePt t="61391" x="3241675" y="3641725"/>
          <p14:tracePt t="61400" x="3228975" y="3692525"/>
          <p14:tracePt t="61404" x="3228975" y="3716338"/>
          <p14:tracePt t="61414" x="3216275" y="3741738"/>
          <p14:tracePt t="61420" x="3203575" y="3779838"/>
          <p14:tracePt t="61430" x="3190875" y="3803650"/>
          <p14:tracePt t="61440" x="3190875" y="3829050"/>
          <p14:tracePt t="61444" x="3165475" y="3854450"/>
          <p14:tracePt t="61454" x="3165475" y="3867150"/>
          <p14:tracePt t="61460" x="3154363" y="3879850"/>
          <p14:tracePt t="61480" x="3141663" y="3892550"/>
          <p14:tracePt t="61875" x="3141663" y="3905250"/>
          <p14:tracePt t="61885" x="3141663" y="3916363"/>
          <p14:tracePt t="61888" x="3154363" y="3916363"/>
          <p14:tracePt t="61899" x="3178175" y="3929063"/>
          <p14:tracePt t="61905" x="3190875" y="3941763"/>
          <p14:tracePt t="61915" x="3216275" y="3954463"/>
          <p14:tracePt t="61926" x="3241675" y="3967163"/>
          <p14:tracePt t="61929" x="3267075" y="3992563"/>
          <p14:tracePt t="61943" x="3278188" y="4005263"/>
          <p14:tracePt t="61946" x="3316288" y="4017963"/>
          <p14:tracePt t="61954" x="3354388" y="4029075"/>
          <p14:tracePt t="61964" x="3378200" y="4041775"/>
          <p14:tracePt t="61970" x="3390900" y="4041775"/>
          <p14:tracePt t="61981" x="3403600" y="4041775"/>
          <p14:tracePt t="61984" x="3429000" y="4041775"/>
          <p14:tracePt t="62004" x="3441700" y="4054475"/>
          <p14:tracePt t="62066" x="3454400" y="4054475"/>
          <p14:tracePt t="62087" x="3467100" y="4054475"/>
          <p14:tracePt t="62141" x="3479800" y="4054475"/>
          <p14:tracePt t="62157" x="3503613" y="4054475"/>
          <p14:tracePt t="62166" x="3541713" y="4067175"/>
          <p14:tracePt t="62174" x="3567113" y="4092575"/>
          <p14:tracePt t="62183" x="3603625" y="4105275"/>
          <p14:tracePt t="62188" x="3641725" y="4105275"/>
          <p14:tracePt t="62197" x="3679825" y="4129088"/>
          <p14:tracePt t="62209" x="3741738" y="4154488"/>
          <p14:tracePt t="62212" x="3792538" y="4167188"/>
          <p14:tracePt t="62224" x="3867150" y="4179888"/>
          <p14:tracePt t="62227" x="3916363" y="4179888"/>
          <p14:tracePt t="62237" x="3992563" y="4179888"/>
          <p14:tracePt t="62248" x="4067175" y="4192588"/>
          <p14:tracePt t="62253" x="4105275" y="4192588"/>
          <p14:tracePt t="62263" x="4141788" y="4192588"/>
          <p14:tracePt t="62266" x="4179888" y="4192588"/>
          <p14:tracePt t="62278" x="4205288" y="4192588"/>
          <p14:tracePt t="62289" x="4230688" y="4192588"/>
          <p14:tracePt t="62303" x="4241800" y="4192588"/>
          <p14:tracePt t="62310" x="4254500" y="4192588"/>
          <p14:tracePt t="62319" x="4267200" y="4192588"/>
          <p14:tracePt t="62328" x="4279900" y="4192588"/>
          <p14:tracePt t="62333" x="4292600" y="4192588"/>
          <p14:tracePt t="62343" x="4318000" y="4192588"/>
          <p14:tracePt t="62349" x="4330700" y="4192588"/>
          <p14:tracePt t="62360" x="4354513" y="4192588"/>
          <p14:tracePt t="62369" x="4379913" y="4192588"/>
          <p14:tracePt t="62375" x="4392613" y="4192588"/>
          <p14:tracePt t="62383" x="4405313" y="4192588"/>
          <p14:tracePt t="62398" x="4418013" y="4192588"/>
          <p14:tracePt t="62409" x="4430713" y="4192588"/>
          <p14:tracePt t="62426" x="4443413" y="4192588"/>
          <p14:tracePt t="62439" x="4467225" y="4205288"/>
          <p14:tracePt t="62449" x="4479925" y="4205288"/>
          <p14:tracePt t="62456" x="4492625" y="4217988"/>
          <p14:tracePt t="62465" x="4518025" y="4217988"/>
          <p14:tracePt t="62468" x="4567238" y="4241800"/>
          <p14:tracePt t="62479" x="4605338" y="4254500"/>
          <p14:tracePt t="62489" x="4643438" y="4267200"/>
          <p14:tracePt t="62496" x="4679950" y="4279900"/>
          <p14:tracePt t="62505" x="4756150" y="4305300"/>
          <p14:tracePt t="62509" x="4805363" y="4318000"/>
          <p14:tracePt t="62520" x="4856163" y="4330700"/>
          <p14:tracePt t="62531" x="4943475" y="4354513"/>
          <p14:tracePt t="62535" x="5005388" y="4354513"/>
          <p14:tracePt t="62547" x="5043488" y="4367213"/>
          <p14:tracePt t="62551" x="5081588" y="4367213"/>
          <p14:tracePt t="62560" x="5118100" y="4379913"/>
          <p14:tracePt t="62573" x="5143500" y="4379913"/>
          <p14:tracePt t="62576" x="5181600" y="4392613"/>
          <p14:tracePt t="62584" x="5194300" y="4392613"/>
          <p14:tracePt t="62590" x="5218113" y="4405313"/>
          <p14:tracePt t="62601" x="5230813" y="4405313"/>
          <p14:tracePt t="62610" x="5243513" y="4405313"/>
          <p14:tracePt t="62624" x="5256213" y="4405313"/>
          <p14:tracePt t="62640" x="5281613" y="4418013"/>
          <p14:tracePt t="62657" x="5294313" y="4418013"/>
          <p14:tracePt t="62666" x="5305425" y="4418013"/>
          <p14:tracePt t="62670" x="5318125" y="4430713"/>
          <p14:tracePt t="62680" x="5330825" y="4443413"/>
          <p14:tracePt t="62691" x="5343525" y="4443413"/>
          <p14:tracePt t="62696" x="5356225" y="4443413"/>
          <p14:tracePt t="62707" x="5381625" y="4443413"/>
          <p14:tracePt t="62710" x="5394325" y="4454525"/>
          <p14:tracePt t="62720" x="5418138" y="4467225"/>
          <p14:tracePt t="62730" x="5443538" y="4467225"/>
          <p14:tracePt t="62740" x="5468938" y="4467225"/>
          <p14:tracePt t="62746" x="5494338" y="4467225"/>
          <p14:tracePt t="62752" x="5518150" y="4479925"/>
          <p14:tracePt t="62762" x="5543550" y="4479925"/>
          <p14:tracePt t="62773" x="5568950" y="4492625"/>
          <p14:tracePt t="62776" x="5607050" y="4492625"/>
          <p14:tracePt t="62786" x="5643563" y="4505325"/>
          <p14:tracePt t="62794" x="5681663" y="4505325"/>
          <p14:tracePt t="62803" x="5719763" y="4505325"/>
          <p14:tracePt t="62813" x="5756275" y="4518025"/>
          <p14:tracePt t="62816" x="5832475" y="4518025"/>
          <p14:tracePt t="62827" x="5894388" y="4530725"/>
          <p14:tracePt t="62833" x="5945188" y="4543425"/>
          <p14:tracePt t="62846" x="5981700" y="4554538"/>
          <p14:tracePt t="62853" x="6019800" y="4554538"/>
          <p14:tracePt t="62859" x="6081713" y="4567238"/>
          <p14:tracePt t="62869" x="6119813" y="4579938"/>
          <p14:tracePt t="62875" x="6181725" y="4592638"/>
          <p14:tracePt t="62892" x="6232525" y="4618038"/>
          <p14:tracePt t="62893" x="6281738" y="4630738"/>
          <p14:tracePt t="62899" x="6332538" y="4630738"/>
          <p14:tracePt t="62908" x="6407150" y="4656138"/>
          <p14:tracePt t="62912" x="6494463" y="4667250"/>
          <p14:tracePt t="62923" x="6570663" y="4679950"/>
          <p14:tracePt t="62932" x="6619875" y="4705350"/>
          <p14:tracePt t="62939" x="6670675" y="4718050"/>
          <p14:tracePt t="62948" x="6719888" y="4730750"/>
          <p14:tracePt t="62952" x="6757988" y="4730750"/>
          <p14:tracePt t="62962" x="6783388" y="4730750"/>
          <p14:tracePt t="62973" x="6796088" y="4730750"/>
          <p14:tracePt t="62978" x="6807200" y="4730750"/>
          <p14:tracePt t="62990" x="6832600" y="4730750"/>
          <p14:tracePt t="63217" x="6845300" y="4730750"/>
          <p14:tracePt t="63277" x="6858000" y="4718050"/>
          <p14:tracePt t="63288" x="6870700" y="4705350"/>
          <p14:tracePt t="63297" x="6883400" y="4679950"/>
          <p14:tracePt t="63311" x="6883400" y="4667250"/>
          <p14:tracePt t="63318" x="6896100" y="4667250"/>
          <p14:tracePt t="63665" x="6883400" y="4667250"/>
          <p14:tracePt t="63675" x="6807200" y="4643438"/>
          <p14:tracePt t="63681" x="6696075" y="4618038"/>
          <p14:tracePt t="63691" x="6570663" y="4592638"/>
          <p14:tracePt t="63703" x="6345238" y="4543425"/>
          <p14:tracePt t="63706" x="6232525" y="4518025"/>
          <p14:tracePt t="63715" x="6094413" y="4492625"/>
          <p14:tracePt t="63723" x="5969000" y="4467225"/>
          <p14:tracePt t="63732" x="5868988" y="4443413"/>
          <p14:tracePt t="63743" x="5781675" y="4443413"/>
          <p14:tracePt t="63744" x="5694363" y="4418013"/>
          <p14:tracePt t="63756" x="5643563" y="4392613"/>
          <p14:tracePt t="63762" x="5607050" y="4379913"/>
          <p14:tracePt t="63771" x="5568950" y="4354513"/>
          <p14:tracePt t="63780" x="5530850" y="4341813"/>
          <p14:tracePt t="63786" x="5507038" y="4318000"/>
          <p14:tracePt t="63796" x="5494338" y="4318000"/>
          <p14:tracePt t="63800" x="5456238" y="4292600"/>
          <p14:tracePt t="63810" x="5430838" y="4279900"/>
          <p14:tracePt t="63820" x="5418138" y="4267200"/>
          <p14:tracePt t="63826" x="5381625" y="4241800"/>
          <p14:tracePt t="63836" x="5343525" y="4241800"/>
          <p14:tracePt t="63841" x="5305425" y="4217988"/>
          <p14:tracePt t="63851" x="5268913" y="4205288"/>
          <p14:tracePt t="63860" x="5194300" y="4179888"/>
          <p14:tracePt t="63866" x="5130800" y="4154488"/>
          <p14:tracePt t="63876" x="5056188" y="4154488"/>
          <p14:tracePt t="63880" x="4981575" y="4129088"/>
          <p14:tracePt t="63891" x="4892675" y="4117975"/>
          <p14:tracePt t="63902" x="4830763" y="4117975"/>
          <p14:tracePt t="63906" x="4756150" y="4105275"/>
          <p14:tracePt t="63916" x="4692650" y="4105275"/>
          <p14:tracePt t="63922" x="4605338" y="4105275"/>
          <p14:tracePt t="63932" x="4554538" y="4105275"/>
          <p14:tracePt t="63942" x="4505325" y="4105275"/>
          <p14:tracePt t="63946" x="4454525" y="4105275"/>
          <p14:tracePt t="63956" x="4405313" y="4105275"/>
          <p14:tracePt t="63962" x="4341813" y="4092575"/>
          <p14:tracePt t="63972" x="4318000" y="4092575"/>
          <p14:tracePt t="63982" x="4267200" y="4079875"/>
          <p14:tracePt t="63986" x="4179888" y="4041775"/>
          <p14:tracePt t="63997" x="4092575" y="4017963"/>
          <p14:tracePt t="64002" x="3979863" y="3967163"/>
          <p14:tracePt t="64012" x="3879850" y="3941763"/>
          <p14:tracePt t="64022" x="3779838" y="3892550"/>
          <p14:tracePt t="64028" x="3667125" y="3854450"/>
          <p14:tracePt t="64038" x="3579813" y="3829050"/>
          <p14:tracePt t="64042" x="3503613" y="3803650"/>
          <p14:tracePt t="64052" x="3441700" y="3779838"/>
          <p14:tracePt t="64062" x="3367088" y="3779838"/>
          <p14:tracePt t="64068" x="3328988" y="3779838"/>
          <p14:tracePt t="64078" x="3290888" y="3767138"/>
          <p14:tracePt t="64083" x="3254375" y="3767138"/>
          <p14:tracePt t="64092" x="3241675" y="3767138"/>
          <p14:tracePt t="64102" x="3228975" y="3767138"/>
          <p14:tracePt t="64119" x="3216275" y="3767138"/>
          <p14:tracePt t="64123" x="3203575" y="3767138"/>
          <p14:tracePt t="64148" x="3190875" y="3767138"/>
          <p14:tracePt t="64224" x="3178175" y="3767138"/>
          <p14:tracePt t="64261" x="3165475" y="3767138"/>
          <p14:tracePt t="64271" x="3154363" y="3767138"/>
          <p14:tracePt t="64699" x="3141663" y="3767138"/>
          <p14:tracePt t="64703" x="3141663" y="3792538"/>
          <p14:tracePt t="64715" x="3128963" y="3829050"/>
          <p14:tracePt t="64725" x="3116263" y="3854450"/>
          <p14:tracePt t="64728" x="3090863" y="3916363"/>
          <p14:tracePt t="64738" x="3078163" y="3967163"/>
          <p14:tracePt t="64744" x="3078163" y="4005263"/>
          <p14:tracePt t="64754" x="3065463" y="4041775"/>
          <p14:tracePt t="64764" x="3054350" y="4079875"/>
          <p14:tracePt t="64771" x="3054350" y="4117975"/>
          <p14:tracePt t="64778" x="3054350" y="4179888"/>
          <p14:tracePt t="64784" x="3054350" y="4205288"/>
          <p14:tracePt t="64794" x="3054350" y="4217988"/>
          <p14:tracePt t="64808" x="3054350" y="4230688"/>
          <p14:tracePt t="64874" x="3054350" y="4241800"/>
          <p14:tracePt t="64901" x="3054350" y="4254500"/>
          <p14:tracePt t="64904" x="3054350" y="4267200"/>
          <p14:tracePt t="64915" x="3054350" y="4279900"/>
          <p14:tracePt t="64924" x="3054350" y="4305300"/>
          <p14:tracePt t="64930" x="3054350" y="4318000"/>
          <p14:tracePt t="64940" x="3065463" y="4330700"/>
          <p14:tracePt t="64947" x="3065463" y="4354513"/>
          <p14:tracePt t="64956" x="3065463" y="4367213"/>
          <p14:tracePt t="64966" x="3065463" y="4392613"/>
          <p14:tracePt t="64970" x="3065463" y="4405313"/>
          <p14:tracePt t="64980" x="3065463" y="4430713"/>
          <p14:tracePt t="64986" x="3065463" y="4443413"/>
          <p14:tracePt t="64996" x="3065463" y="4454525"/>
          <p14:tracePt t="65007" x="3065463" y="4467225"/>
          <p14:tracePt t="65020" x="3065463" y="4479925"/>
          <p14:tracePt t="65036" x="3065463" y="4505325"/>
          <p14:tracePt t="65050" x="3065463" y="4518025"/>
          <p14:tracePt t="65062" x="3065463" y="4543425"/>
          <p14:tracePt t="65066" x="3065463" y="4567238"/>
          <p14:tracePt t="65087" x="3065463" y="4579938"/>
          <p14:tracePt t="65093" x="3065463" y="4592638"/>
          <p14:tracePt t="65106" x="3065463" y="4605338"/>
          <p14:tracePt t="65158" x="3054350" y="4605338"/>
          <p14:tracePt t="65308" x="3054350" y="4567238"/>
          <p14:tracePt t="65319" x="3054350" y="4530725"/>
          <p14:tracePt t="65329" x="3065463" y="4518025"/>
          <p14:tracePt t="65337" x="3078163" y="4505325"/>
          <p14:tracePt t="65345" x="3090863" y="4443413"/>
          <p14:tracePt t="65349" x="3128963" y="4392613"/>
          <p14:tracePt t="65358" x="3165475" y="4318000"/>
          <p14:tracePt t="65370" x="3216275" y="4241800"/>
          <p14:tracePt t="65374" x="3254375" y="4179888"/>
          <p14:tracePt t="65386" x="3278188" y="4141788"/>
          <p14:tracePt t="65388" x="3290888" y="4117975"/>
          <p14:tracePt t="65398" x="3303588" y="4117975"/>
          <p14:tracePt t="65414" x="3316288" y="4117975"/>
          <p14:tracePt t="65454" x="3328988" y="4117975"/>
          <p14:tracePt t="65474" x="3354388" y="4117975"/>
          <p14:tracePt t="65491" x="3378200" y="4117975"/>
          <p14:tracePt t="65494" x="3390900" y="4117975"/>
          <p14:tracePt t="65504" x="3403600" y="4117975"/>
          <p14:tracePt t="65511" x="3429000" y="4117975"/>
          <p14:tracePt t="65520" x="3441700" y="4129088"/>
          <p14:tracePt t="65530" x="3467100" y="4129088"/>
          <p14:tracePt t="65537" x="3479800" y="4129088"/>
          <p14:tracePt t="65547" x="3503613" y="4154488"/>
          <p14:tracePt t="65551" x="3554413" y="4167188"/>
          <p14:tracePt t="65560" x="3629025" y="4179888"/>
          <p14:tracePt t="65572" x="3679825" y="4192588"/>
          <p14:tracePt t="65576" x="3754438" y="4205288"/>
          <p14:tracePt t="65586" x="3841750" y="4230688"/>
          <p14:tracePt t="65590" x="3916363" y="4241800"/>
          <p14:tracePt t="65601" x="4005263" y="4267200"/>
          <p14:tracePt t="65610" x="4054475" y="4279900"/>
          <p14:tracePt t="65616" x="4117975" y="4292600"/>
          <p14:tracePt t="65626" x="4167188" y="4318000"/>
          <p14:tracePt t="65632" x="4205288" y="4330700"/>
          <p14:tracePt t="65642" x="4254500" y="4341813"/>
          <p14:tracePt t="65652" x="4305300" y="4341813"/>
          <p14:tracePt t="65656" x="4330700" y="4354513"/>
          <p14:tracePt t="65666" x="4367213" y="4367213"/>
          <p14:tracePt t="65672" x="4392613" y="4367213"/>
          <p14:tracePt t="65682" x="4430713" y="4379913"/>
          <p14:tracePt t="65692" x="4454525" y="4379913"/>
          <p14:tracePt t="65696" x="4479925" y="4392613"/>
          <p14:tracePt t="65707" x="4518025" y="4405313"/>
          <p14:tracePt t="65713" x="4567238" y="4430713"/>
          <p14:tracePt t="65724" x="4630738" y="4430713"/>
          <p14:tracePt t="65732" x="4692650" y="4443413"/>
          <p14:tracePt t="65736" x="4743450" y="4454525"/>
          <p14:tracePt t="65749" x="4818063" y="4467225"/>
          <p14:tracePt t="65754" x="4879975" y="4492625"/>
          <p14:tracePt t="65763" x="4956175" y="4518025"/>
          <p14:tracePt t="65779" x="5230813" y="4579938"/>
          <p14:tracePt t="65789" x="5294313" y="4605338"/>
          <p14:tracePt t="65793" x="5368925" y="4618038"/>
          <p14:tracePt t="65802" x="5456238" y="4643438"/>
          <p14:tracePt t="65813" x="5530850" y="4656138"/>
          <p14:tracePt t="65820" x="5594350" y="4679950"/>
          <p14:tracePt t="65829" x="5668963" y="4692650"/>
          <p14:tracePt t="65833" x="5719763" y="4705350"/>
          <p14:tracePt t="65843" x="5781675" y="4718050"/>
          <p14:tracePt t="65854" x="5832475" y="4743450"/>
          <p14:tracePt t="65858" x="5868988" y="4743450"/>
          <p14:tracePt t="65870" x="5894388" y="4743450"/>
          <p14:tracePt t="65887" x="5956300" y="4768850"/>
          <p14:tracePt t="65895" x="5969000" y="4768850"/>
          <p14:tracePt t="65898" x="5981700" y="4768850"/>
          <p14:tracePt t="65908" x="5994400" y="4779963"/>
          <p14:tracePt t="65914" x="6007100" y="4792663"/>
          <p14:tracePt t="65924" x="6032500" y="4792663"/>
          <p14:tracePt t="65935" x="6045200" y="4792663"/>
          <p14:tracePt t="65938" x="6056313" y="4805363"/>
          <p14:tracePt t="65948" x="6081713" y="4818063"/>
          <p14:tracePt t="65964" x="6094413" y="4818063"/>
          <p14:tracePt t="65974" x="6107113" y="4843463"/>
          <p14:tracePt t="65978" x="6119813" y="4843463"/>
          <p14:tracePt t="65990" x="6145213" y="4856163"/>
          <p14:tracePt t="65994" x="6157913" y="4868863"/>
          <p14:tracePt t="66004" x="6169025" y="4879975"/>
          <p14:tracePt t="66015" x="6181725" y="4905375"/>
          <p14:tracePt t="66020" x="6219825" y="4905375"/>
          <p14:tracePt t="66030" x="6245225" y="4930775"/>
          <p14:tracePt t="66034" x="6269038" y="4943475"/>
          <p14:tracePt t="66044" x="6294438" y="4956175"/>
          <p14:tracePt t="66054" x="6332538" y="4968875"/>
          <p14:tracePt t="66060" x="6357938" y="4968875"/>
          <p14:tracePt t="66070" x="6381750" y="4968875"/>
          <p14:tracePt t="66081" x="6407150" y="4968875"/>
          <p14:tracePt t="66085" x="6419850" y="4968875"/>
          <p14:tracePt t="66097" x="6457950" y="4956175"/>
          <p14:tracePt t="66103" x="6483350" y="4930775"/>
          <p14:tracePt t="66111" x="6507163" y="4905375"/>
          <p14:tracePt t="66119" x="6545263" y="4856163"/>
          <p14:tracePt t="66126" x="6607175" y="4805363"/>
          <p14:tracePt t="66137" x="6645275" y="4756150"/>
          <p14:tracePt t="66141" x="6696075" y="4705350"/>
          <p14:tracePt t="66152" x="6732588" y="4656138"/>
          <p14:tracePt t="66157" x="6745288" y="4643438"/>
          <p14:tracePt t="66168" x="6757988" y="4630738"/>
          <p14:tracePt t="66176" x="6783388" y="4618038"/>
          <p14:tracePt t="66180" x="6783388" y="4605338"/>
          <p14:tracePt t="66233" x="6796088" y="4605338"/>
          <p14:tracePt t="66303" x="6796088" y="4592638"/>
          <p14:tracePt t="66460" x="6807200" y="4592638"/>
          <p14:tracePt t="66651" x="6819900" y="4592638"/>
          <p14:tracePt t="67118" x="6832600" y="4592638"/>
          <p14:tracePt t="67625" x="6807200" y="4592638"/>
          <p14:tracePt t="67635" x="6757988" y="4592638"/>
          <p14:tracePt t="67638" x="6670675" y="4592638"/>
          <p14:tracePt t="67649" x="6583363" y="4592638"/>
          <p14:tracePt t="67655" x="6507163" y="4592638"/>
          <p14:tracePt t="67666" x="6419850" y="4579938"/>
          <p14:tracePt t="67675" x="6319838" y="4567238"/>
          <p14:tracePt t="67678" x="6181725" y="4554538"/>
          <p14:tracePt t="67688" x="6032500" y="4518025"/>
          <p14:tracePt t="67695" x="5881688" y="4492625"/>
          <p14:tracePt t="67706" x="5743575" y="4479925"/>
          <p14:tracePt t="67716" x="5643563" y="4454525"/>
          <p14:tracePt t="67721" x="5556250" y="4443413"/>
          <p14:tracePt t="67736" x="5418138" y="4430713"/>
          <p14:tracePt t="67745" x="5381625" y="4418013"/>
          <p14:tracePt t="67755" x="5318125" y="4418013"/>
          <p14:tracePt t="67761" x="5305425" y="4418013"/>
          <p14:tracePt t="67770" x="5294313" y="4418013"/>
          <p14:tracePt t="67775" x="5281613" y="4418013"/>
          <p14:tracePt t="67784" x="5268913" y="4418013"/>
          <p14:tracePt t="67796" x="5256213" y="4418013"/>
          <p14:tracePt t="67800" x="5230813" y="4418013"/>
          <p14:tracePt t="67815" x="5218113" y="4418013"/>
          <p14:tracePt t="67827" x="5194300" y="4418013"/>
          <p14:tracePt t="67836" x="5168900" y="4418013"/>
          <p14:tracePt t="67841" x="5156200" y="4418013"/>
          <p14:tracePt t="67850" x="5130800" y="4418013"/>
          <p14:tracePt t="67856" x="5092700" y="4430713"/>
          <p14:tracePt t="67867" x="5030788" y="4454525"/>
          <p14:tracePt t="67876" x="4981575" y="4467225"/>
          <p14:tracePt t="67884" x="4830763" y="4518025"/>
          <p14:tracePt t="67900" x="4730750" y="4543425"/>
          <p14:tracePt t="67902" x="4643438" y="4567238"/>
          <p14:tracePt t="67908" x="4554538" y="4592638"/>
          <p14:tracePt t="67917" x="4492625" y="4605338"/>
          <p14:tracePt t="67921" x="4418013" y="4618038"/>
          <p14:tracePt t="67932" x="4367213" y="4630738"/>
          <p14:tracePt t="67936" x="4305300" y="4643438"/>
          <p14:tracePt t="67948" x="4279900" y="4656138"/>
          <p14:tracePt t="67953" x="4267200" y="4667250"/>
          <p14:tracePt t="67963" x="4254500" y="4667250"/>
          <p14:tracePt t="67973" x="4241800" y="4667250"/>
          <p14:tracePt t="68012" x="4230688" y="4667250"/>
          <p14:tracePt t="68042" x="4230688" y="4679950"/>
          <p14:tracePt t="68058" x="4217988" y="4679950"/>
          <p14:tracePt t="68074" x="4205288" y="4692650"/>
          <p14:tracePt t="68094" x="4192588" y="4705350"/>
          <p14:tracePt t="68098" x="4179888" y="4705350"/>
          <p14:tracePt t="68108" x="4167188" y="4718050"/>
          <p14:tracePt t="68124" x="4154488" y="4718050"/>
          <p14:tracePt t="68134" x="4141788" y="4730750"/>
          <p14:tracePt t="68138" x="4141788" y="4743450"/>
          <p14:tracePt t="68164" x="4129088" y="4743450"/>
          <p14:tracePt t="68174" x="4129088" y="4756150"/>
          <p14:tracePt t="68237" x="4129088" y="4768850"/>
          <p14:tracePt t="68272" x="4129088" y="4779963"/>
          <p14:tracePt t="68276" x="4129088" y="4792663"/>
          <p14:tracePt t="68302" x="4129088" y="4805363"/>
          <p14:tracePt t="68463" x="4129088" y="4792663"/>
          <p14:tracePt t="68473" x="4117975" y="4743450"/>
          <p14:tracePt t="68481" x="4117975" y="4705350"/>
          <p14:tracePt t="68489" x="4105275" y="4656138"/>
          <p14:tracePt t="68493" x="4105275" y="4618038"/>
          <p14:tracePt t="68510" x="4105275" y="4605338"/>
          <p14:tracePt t="68516" x="4105275" y="4592638"/>
          <p14:tracePt t="68518" x="4105275" y="4579938"/>
          <p14:tracePt t="68530" x="4105275" y="4567238"/>
          <p14:tracePt t="68609" x="4079875" y="4579938"/>
          <p14:tracePt t="68614" x="4054475" y="4592638"/>
          <p14:tracePt t="68626" x="4029075" y="4618038"/>
          <p14:tracePt t="68634" x="4005263" y="4643438"/>
          <p14:tracePt t="68641" x="3954463" y="4667250"/>
          <p14:tracePt t="68651" x="3929063" y="4692650"/>
          <p14:tracePt t="68656" x="3905250" y="4718050"/>
          <p14:tracePt t="68665" x="3879850" y="4730750"/>
          <p14:tracePt t="68675" x="3867150" y="4743450"/>
          <p14:tracePt t="68681" x="3854450" y="4756150"/>
          <p14:tracePt t="68715" x="3854450" y="4768850"/>
          <p14:tracePt t="68906" x="3854450" y="4779963"/>
          <p14:tracePt t="68916" x="3841750" y="4792663"/>
          <p14:tracePt t="68922" x="3841750" y="4805363"/>
          <p14:tracePt t="69188" x="3829050" y="4818063"/>
          <p14:tracePt t="69380" x="3816350" y="4818063"/>
          <p14:tracePt t="69396" x="3803650" y="4818063"/>
          <p14:tracePt t="69406" x="3792538" y="4818063"/>
          <p14:tracePt t="69420" x="3767138" y="4818063"/>
          <p14:tracePt t="69436" x="3754438" y="4818063"/>
          <p14:tracePt t="69446" x="3729038" y="4818063"/>
          <p14:tracePt t="69456" x="3716338" y="4818063"/>
          <p14:tracePt t="69463" x="3703638" y="4818063"/>
          <p14:tracePt t="69472" x="3667125" y="4792663"/>
          <p14:tracePt t="69476" x="3641725" y="4768850"/>
          <p14:tracePt t="69486" x="3603625" y="4730750"/>
          <p14:tracePt t="69497" x="3567113" y="4705350"/>
          <p14:tracePt t="69502" x="3554413" y="4679950"/>
          <p14:tracePt t="69514" x="3541713" y="4656138"/>
          <p14:tracePt t="69516" x="3529013" y="4643438"/>
          <p14:tracePt t="69527" x="3529013" y="4630738"/>
          <p14:tracePt t="69558" x="3529013" y="4618038"/>
          <p14:tracePt t="69649" x="3516313" y="4618038"/>
          <p14:tracePt t="69659" x="3503613" y="4618038"/>
          <p14:tracePt t="69728" x="3490913" y="4618038"/>
          <p14:tracePt t="69876" x="3479800" y="4618038"/>
          <p14:tracePt t="69890" x="3467100" y="4618038"/>
          <p14:tracePt t="70010" x="3454400" y="4618038"/>
          <p14:tracePt t="70042" x="3441700" y="4618038"/>
          <p14:tracePt t="70244" x="3454400" y="4618038"/>
          <p14:tracePt t="70517" x="3467100" y="4618038"/>
          <p14:tracePt t="70702" x="3454400" y="4618038"/>
          <p14:tracePt t="70712" x="3441700" y="4618038"/>
          <p14:tracePt t="70718" x="3416300" y="4618038"/>
          <p14:tracePt t="70729" x="3390900" y="4618038"/>
          <p14:tracePt t="70738" x="3367088" y="4618038"/>
          <p14:tracePt t="70743" x="3341688" y="4618038"/>
          <p14:tracePt t="70752" x="3316288" y="4618038"/>
          <p14:tracePt t="70758" x="3290888" y="4618038"/>
          <p14:tracePt t="70768" x="3267075" y="4618038"/>
          <p14:tracePt t="70782" x="3254375" y="4618038"/>
          <p14:tracePt t="70984" x="3267075" y="4618038"/>
          <p14:tracePt t="70994" x="3278188" y="4618038"/>
          <p14:tracePt t="71010" x="3290888" y="4618038"/>
          <p14:tracePt t="71020" x="3328988" y="4618038"/>
          <p14:tracePt t="71024" x="3354388" y="4618038"/>
          <p14:tracePt t="71034" x="3367088" y="4618038"/>
          <p14:tracePt t="71041" x="3390900" y="4618038"/>
          <p14:tracePt t="71050" x="3403600" y="4618038"/>
          <p14:tracePt t="71060" x="3441700" y="4618038"/>
          <p14:tracePt t="71066" x="3467100" y="4618038"/>
          <p14:tracePt t="71076" x="3503613" y="4618038"/>
          <p14:tracePt t="71080" x="3529013" y="4618038"/>
          <p14:tracePt t="71091" x="3567113" y="4618038"/>
          <p14:tracePt t="71100" x="3590925" y="4618038"/>
          <p14:tracePt t="71106" x="3616325" y="4618038"/>
          <p14:tracePt t="71116" x="3629025" y="4618038"/>
          <p14:tracePt t="71120" x="3654425" y="4618038"/>
          <p14:tracePt t="71130" x="3679825" y="4618038"/>
          <p14:tracePt t="71142" x="3692525" y="4618038"/>
          <p14:tracePt t="71148" x="3703638" y="4618038"/>
          <p14:tracePt t="71157" x="3729038" y="4618038"/>
          <p14:tracePt t="71161" x="3754438" y="4630738"/>
          <p14:tracePt t="71173" x="3767138" y="4643438"/>
          <p14:tracePt t="71184" x="3792538" y="4643438"/>
          <p14:tracePt t="71187" x="3829050" y="4643438"/>
          <p14:tracePt t="71197" x="3854450" y="4643438"/>
          <p14:tracePt t="71203" x="3879850" y="4643438"/>
          <p14:tracePt t="71213" x="3905250" y="4643438"/>
          <p14:tracePt t="71223" x="3929063" y="4643438"/>
          <p14:tracePt t="71227" x="3954463" y="4643438"/>
          <p14:tracePt t="71236" x="3979863" y="4643438"/>
          <p14:tracePt t="71243" x="4017963" y="4643438"/>
          <p14:tracePt t="71253" x="4054475" y="4643438"/>
          <p14:tracePt t="71263" x="4079875" y="4643438"/>
          <p14:tracePt t="71266" x="4105275" y="4643438"/>
          <p14:tracePt t="71276" x="4129088" y="4643438"/>
          <p14:tracePt t="71282" x="4154488" y="4643438"/>
          <p14:tracePt t="71293" x="4167188" y="4643438"/>
          <p14:tracePt t="71302" x="4179888" y="4643438"/>
          <p14:tracePt t="71308" x="4205288" y="4643438"/>
          <p14:tracePt t="71318" x="4230688" y="4656138"/>
          <p14:tracePt t="71322" x="4241800" y="4656138"/>
          <p14:tracePt t="71332" x="4267200" y="4656138"/>
          <p14:tracePt t="71343" x="4292600" y="4656138"/>
          <p14:tracePt t="71348" x="4318000" y="4667250"/>
          <p14:tracePt t="71358" x="4341813" y="4667250"/>
          <p14:tracePt t="71362" x="4392613" y="4679950"/>
          <p14:tracePt t="71372" x="4467225" y="4679950"/>
          <p14:tracePt t="71382" x="4530725" y="4679950"/>
          <p14:tracePt t="71388" x="4605338" y="4679950"/>
          <p14:tracePt t="71398" x="4705350" y="4679950"/>
          <p14:tracePt t="71404" x="4805363" y="4679950"/>
          <p14:tracePt t="71414" x="4905375" y="4667250"/>
          <p14:tracePt t="71425" x="5018088" y="4656138"/>
          <p14:tracePt t="71428" x="5118100" y="4656138"/>
          <p14:tracePt t="71438" x="5205413" y="4630738"/>
          <p14:tracePt t="71444" x="5281613" y="4618038"/>
          <p14:tracePt t="71454" x="5343525" y="4592638"/>
          <p14:tracePt t="71464" x="5368925" y="4579938"/>
          <p14:tracePt t="71468" x="5394325" y="4567238"/>
          <p14:tracePt t="71478" x="5418138" y="4567238"/>
          <p14:tracePt t="71484" x="5443538" y="4554538"/>
          <p14:tracePt t="71494" x="5443538" y="4543425"/>
          <p14:tracePt t="71504" x="5456238" y="4543425"/>
          <p14:tracePt t="71508" x="5468938" y="4530725"/>
          <p14:tracePt t="71525" x="5481638" y="4530725"/>
          <p14:tracePt t="71542" x="5494338" y="4518025"/>
          <p14:tracePt t="71551" x="5507038" y="4505325"/>
          <p14:tracePt t="71561" x="5530850" y="4505325"/>
          <p14:tracePt t="71564" x="5543550" y="4492625"/>
          <p14:tracePt t="71576" x="5556250" y="4479925"/>
          <p14:tracePt t="71585" x="5581650" y="4467225"/>
          <p14:tracePt t="71592" x="5607050" y="4443413"/>
          <p14:tracePt t="71601" x="5643563" y="4430713"/>
          <p14:tracePt t="71605" x="5681663" y="4405313"/>
          <p14:tracePt t="71615" x="5707063" y="4379913"/>
          <p14:tracePt t="71626" x="5743575" y="4354513"/>
          <p14:tracePt t="71631" x="5781675" y="4318000"/>
          <p14:tracePt t="71642" x="5807075" y="4292600"/>
          <p14:tracePt t="71648" x="5832475" y="4267200"/>
          <p14:tracePt t="71659" x="5881688" y="4241800"/>
          <p14:tracePt t="71667" x="5919788" y="4217988"/>
          <p14:tracePt t="71670" x="5932488" y="4192588"/>
          <p14:tracePt t="71680" x="5969000" y="4179888"/>
          <p14:tracePt t="71686" x="5994400" y="4154488"/>
          <p14:tracePt t="71697" x="6019800" y="4141788"/>
          <p14:tracePt t="71712" x="6081713" y="4105275"/>
          <p14:tracePt t="71720" x="6094413" y="4079875"/>
          <p14:tracePt t="71726" x="6119813" y="4067175"/>
          <p14:tracePt t="71737" x="6157913" y="4041775"/>
          <p14:tracePt t="71746" x="6181725" y="4029075"/>
          <p14:tracePt t="71752" x="6207125" y="4005263"/>
          <p14:tracePt t="71762" x="6219825" y="3992563"/>
          <p14:tracePt t="71767" x="6257925" y="3967163"/>
          <p14:tracePt t="71776" x="6269038" y="3941763"/>
          <p14:tracePt t="71786" x="6294438" y="3929063"/>
          <p14:tracePt t="71792" x="6332538" y="3892550"/>
          <p14:tracePt t="71802" x="6345238" y="3879850"/>
          <p14:tracePt t="71807" x="6370638" y="3854450"/>
          <p14:tracePt t="71816" x="6407150" y="3829050"/>
          <p14:tracePt t="71826" x="6432550" y="3803650"/>
          <p14:tracePt t="71832" x="6445250" y="3767138"/>
          <p14:tracePt t="71843" x="6470650" y="3754438"/>
          <p14:tracePt t="71846" x="6483350" y="3741738"/>
          <p14:tracePt t="71859" x="6519863" y="3716338"/>
          <p14:tracePt t="71878" x="6532563" y="3692525"/>
          <p14:tracePt t="71889" x="6545263" y="3679825"/>
          <p14:tracePt t="71899" x="6557963" y="3667125"/>
          <p14:tracePt t="71915" x="6557963" y="3654425"/>
          <p14:tracePt t="71924" x="6570663" y="3641725"/>
          <p14:tracePt t="71929" x="6570663" y="3629025"/>
          <p14:tracePt t="71939" x="6583363" y="3603625"/>
          <p14:tracePt t="71953" x="6594475" y="3590925"/>
          <p14:tracePt t="71963" x="6594475" y="3554413"/>
          <p14:tracePt t="71969" x="6607175" y="3529013"/>
          <p14:tracePt t="71979" x="6632575" y="3503613"/>
          <p14:tracePt t="71988" x="6632575" y="3479800"/>
          <p14:tracePt t="71994" x="6645275" y="3441700"/>
          <p14:tracePt t="72004" x="6657975" y="3416300"/>
          <p14:tracePt t="72008" x="6670675" y="3378200"/>
          <p14:tracePt t="72018" x="6670675" y="3354388"/>
          <p14:tracePt t="72028" x="6670675" y="3328988"/>
          <p14:tracePt t="72034" x="6696075" y="3290888"/>
          <p14:tracePt t="72044" x="6707188" y="3254375"/>
          <p14:tracePt t="72048" x="6707188" y="3216275"/>
          <p14:tracePt t="72058" x="6732588" y="3154363"/>
          <p14:tracePt t="72068" x="6757988" y="3116263"/>
          <p14:tracePt t="72074" x="6770688" y="3078163"/>
          <p14:tracePt t="72084" x="6783388" y="3028950"/>
          <p14:tracePt t="72089" x="6796088" y="2990850"/>
          <p14:tracePt t="72100" x="6819900" y="2952750"/>
          <p14:tracePt t="72110" x="6832600" y="2916238"/>
          <p14:tracePt t="72114" x="6832600" y="2878138"/>
          <p14:tracePt t="72125" x="6858000" y="2840038"/>
          <p14:tracePt t="72130" x="6870700" y="2803525"/>
          <p14:tracePt t="72142" x="6870700" y="2765425"/>
          <p14:tracePt t="72152" x="6883400" y="2728913"/>
          <p14:tracePt t="72158" x="6896100" y="2703513"/>
          <p14:tracePt t="72165" x="6908800" y="2678113"/>
          <p14:tracePt t="72171" x="6908800" y="2652713"/>
          <p14:tracePt t="72182" x="6919913" y="2640013"/>
          <p14:tracePt t="72191" x="6932613" y="2627313"/>
          <p14:tracePt t="72195" x="6932613" y="2616200"/>
          <p14:tracePt t="72205" x="6932613" y="2603500"/>
          <p14:tracePt t="72212" x="6932613" y="2590800"/>
          <p14:tracePt t="72221" x="6945313" y="2578100"/>
          <p14:tracePt t="72231" x="6945313" y="2565400"/>
          <p14:tracePt t="72237" x="6945313" y="2552700"/>
          <p14:tracePt t="72247" x="6945313" y="2540000"/>
          <p14:tracePt t="72251" x="6945313" y="2527300"/>
          <p14:tracePt t="72261" x="6958013" y="2503488"/>
          <p14:tracePt t="72273" x="6958013" y="2465388"/>
          <p14:tracePt t="72278" x="6970713" y="2427288"/>
          <p14:tracePt t="72287" x="6970713" y="2365375"/>
          <p14:tracePt t="72293" x="6983413" y="2314575"/>
          <p14:tracePt t="72302" x="7008813" y="2265363"/>
          <p14:tracePt t="72310" x="7008813" y="2214563"/>
          <p14:tracePt t="72316" x="7019925" y="2165350"/>
          <p14:tracePt t="72326" x="7032625" y="2127250"/>
          <p14:tracePt t="72332" x="7045325" y="2101850"/>
          <p14:tracePt t="72342" x="7045325" y="2065338"/>
          <p14:tracePt t="72352" x="7058025" y="2039938"/>
          <p14:tracePt t="72357" x="7058025" y="2001838"/>
          <p14:tracePt t="72366" x="7070725" y="1978025"/>
          <p14:tracePt t="72373" x="7083425" y="1952625"/>
          <p14:tracePt t="72382" x="7083425" y="1927225"/>
          <p14:tracePt t="72392" x="7083425" y="1914525"/>
          <p14:tracePt t="72396" x="7083425" y="1876425"/>
          <p14:tracePt t="72406" x="7083425" y="1852613"/>
          <p14:tracePt t="72412" x="7096125" y="1827213"/>
          <p14:tracePt t="72423" x="7096125" y="1801813"/>
          <p14:tracePt t="72432" x="7096125" y="1789113"/>
          <p14:tracePt t="72436" x="7096125" y="1765300"/>
          <p14:tracePt t="72453" x="7108825" y="1689100"/>
          <p14:tracePt t="72462" x="7121525" y="1663700"/>
          <p14:tracePt t="72473" x="7121525" y="1652588"/>
          <p14:tracePt t="72478" x="7121525" y="1627188"/>
          <p14:tracePt t="72488" x="7132638" y="1589088"/>
          <p14:tracePt t="72492" x="7132638" y="1563688"/>
          <p14:tracePt t="72502" x="7145338" y="1539875"/>
          <p14:tracePt t="72512" x="7158038" y="1527175"/>
          <p14:tracePt t="72519" x="7158038" y="1501775"/>
          <p14:tracePt t="72528" x="7158038" y="1489075"/>
          <p14:tracePt t="72533" x="7170738" y="1476375"/>
          <p14:tracePt t="72543" x="7183438" y="1450975"/>
          <p14:tracePt t="72555" x="7183438" y="1439863"/>
          <p14:tracePt t="72559" x="7183438" y="1427163"/>
          <p14:tracePt t="72576" x="7183438" y="1414463"/>
          <p14:tracePt t="72598" x="7196138" y="1414463"/>
          <p14:tracePt t="72826" x="7196138" y="1427163"/>
          <p14:tracePt t="72836" x="7183438" y="1489075"/>
          <p14:tracePt t="72840" x="7145338" y="1563688"/>
          <p14:tracePt t="72850" x="7108825" y="1639888"/>
          <p14:tracePt t="72856" x="7096125" y="1701800"/>
          <p14:tracePt t="72866" x="7045325" y="1801813"/>
          <p14:tracePt t="72876" x="7008813" y="1889125"/>
          <p14:tracePt t="72880" x="6958013" y="2001838"/>
          <p14:tracePt t="72891" x="6908800" y="2101850"/>
          <p14:tracePt t="72896" x="6858000" y="2178050"/>
          <p14:tracePt t="72907" x="6807200" y="2265363"/>
          <p14:tracePt t="72916" x="6757988" y="2352675"/>
          <p14:tracePt t="72922" x="6719888" y="2439988"/>
          <p14:tracePt t="72932" x="6670675" y="2516188"/>
          <p14:tracePt t="72936" x="6619875" y="2590800"/>
          <p14:tracePt t="72946" x="6557963" y="2690813"/>
          <p14:tracePt t="72957" x="6507163" y="2778125"/>
          <p14:tracePt t="72962" x="6445250" y="2865438"/>
          <p14:tracePt t="72973" x="6381750" y="2941638"/>
          <p14:tracePt t="72976" x="6332538" y="3016250"/>
          <p14:tracePt t="72986" x="6281738" y="3116263"/>
          <p14:tracePt t="72996" x="6232525" y="3190875"/>
          <p14:tracePt t="73002" x="6181725" y="3278188"/>
          <p14:tracePt t="73012" x="6145213" y="3341688"/>
          <p14:tracePt t="73016" x="6119813" y="3390900"/>
          <p14:tracePt t="73028" x="6094413" y="3429000"/>
          <p14:tracePt t="73039" x="6069013" y="3467100"/>
          <p14:tracePt t="73042" x="6056313" y="3490913"/>
          <p14:tracePt t="73058" x="6007100" y="3541713"/>
          <p14:tracePt t="73069" x="5981700" y="3579813"/>
          <p14:tracePt t="73078" x="5945188" y="3603625"/>
          <p14:tracePt t="73082" x="5919788" y="3629025"/>
          <p14:tracePt t="73092" x="5868988" y="3679825"/>
          <p14:tracePt t="73098" x="5807075" y="3754438"/>
          <p14:tracePt t="73108" x="5756275" y="3816350"/>
          <p14:tracePt t="73118" x="5681663" y="3892550"/>
          <p14:tracePt t="73122" x="5619750" y="3967163"/>
          <p14:tracePt t="73134" x="5543550" y="4041775"/>
          <p14:tracePt t="73138" x="5481638" y="4105275"/>
          <p14:tracePt t="73148" x="5407025" y="4167188"/>
          <p14:tracePt t="73159" x="5343525" y="4230688"/>
          <p14:tracePt t="73165" x="5281613" y="4292600"/>
          <p14:tracePt t="73177" x="5168900" y="4367213"/>
          <p14:tracePt t="73179" x="5130800" y="4405313"/>
          <p14:tracePt t="73191" x="5068888" y="4443413"/>
          <p14:tracePt t="73199" x="4992688" y="4479925"/>
          <p14:tracePt t="73206" x="4943475" y="4518025"/>
          <p14:tracePt t="73216" x="4879975" y="4543425"/>
          <p14:tracePt t="73220" x="4805363" y="4579938"/>
          <p14:tracePt t="73229" x="4730750" y="4618038"/>
          <p14:tracePt t="73240" x="4643438" y="4643438"/>
          <p14:tracePt t="73246" x="4579938" y="4643438"/>
          <p14:tracePt t="73257" x="4518025" y="4667250"/>
          <p14:tracePt t="73260" x="4430713" y="4667250"/>
          <p14:tracePt t="73272" x="4367213" y="4679950"/>
          <p14:tracePt t="73281" x="4267200" y="4692650"/>
          <p14:tracePt t="73285" x="4141788" y="4705350"/>
          <p14:tracePt t="73295" x="4041775" y="4730750"/>
          <p14:tracePt t="73301" x="3941763" y="4730750"/>
          <p14:tracePt t="73310" x="3867150" y="4743450"/>
          <p14:tracePt t="73322" x="3779838" y="4756150"/>
          <p14:tracePt t="73324" x="3679825" y="4768850"/>
          <p14:tracePt t="73335" x="3590925" y="4779963"/>
          <p14:tracePt t="73341" x="3503613" y="4792663"/>
          <p14:tracePt t="73351" x="3454400" y="4792663"/>
          <p14:tracePt t="73361" x="3429000" y="4792663"/>
          <p14:tracePt t="73366" x="3403600" y="4805363"/>
          <p14:tracePt t="73376" x="3390900" y="4805363"/>
          <p14:tracePt t="73390" x="3390900" y="4818063"/>
          <p14:tracePt t="73400" x="3378200" y="4818063"/>
          <p14:tracePt t="73430" x="3367088" y="4805363"/>
          <p14:tracePt t="73440" x="3341688" y="4805363"/>
          <p14:tracePt t="73446" x="3316288" y="4792663"/>
          <p14:tracePt t="73456" x="3278188" y="4779963"/>
          <p14:tracePt t="73460" x="3190875" y="4756150"/>
          <p14:tracePt t="73470" x="3141663" y="4743450"/>
          <p14:tracePt t="73481" x="3078163" y="4730750"/>
          <p14:tracePt t="73487" x="3041650" y="4705350"/>
          <p14:tracePt t="73496" x="2978150" y="4679950"/>
          <p14:tracePt t="73502" x="2952750" y="4667250"/>
          <p14:tracePt t="73512" x="2941638" y="4667250"/>
          <p14:tracePt t="73553" x="2941638" y="4656138"/>
          <p14:tracePt t="74172" x="2952750" y="4656138"/>
          <p14:tracePt t="74188" x="2965450" y="4656138"/>
          <p14:tracePt t="74198" x="2990850" y="4656138"/>
          <p14:tracePt t="74202" x="3003550" y="4656138"/>
          <p14:tracePt t="74212" x="3028950" y="4656138"/>
          <p14:tracePt t="74223" x="3054350" y="4667250"/>
          <p14:tracePt t="74228" x="3078163" y="4667250"/>
          <p14:tracePt t="74238" x="3090863" y="4667250"/>
          <p14:tracePt t="74242" x="3103563" y="4679950"/>
          <p14:tracePt t="74254" x="3128963" y="4679950"/>
          <p14:tracePt t="74262" x="3141663" y="4679950"/>
          <p14:tracePt t="74272" x="3154363" y="4679950"/>
          <p14:tracePt t="74284" x="3165475" y="4679950"/>
          <p14:tracePt t="74294" x="3178175" y="4679950"/>
          <p14:tracePt t="74319" x="3190875" y="4679950"/>
          <p14:tracePt t="74335" x="3203575" y="4679950"/>
          <p14:tracePt t="74388" x="3216275" y="4679950"/>
          <p14:tracePt t="74405" x="3228975" y="4679950"/>
          <p14:tracePt t="74425" x="3241675" y="4679950"/>
          <p14:tracePt t="74431" x="3254375" y="4679950"/>
          <p14:tracePt t="74444" x="3267075" y="4679950"/>
          <p14:tracePt t="74769" x="3278188" y="4679950"/>
          <p14:tracePt t="74779" x="3316288" y="4679950"/>
          <p14:tracePt t="74789" x="3328988" y="4679950"/>
          <p14:tracePt t="74793" x="3341688" y="4667250"/>
          <p14:tracePt t="74803" x="3367088" y="4667250"/>
          <p14:tracePt t="74808" x="3378200" y="4667250"/>
          <p14:tracePt t="74820" x="3390900" y="4667250"/>
          <p14:tracePt t="74829" x="3403600" y="4667250"/>
          <p14:tracePt t="74833" x="3416300" y="4667250"/>
          <p14:tracePt t="74844" x="3429000" y="4667250"/>
          <p14:tracePt t="74869" x="3441700" y="4667250"/>
          <p14:tracePt t="74955" x="3454400" y="4667250"/>
          <p14:tracePt t="75372" x="3467100" y="4667250"/>
          <p14:tracePt t="75408" x="3479800" y="4667250"/>
          <p14:tracePt t="75635" x="3490913" y="4667250"/>
          <p14:tracePt t="75676" x="3503613" y="4667250"/>
          <p14:tracePt t="75747" x="3529013" y="4667250"/>
          <p14:tracePt t="75757" x="3616325" y="4692650"/>
          <p14:tracePt t="75762" x="3729038" y="4705350"/>
          <p14:tracePt t="75770" x="3867150" y="4743450"/>
          <p14:tracePt t="75777" x="4054475" y="4768850"/>
          <p14:tracePt t="75793" x="4279900" y="4805363"/>
          <p14:tracePt t="75796" x="4492625" y="4818063"/>
          <p14:tracePt t="75805" x="4656138" y="4830763"/>
          <p14:tracePt t="75813" x="4805363" y="4830763"/>
          <p14:tracePt t="75818" x="4892675" y="4830763"/>
          <p14:tracePt t="75826" x="4918075" y="4830763"/>
          <p14:tracePt t="75837" x="4930775" y="4830763"/>
          <p14:tracePt t="75868" x="4943475" y="4830763"/>
          <p14:tracePt t="75893" x="4956175" y="4818063"/>
          <p14:tracePt t="75896" x="4956175" y="4805363"/>
          <p14:tracePt t="75909" x="4981575" y="4779963"/>
          <p14:tracePt t="75918" x="5005388" y="4743450"/>
          <p14:tracePt t="75922" x="5043488" y="4705350"/>
          <p14:tracePt t="75935" x="5068888" y="4656138"/>
          <p14:tracePt t="75938" x="5105400" y="4618038"/>
          <p14:tracePt t="75949" x="5143500" y="4567238"/>
          <p14:tracePt t="75958" x="5205413" y="4518025"/>
          <p14:tracePt t="75962" x="5243513" y="4479925"/>
          <p14:tracePt t="75972" x="5294313" y="4430713"/>
          <p14:tracePt t="75978" x="5343525" y="4367213"/>
          <p14:tracePt t="75988" x="5407025" y="4305300"/>
          <p14:tracePt t="76000" x="5468938" y="4254500"/>
          <p14:tracePt t="76002" x="5518150" y="4179888"/>
          <p14:tracePt t="76012" x="5581650" y="4117975"/>
          <p14:tracePt t="76018" x="5630863" y="4079875"/>
          <p14:tracePt t="76029" x="5668963" y="4041775"/>
          <p14:tracePt t="76038" x="5719763" y="4017963"/>
          <p14:tracePt t="76044" x="5743575" y="3992563"/>
          <p14:tracePt t="76054" x="5756275" y="3979863"/>
          <p14:tracePt t="76059" x="5781675" y="3954463"/>
          <p14:tracePt t="76068" x="5794375" y="3954463"/>
          <p14:tracePt t="76079" x="5819775" y="3929063"/>
          <p14:tracePt t="76085" x="5832475" y="3916363"/>
          <p14:tracePt t="76094" x="5856288" y="3892550"/>
          <p14:tracePt t="76099" x="5881688" y="3879850"/>
          <p14:tracePt t="76109" x="5919788" y="3841750"/>
          <p14:tracePt t="76120" x="5956300" y="3803650"/>
          <p14:tracePt t="76124" x="6007100" y="3754438"/>
          <p14:tracePt t="76134" x="6069013" y="3703638"/>
          <p14:tracePt t="76140" x="6145213" y="3629025"/>
          <p14:tracePt t="76150" x="6194425" y="3590925"/>
          <p14:tracePt t="76160" x="6232525" y="3541713"/>
          <p14:tracePt t="76164" x="6269038" y="3503613"/>
          <p14:tracePt t="76174" x="6294438" y="3479800"/>
          <p14:tracePt t="76180" x="6319838" y="3454400"/>
          <p14:tracePt t="76190" x="6332538" y="3429000"/>
          <p14:tracePt t="76202" x="6345238" y="3403600"/>
          <p14:tracePt t="76204" x="6370638" y="3378200"/>
          <p14:tracePt t="76214" x="6381750" y="3354388"/>
          <p14:tracePt t="76220" x="6407150" y="3316288"/>
          <p14:tracePt t="76230" x="6419850" y="3290888"/>
          <p14:tracePt t="76240" x="6445250" y="3267075"/>
          <p14:tracePt t="76244" x="6470650" y="3228975"/>
          <p14:tracePt t="76256" x="6494463" y="3190875"/>
          <p14:tracePt t="76260" x="6519863" y="3154363"/>
          <p14:tracePt t="76270" x="6545263" y="3116263"/>
          <p14:tracePt t="76281" x="6570663" y="3090863"/>
          <p14:tracePt t="76286" x="6594475" y="3065463"/>
          <p14:tracePt t="76297" x="6619875" y="3041650"/>
          <p14:tracePt t="76301" x="6645275" y="3028950"/>
          <p14:tracePt t="76310" x="6670675" y="3003550"/>
          <p14:tracePt t="76320" x="6683375" y="3003550"/>
          <p14:tracePt t="76327" x="6707188" y="2990850"/>
          <p14:tracePt t="76336" x="6719888" y="2978150"/>
          <p14:tracePt t="76340" x="6732588" y="2952750"/>
          <p14:tracePt t="76350" x="6745288" y="2952750"/>
          <p14:tracePt t="76362" x="6757988" y="2941638"/>
          <p14:tracePt t="76366" x="6757988" y="2928938"/>
          <p14:tracePt t="76376" x="6770688" y="2928938"/>
          <p14:tracePt t="76741" x="6783388" y="2928938"/>
          <p14:tracePt t="76744" x="6783388" y="2952750"/>
          <p14:tracePt t="76754" x="6796088" y="2990850"/>
          <p14:tracePt t="76765" x="6796088" y="3028950"/>
          <p14:tracePt t="76771" x="6807200" y="3054350"/>
          <p14:tracePt t="76781" x="6807200" y="3065463"/>
          <p14:tracePt t="76784" x="6807200" y="3090863"/>
          <p14:tracePt t="76794" x="6807200" y="3103563"/>
          <p14:tracePt t="76804" x="6807200" y="3116263"/>
          <p14:tracePt t="76810" x="6807200" y="3128963"/>
          <p14:tracePt t="76826" x="6807200" y="3141663"/>
          <p14:tracePt t="76867" x="6807200" y="3154363"/>
          <p14:tracePt t="77108" x="6770688" y="3154363"/>
          <p14:tracePt t="77118" x="6707188" y="3154363"/>
          <p14:tracePt t="77128" x="6594475" y="3154363"/>
          <p14:tracePt t="77133" x="6483350" y="3154363"/>
          <p14:tracePt t="77142" x="6357938" y="3154363"/>
          <p14:tracePt t="77149" x="6281738" y="3154363"/>
          <p14:tracePt t="77158" x="6207125" y="3154363"/>
          <p14:tracePt t="77168" x="6169025" y="3154363"/>
          <p14:tracePt t="77174" x="6169025" y="3165475"/>
          <p14:tracePt t="77185" x="6157913" y="3165475"/>
          <p14:tracePt t="77188" x="6157913" y="3178175"/>
          <p14:tracePt t="77208" x="6145213" y="3178175"/>
          <p14:tracePt t="77228" x="6132513" y="3178175"/>
          <p14:tracePt t="77238" x="6107113" y="3190875"/>
          <p14:tracePt t="77248" x="6081713" y="3203575"/>
          <p14:tracePt t="77254" x="6045200" y="3241675"/>
          <p14:tracePt t="77265" x="5994400" y="3267075"/>
          <p14:tracePt t="77268" x="5919788" y="3303588"/>
          <p14:tracePt t="77278" x="5843588" y="3367088"/>
          <p14:tracePt t="77290" x="5768975" y="3403600"/>
          <p14:tracePt t="77294" x="5643563" y="3490913"/>
          <p14:tracePt t="77310" x="5468938" y="3579813"/>
          <p14:tracePt t="77320" x="5394325" y="3616325"/>
          <p14:tracePt t="77326" x="5318125" y="3641725"/>
          <p14:tracePt t="77336" x="5281613" y="3667125"/>
          <p14:tracePt t="77348" x="5243513" y="3679825"/>
          <p14:tracePt t="77350" x="5205413" y="3692525"/>
          <p14:tracePt t="77361" x="5181600" y="3703638"/>
          <p14:tracePt t="77366" x="5168900" y="3716338"/>
          <p14:tracePt t="77377" x="5156200" y="3716338"/>
          <p14:tracePt t="77386" x="5143500" y="3716338"/>
          <p14:tracePt t="77390" x="5130800" y="3716338"/>
          <p14:tracePt t="77402" x="5118100" y="3716338"/>
          <p14:tracePt t="77416" x="5092700" y="3729038"/>
          <p14:tracePt t="77426" x="5056188" y="3741738"/>
          <p14:tracePt t="77434" x="5018088" y="3741738"/>
          <p14:tracePt t="77443" x="4956175" y="3741738"/>
          <p14:tracePt t="77449" x="4892675" y="3741738"/>
          <p14:tracePt t="77457" x="4805363" y="3741738"/>
          <p14:tracePt t="77467" x="4743450" y="3741738"/>
          <p14:tracePt t="77472" x="4656138" y="3741738"/>
          <p14:tracePt t="77483" x="4579938" y="3741738"/>
          <p14:tracePt t="77486" x="4518025" y="3741738"/>
          <p14:tracePt t="77497" x="4479925" y="3729038"/>
          <p14:tracePt t="77506" x="4443413" y="3716338"/>
          <p14:tracePt t="77513" x="4405313" y="3716338"/>
          <p14:tracePt t="77522" x="4392613" y="3716338"/>
          <p14:tracePt t="77528" x="4379913" y="3703638"/>
          <p14:tracePt t="77539" x="4367213" y="3703638"/>
          <p14:tracePt t="77563" x="4354513" y="3703638"/>
          <p14:tracePt t="77579" x="4341813" y="3703638"/>
          <p14:tracePt t="77588" x="4330700" y="3692525"/>
          <p14:tracePt t="77592" x="4305300" y="3692525"/>
          <p14:tracePt t="77602" x="4267200" y="3679825"/>
          <p14:tracePt t="77613" x="4230688" y="3679825"/>
          <p14:tracePt t="77618" x="4205288" y="3679825"/>
          <p14:tracePt t="77630" x="4179888" y="3679825"/>
          <p14:tracePt t="77634" x="4154488" y="3679825"/>
          <p14:tracePt t="77644" x="4129088" y="3679825"/>
          <p14:tracePt t="77648" x="4105275" y="3679825"/>
          <p14:tracePt t="77658" x="4079875" y="3679825"/>
          <p14:tracePt t="77668" x="4054475" y="3679825"/>
          <p14:tracePt t="77674" x="4029075" y="3679825"/>
          <p14:tracePt t="77684" x="4005263" y="3679825"/>
          <p14:tracePt t="77688" x="3992563" y="3679825"/>
          <p14:tracePt t="77698" x="3954463" y="3679825"/>
          <p14:tracePt t="77708" x="3929063" y="3679825"/>
          <p14:tracePt t="77714" x="3892550" y="3679825"/>
          <p14:tracePt t="77724" x="3879850" y="3679825"/>
          <p14:tracePt t="77728" x="3867150" y="3679825"/>
          <p14:tracePt t="77738" x="3841750" y="3679825"/>
          <p14:tracePt t="77750" x="3829050" y="3679825"/>
          <p14:tracePt t="77754" x="3803650" y="3692525"/>
          <p14:tracePt t="77764" x="3779838" y="3692525"/>
          <p14:tracePt t="77770" x="3754438" y="3703638"/>
          <p14:tracePt t="77780" x="3716338" y="3703638"/>
          <p14:tracePt t="77790" x="3692525" y="3729038"/>
          <p14:tracePt t="77794" x="3667125" y="3729038"/>
          <p14:tracePt t="77805" x="3641725" y="3741738"/>
          <p14:tracePt t="77810" x="3616325" y="3754438"/>
          <p14:tracePt t="77820" x="3603625" y="3767138"/>
          <p14:tracePt t="77830" x="3590925" y="3779838"/>
          <p14:tracePt t="77835" x="3579813" y="3792538"/>
          <p14:tracePt t="77844" x="3567113" y="3803650"/>
          <p14:tracePt t="77850" x="3567113" y="3816350"/>
          <p14:tracePt t="77860" x="3567113" y="3829050"/>
          <p14:tracePt t="77870" x="3554413" y="3854450"/>
          <p14:tracePt t="77876" x="3554413" y="3867150"/>
          <p14:tracePt t="77897" x="3554413" y="3905250"/>
          <p14:tracePt t="77916" x="3554413" y="3916363"/>
          <p14:tracePt t="77941" x="3554413" y="3929063"/>
          <p14:tracePt t="77997" x="3554413" y="3916363"/>
          <p14:tracePt t="78013" x="3579813" y="3879850"/>
          <p14:tracePt t="78022" x="3590925" y="3816350"/>
          <p14:tracePt t="78032" x="3603625" y="3779838"/>
          <p14:tracePt t="78036" x="3629025" y="3729038"/>
          <p14:tracePt t="78047" x="3641725" y="3692525"/>
          <p14:tracePt t="78052" x="3641725" y="3667125"/>
          <p14:tracePt t="78063" x="3654425" y="3629025"/>
          <p14:tracePt t="78073" x="3654425" y="3590925"/>
          <p14:tracePt t="78086" x="3654425" y="3579813"/>
          <p14:tracePt t="78159" x="3641725" y="3590925"/>
          <p14:tracePt t="78173" x="3629025" y="3616325"/>
          <p14:tracePt t="78182" x="3629025" y="3629025"/>
          <p14:tracePt t="78192" x="3616325" y="3654425"/>
          <p14:tracePt t="78198" x="3616325" y="3679825"/>
          <p14:tracePt t="78208" x="3603625" y="3692525"/>
          <p14:tracePt t="78218" x="3603625" y="3716338"/>
          <p14:tracePt t="78224" x="3603625" y="3741738"/>
          <p14:tracePt t="78234" x="3603625" y="3754438"/>
          <p14:tracePt t="78238" x="3603625" y="3767138"/>
          <p14:tracePt t="78248" x="3603625" y="3779838"/>
          <p14:tracePt t="78254" x="3603625" y="3803650"/>
          <p14:tracePt t="78304" x="3616325" y="3803650"/>
          <p14:tracePt t="78334" x="3629025" y="3803650"/>
          <p14:tracePt t="78355" x="3629025" y="3792538"/>
          <p14:tracePt t="78668" x="3641725" y="3767138"/>
          <p14:tracePt t="78679" x="3654425" y="3716338"/>
          <p14:tracePt t="78683" x="3679825" y="3667125"/>
          <p14:tracePt t="78693" x="3716338" y="3603625"/>
          <p14:tracePt t="78700" x="3754438" y="3516313"/>
          <p14:tracePt t="78709" x="3792538" y="3429000"/>
          <p14:tracePt t="78719" x="3829050" y="3354388"/>
          <p14:tracePt t="78723" x="3867150" y="3278188"/>
          <p14:tracePt t="78733" x="3892550" y="3228975"/>
          <p14:tracePt t="78738" x="3892550" y="3178175"/>
          <p14:tracePt t="78749" x="3892550" y="3154363"/>
          <p14:tracePt t="78758" x="3905250" y="3141663"/>
          <p14:tracePt t="78763" x="3905250" y="3128963"/>
          <p14:tracePt t="78773" x="3905250" y="3116263"/>
          <p14:tracePt t="78788" x="3916363" y="3116263"/>
          <p14:tracePt t="78804" x="3916363" y="3103563"/>
          <p14:tracePt t="78818" x="3916363" y="3090863"/>
          <p14:tracePt t="78859" x="3916363" y="3078163"/>
          <p14:tracePt t="78894" x="3905250" y="3078163"/>
          <p14:tracePt t="78898" x="3905250" y="3065463"/>
          <p14:tracePt t="78920" x="3905250" y="3054350"/>
          <p14:tracePt t="78924" x="3905250" y="3041650"/>
          <p14:tracePt t="78934" x="3905250" y="3028950"/>
          <p14:tracePt t="78940" x="3905250" y="3003550"/>
          <p14:tracePt t="78950" x="3905250" y="2990850"/>
          <p14:tracePt t="78962" x="3916363" y="2965450"/>
          <p14:tracePt t="78965" x="3916363" y="2941638"/>
          <p14:tracePt t="78974" x="3916363" y="2903538"/>
          <p14:tracePt t="78980" x="3916363" y="2865438"/>
          <p14:tracePt t="78990" x="3929063" y="2828925"/>
          <p14:tracePt t="79000" x="3929063" y="2790825"/>
          <p14:tracePt t="79004" x="3929063" y="2765425"/>
          <p14:tracePt t="79014" x="3929063" y="2728913"/>
          <p14:tracePt t="79021" x="3929063" y="2703513"/>
          <p14:tracePt t="79030" x="3929063" y="2665413"/>
          <p14:tracePt t="79040" x="3929063" y="2652713"/>
          <p14:tracePt t="79046" x="3929063" y="2627313"/>
          <p14:tracePt t="79056" x="3929063" y="2603500"/>
          <p14:tracePt t="79060" x="3916363" y="2590800"/>
          <p14:tracePt t="79070" x="3916363" y="2578100"/>
          <p14:tracePt t="79086" x="3916363" y="2565400"/>
          <p14:tracePt t="79121" x="3905250" y="2565400"/>
          <p14:tracePt t="79131" x="3905250" y="2552700"/>
          <p14:tracePt t="79153" x="3892550" y="2540000"/>
          <p14:tracePt t="79163" x="3867150" y="2516188"/>
          <p14:tracePt t="79167" x="3854450" y="2503488"/>
          <p14:tracePt t="79179" x="3816350" y="2503488"/>
          <p14:tracePt t="79183" x="3779838" y="2478088"/>
          <p14:tracePt t="79191" x="3741738" y="2452688"/>
          <p14:tracePt t="79200" x="3692525" y="2439988"/>
          <p14:tracePt t="79212" x="3629025" y="2439988"/>
          <p14:tracePt t="79215" x="3567113" y="2427288"/>
          <p14:tracePt t="79225" x="3516313" y="2427288"/>
          <p14:tracePt t="79232" x="3441700" y="2427288"/>
          <p14:tracePt t="79241" x="3390900" y="2427288"/>
          <p14:tracePt t="79251" x="3328988" y="2427288"/>
          <p14:tracePt t="79257" x="3267075" y="2427288"/>
          <p14:tracePt t="79266" x="3216275" y="2439988"/>
          <p14:tracePt t="79271" x="3165475" y="2465388"/>
          <p14:tracePt t="79280" x="3128963" y="2490788"/>
          <p14:tracePt t="79290" x="3090863" y="2503488"/>
          <p14:tracePt t="79296" x="3065463" y="2540000"/>
          <p14:tracePt t="79306" x="3041650" y="2552700"/>
          <p14:tracePt t="79311" x="3028950" y="2565400"/>
          <p14:tracePt t="79321" x="3016250" y="2590800"/>
          <p14:tracePt t="79330" x="3003550" y="2603500"/>
          <p14:tracePt t="79336" x="3003550" y="2616200"/>
          <p14:tracePt t="79350" x="3003550" y="2627313"/>
          <p14:tracePt t="79376" x="3003550" y="2640013"/>
          <p14:tracePt t="79386" x="3003550" y="2652713"/>
          <p14:tracePt t="79412" x="3003550" y="2665413"/>
          <p14:tracePt t="79416" x="3003550" y="2690813"/>
          <p14:tracePt t="79427" x="3003550" y="2703513"/>
          <p14:tracePt t="79437" x="3003550" y="2728913"/>
          <p14:tracePt t="79442" x="3028950" y="2765425"/>
          <p14:tracePt t="79453" x="3054350" y="2816225"/>
          <p14:tracePt t="79456" x="3078163" y="2865438"/>
          <p14:tracePt t="79466" x="3103563" y="2916238"/>
          <p14:tracePt t="79472" x="3128963" y="2941638"/>
          <p14:tracePt t="79483" x="3165475" y="2978150"/>
          <p14:tracePt t="79495" x="3203575" y="3016250"/>
          <p14:tracePt t="79499" x="3241675" y="3041650"/>
          <p14:tracePt t="79509" x="3267075" y="3065463"/>
          <p14:tracePt t="79514" x="3290888" y="3078163"/>
          <p14:tracePt t="79523" x="3328988" y="3103563"/>
          <p14:tracePt t="79532" x="3354388" y="3116263"/>
          <p14:tracePt t="79538" x="3390900" y="3141663"/>
          <p14:tracePt t="79548" x="3416300" y="3154363"/>
          <p14:tracePt t="79553" x="3441700" y="3154363"/>
          <p14:tracePt t="79562" x="3454400" y="3165475"/>
          <p14:tracePt t="79572" x="3490913" y="3178175"/>
          <p14:tracePt t="79578" x="3503613" y="3178175"/>
          <p14:tracePt t="79588" x="3516313" y="3178175"/>
          <p14:tracePt t="79604" x="3529013" y="3178175"/>
          <p14:tracePt t="79618" x="3541713" y="3178175"/>
          <p14:tracePt t="79635" x="3554413" y="3154363"/>
          <p14:tracePt t="79645" x="3567113" y="3141663"/>
          <p14:tracePt t="79654" x="3567113" y="3128963"/>
          <p14:tracePt t="79659" x="3603625" y="3078163"/>
          <p14:tracePt t="79669" x="3641725" y="3028950"/>
          <p14:tracePt t="79675" x="3654425" y="2978150"/>
          <p14:tracePt t="79685" x="3692525" y="2941638"/>
          <p14:tracePt t="79696" x="3716338" y="2865438"/>
          <p14:tracePt t="79698" x="3741738" y="2816225"/>
          <p14:tracePt t="79711" x="3754438" y="2740025"/>
          <p14:tracePt t="79714" x="3754438" y="2703513"/>
          <p14:tracePt t="79724" x="3767138" y="2665413"/>
          <p14:tracePt t="79740" x="3779838" y="2565400"/>
          <p14:tracePt t="79751" x="3779838" y="2540000"/>
          <p14:tracePt t="79831" x="3767138" y="2552700"/>
          <p14:tracePt t="79837" x="3741738" y="2565400"/>
          <p14:tracePt t="79846" x="3716338" y="2590800"/>
          <p14:tracePt t="79856" x="3679825" y="2627313"/>
          <p14:tracePt t="79861" x="3654425" y="2665413"/>
          <p14:tracePt t="79870" x="3616325" y="2690813"/>
          <p14:tracePt t="79879" x="3590925" y="2752725"/>
          <p14:tracePt t="79886" x="3567113" y="2816225"/>
          <p14:tracePt t="79896" x="3541713" y="2852738"/>
          <p14:tracePt t="79900" x="3516313" y="2903538"/>
          <p14:tracePt t="79911" x="3516313" y="2941638"/>
          <p14:tracePt t="79916" x="3490913" y="2990850"/>
          <p14:tracePt t="79926" x="3490913" y="3016250"/>
          <p14:tracePt t="79937" x="3490913" y="3028950"/>
          <p14:tracePt t="79940" x="3490913" y="3041650"/>
          <p14:tracePt t="79952" x="3490913" y="3054350"/>
          <p14:tracePt t="80006" x="3503613" y="3054350"/>
          <p14:tracePt t="80016" x="3516313" y="3054350"/>
          <p14:tracePt t="80022" x="3567113" y="3054350"/>
          <p14:tracePt t="80032" x="3616325" y="3054350"/>
          <p14:tracePt t="80042" x="3679825" y="3041650"/>
          <p14:tracePt t="80046" x="3741738" y="3003550"/>
          <p14:tracePt t="80059" x="3792538" y="2965450"/>
          <p14:tracePt t="80062" x="3841750" y="2928938"/>
          <p14:tracePt t="80072" x="3879850" y="2878138"/>
          <p14:tracePt t="80078" x="3916363" y="2816225"/>
          <p14:tracePt t="80088" x="3967163" y="2740025"/>
          <p14:tracePt t="80098" x="3992563" y="2652713"/>
          <p14:tracePt t="80102" x="4005263" y="2565400"/>
          <p14:tracePt t="80112" x="4017963" y="2516188"/>
          <p14:tracePt t="80118" x="4029075" y="2465388"/>
          <p14:tracePt t="80128" x="4029075" y="2439988"/>
          <p14:tracePt t="80138" x="4029075" y="2403475"/>
          <p14:tracePt t="80185" x="4017963" y="2403475"/>
          <p14:tracePt t="80208" x="3992563" y="2414588"/>
          <p14:tracePt t="80218" x="3967163" y="2439988"/>
          <p14:tracePt t="80224" x="3954463" y="2465388"/>
          <p14:tracePt t="80234" x="3929063" y="2503488"/>
          <p14:tracePt t="80239" x="3916363" y="2527300"/>
          <p14:tracePt t="80248" x="3892550" y="2565400"/>
          <p14:tracePt t="80259" x="3867150" y="2616200"/>
          <p14:tracePt t="80264" x="3867150" y="2665413"/>
          <p14:tracePt t="80274" x="3854450" y="2740025"/>
          <p14:tracePt t="80278" x="3841750" y="2803525"/>
          <p14:tracePt t="80293" x="3841750" y="2878138"/>
          <p14:tracePt t="80300" x="3829050" y="2903538"/>
          <p14:tracePt t="80304" x="3829050" y="2941638"/>
          <p14:tracePt t="80314" x="3829050" y="2990850"/>
          <p14:tracePt t="80320" x="3829050" y="3003550"/>
          <p14:tracePt t="80330" x="3829050" y="3028950"/>
          <p14:tracePt t="80370" x="3841750" y="3028950"/>
          <p14:tracePt t="80395" x="3854450" y="3028950"/>
          <p14:tracePt t="80401" x="3854450" y="3016250"/>
          <p14:tracePt t="80411" x="3854450" y="3003550"/>
          <p14:tracePt t="82312" x="3879850" y="3003550"/>
          <p14:tracePt t="82316" x="3892550" y="3016250"/>
          <p14:tracePt t="82326" x="3905250" y="3041650"/>
          <p14:tracePt t="82342" x="3916363" y="3054350"/>
          <p14:tracePt t="82394" x="3929063" y="3065463"/>
          <p14:tracePt t="82459" x="3941763" y="3065463"/>
          <p14:tracePt t="82545" x="3954463" y="3090863"/>
          <p14:tracePt t="82554" x="3967163" y="3090863"/>
          <p14:tracePt t="82558" x="3967163" y="3103563"/>
          <p14:tracePt t="82568" x="3967163" y="3116263"/>
          <p14:tracePt t="82578" x="3979863" y="3116263"/>
          <p14:tracePt t="82584" x="3979863" y="3141663"/>
          <p14:tracePt t="82594" x="3992563" y="3141663"/>
          <p14:tracePt t="82601" x="3992563" y="3165475"/>
          <p14:tracePt t="82610" x="3992563" y="3178175"/>
          <p14:tracePt t="82621" x="4005263" y="3190875"/>
          <p14:tracePt t="82624" x="4029075" y="3216275"/>
          <p14:tracePt t="82634" x="4029075" y="3254375"/>
          <p14:tracePt t="82641" x="4041775" y="3278188"/>
          <p14:tracePt t="82650" x="4054475" y="3316288"/>
          <p14:tracePt t="82660" x="4054475" y="3367088"/>
          <p14:tracePt t="82664" x="4054475" y="3403600"/>
          <p14:tracePt t="82674" x="4054475" y="3454400"/>
          <p14:tracePt t="82680" x="4054475" y="3529013"/>
          <p14:tracePt t="82691" x="4041775" y="3590925"/>
          <p14:tracePt t="82700" x="4017963" y="3667125"/>
          <p14:tracePt t="82705" x="3992563" y="3716338"/>
          <p14:tracePt t="82717" x="3967163" y="3792538"/>
          <p14:tracePt t="82720" x="3941763" y="3867150"/>
          <p14:tracePt t="82730" x="3892550" y="3992563"/>
          <p14:tracePt t="82740" x="3854450" y="4067175"/>
          <p14:tracePt t="82746" x="3829050" y="4129088"/>
          <p14:tracePt t="82758" x="3803650" y="4192588"/>
          <p14:tracePt t="82760" x="3792538" y="4241800"/>
          <p14:tracePt t="82771" x="3767138" y="4305300"/>
          <p14:tracePt t="82780" x="3754438" y="4330700"/>
          <p14:tracePt t="82786" x="3741738" y="4367213"/>
          <p14:tracePt t="82796" x="3729038" y="4405313"/>
          <p14:tracePt t="82800" x="3729038" y="4443413"/>
          <p14:tracePt t="82810" x="3716338" y="4492625"/>
          <p14:tracePt t="82823" x="3703638" y="4518025"/>
          <p14:tracePt t="82827" x="3703638" y="4530725"/>
          <p14:tracePt t="82839" x="3703638" y="4543425"/>
          <p14:tracePt t="82853" x="3703638" y="4554538"/>
          <p14:tracePt t="82867" x="3703638" y="4567238"/>
          <p14:tracePt t="82889" x="3692525" y="4618038"/>
          <p14:tracePt t="82892" x="3679825" y="4643438"/>
          <p14:tracePt t="82902" x="3667125" y="4692650"/>
          <p14:tracePt t="82906" x="3654425" y="4756150"/>
          <p14:tracePt t="82916" x="3641725" y="4805363"/>
          <p14:tracePt t="82923" x="3616325" y="4868863"/>
          <p14:tracePt t="82932" x="3590925" y="4918075"/>
          <p14:tracePt t="82942" x="3567113" y="4981575"/>
          <p14:tracePt t="82948" x="3554413" y="5018088"/>
          <p14:tracePt t="82958" x="3541713" y="5056188"/>
          <p14:tracePt t="82962" x="3529013" y="5081588"/>
          <p14:tracePt t="82972" x="3516313" y="5105400"/>
          <p14:tracePt t="82982" x="3516313" y="5130800"/>
          <p14:tracePt t="82988" x="3516313" y="5143500"/>
          <p14:tracePt t="82998" x="3516313" y="5156200"/>
          <p14:tracePt t="83002" x="3503613" y="5156200"/>
          <p14:tracePt t="83012" x="3503613" y="5168900"/>
          <p14:tracePt t="83028" x="3503613" y="5181600"/>
          <p14:tracePt t="83042" x="3503613" y="5194300"/>
          <p14:tracePt t="83064" x="3503613" y="5205413"/>
          <p14:tracePt t="83078" x="3503613" y="5218113"/>
          <p14:tracePt t="83084" x="3490913" y="5230813"/>
          <p14:tracePt t="83104" x="3479800" y="5256213"/>
          <p14:tracePt t="83108" x="3479800" y="5281613"/>
          <p14:tracePt t="83118" x="3479800" y="5294313"/>
          <p14:tracePt t="83124" x="3479800" y="5305425"/>
          <p14:tracePt t="83134" x="3467100" y="5318125"/>
          <p14:tracePt t="83144" x="3454400" y="5343525"/>
          <p14:tracePt t="83148" x="3454400" y="5356225"/>
          <p14:tracePt t="83158" x="3454400" y="5368925"/>
          <p14:tracePt t="83164" x="3454400" y="5381625"/>
          <p14:tracePt t="83174" x="3454400" y="5394325"/>
          <p14:tracePt t="83588" x="3479800" y="5394325"/>
          <p14:tracePt t="83602" x="3490913" y="5407025"/>
          <p14:tracePt t="83628" x="3503613" y="5407025"/>
          <p14:tracePt t="83648" x="3503613" y="5418138"/>
          <p14:tracePt t="83658" x="3529013" y="5430838"/>
          <p14:tracePt t="83668" x="3554413" y="5443538"/>
          <p14:tracePt t="83674" x="3579813" y="5468938"/>
          <p14:tracePt t="83685" x="3603625" y="5494338"/>
          <p14:tracePt t="83689" x="3654425" y="5518150"/>
          <p14:tracePt t="83698" x="3692525" y="5556250"/>
          <p14:tracePt t="83708" x="3741738" y="5581650"/>
          <p14:tracePt t="83714" x="3779838" y="5607050"/>
          <p14:tracePt t="83724" x="3816350" y="5630863"/>
          <p14:tracePt t="83728" x="3854450" y="5643563"/>
          <p14:tracePt t="83738" x="3879850" y="5668963"/>
          <p14:tracePt t="83750" x="3892550" y="5681663"/>
          <p14:tracePt t="83754" x="3929063" y="5694363"/>
          <p14:tracePt t="83764" x="3954463" y="5719763"/>
          <p14:tracePt t="83770" x="3967163" y="5719763"/>
          <p14:tracePt t="83780" x="3979863" y="5719763"/>
          <p14:tracePt t="83790" x="3979863" y="5732463"/>
          <p14:tracePt t="83794" x="3992563" y="5732463"/>
          <p14:tracePt t="83804" x="4005263" y="5732463"/>
          <p14:tracePt t="83810" x="4005263" y="5743575"/>
          <p14:tracePt t="83830" x="4017963" y="5743575"/>
          <p14:tracePt t="83845" x="4017963" y="5756275"/>
          <p14:tracePt t="83860" x="4029075" y="5756275"/>
          <p14:tracePt t="83888" x="4054475" y="5756275"/>
          <p14:tracePt t="83891" x="4067175" y="5756275"/>
          <p14:tracePt t="83901" x="4092575" y="5768975"/>
          <p14:tracePt t="83910" x="4129088" y="5768975"/>
          <p14:tracePt t="83916" x="4167188" y="5768975"/>
          <p14:tracePt t="83926" x="4217988" y="5768975"/>
          <p14:tracePt t="83930" x="4267200" y="5768975"/>
          <p14:tracePt t="83941" x="4318000" y="5768975"/>
          <p14:tracePt t="83950" x="4367213" y="5768975"/>
          <p14:tracePt t="83956" x="4430713" y="5768975"/>
          <p14:tracePt t="83966" x="4518025" y="5768975"/>
          <p14:tracePt t="83971" x="4592638" y="5768975"/>
          <p14:tracePt t="83987" x="4656138" y="5768975"/>
          <p14:tracePt t="83994" x="4718050" y="5768975"/>
          <p14:tracePt t="83996" x="4805363" y="5768975"/>
          <p14:tracePt t="84006" x="4856163" y="5768975"/>
          <p14:tracePt t="84012" x="4930775" y="5768975"/>
          <p14:tracePt t="84022" x="4981575" y="5743575"/>
          <p14:tracePt t="84032" x="5018088" y="5743575"/>
          <p14:tracePt t="84036" x="5030788" y="5743575"/>
          <p14:tracePt t="84395" x="5018088" y="5743575"/>
          <p14:tracePt t="84401" x="5005388" y="5743575"/>
          <p14:tracePt t="84410" x="4992688" y="5743575"/>
          <p14:tracePt t="84414" x="4956175" y="5743575"/>
          <p14:tracePt t="84424" x="4918075" y="5743575"/>
          <p14:tracePt t="84435" x="4892675" y="5743575"/>
          <p14:tracePt t="84440" x="4843463" y="5743575"/>
          <p14:tracePt t="84451" x="4756150" y="5768975"/>
          <p14:tracePt t="84456" x="4667250" y="5768975"/>
          <p14:tracePt t="84466" x="4592638" y="5781675"/>
          <p14:tracePt t="84476" x="4479925" y="5794375"/>
          <p14:tracePt t="84480" x="4405313" y="5794375"/>
          <p14:tracePt t="84490" x="4354513" y="5794375"/>
          <p14:tracePt t="84496" x="4292600" y="5807075"/>
          <p14:tracePt t="84506" x="4254500" y="5807075"/>
          <p14:tracePt t="84517" x="4217988" y="5807075"/>
          <p14:tracePt t="84520" x="4179888" y="5807075"/>
          <p14:tracePt t="84530" x="4167188" y="5807075"/>
          <p14:tracePt t="84950" x="4179888" y="5794375"/>
          <p14:tracePt t="84960" x="4217988" y="5781675"/>
          <p14:tracePt t="84964" x="4230688" y="5781675"/>
          <p14:tracePt t="84974" x="4254500" y="5768975"/>
          <p14:tracePt t="84980" x="4279900" y="5768975"/>
          <p14:tracePt t="84990" x="4318000" y="5756275"/>
          <p14:tracePt t="85003" x="4330700" y="5756275"/>
          <p14:tracePt t="85006" x="4341813" y="5756275"/>
          <p14:tracePt t="85040" x="4341813" y="5743575"/>
          <p14:tracePt t="85046" x="4354513" y="5732463"/>
          <p14:tracePt t="85070" x="4367213" y="5719763"/>
          <p14:tracePt t="85080" x="4379913" y="5694363"/>
          <p14:tracePt t="85096" x="4379913" y="5668963"/>
          <p14:tracePt t="85101" x="4379913" y="5643563"/>
          <p14:tracePt t="85110" x="4392613" y="5643563"/>
          <p14:tracePt t="85120" x="4392613" y="5630863"/>
          <p14:tracePt t="85126" x="4392613" y="5594350"/>
          <p14:tracePt t="85136" x="4392613" y="5568950"/>
          <p14:tracePt t="85152" x="4392613" y="5543550"/>
          <p14:tracePt t="85162" x="4392613" y="5530850"/>
          <p14:tracePt t="85166" x="4392613" y="5518150"/>
          <p14:tracePt t="85176" x="4367213" y="5481638"/>
          <p14:tracePt t="85182" x="4318000" y="5430838"/>
          <p14:tracePt t="85192" x="4279900" y="5418138"/>
          <p14:tracePt t="85202" x="4254500" y="5394325"/>
          <p14:tracePt t="85206" x="4230688" y="5381625"/>
          <p14:tracePt t="85217" x="4192588" y="5356225"/>
          <p14:tracePt t="85233" x="4179888" y="5343525"/>
          <p14:tracePt t="85246" x="4179888" y="5330825"/>
          <p14:tracePt t="85342" x="4167188" y="5330825"/>
          <p14:tracePt t="85352" x="4141788" y="5330825"/>
          <p14:tracePt t="85364" x="4092575" y="5343525"/>
          <p14:tracePt t="85368" x="4005263" y="5368925"/>
          <p14:tracePt t="85378" x="3916363" y="5394325"/>
          <p14:tracePt t="85387" x="3841750" y="5407025"/>
          <p14:tracePt t="85395" x="3779838" y="5418138"/>
          <p14:tracePt t="85405" x="3716338" y="5430838"/>
          <p14:tracePt t="85409" x="3679825" y="5430838"/>
          <p14:tracePt t="85421" x="3641725" y="5443538"/>
          <p14:tracePt t="85424" x="3629025" y="5443538"/>
          <p14:tracePt t="85435" x="3616325" y="5456238"/>
          <p14:tracePt t="85445" x="3603625" y="5456238"/>
          <p14:tracePt t="85448" x="3590925" y="5456238"/>
          <p14:tracePt t="85464" x="3579813" y="5456238"/>
          <p14:tracePt t="85484" x="3567113" y="5468938"/>
          <p14:tracePt t="85490" x="3554413" y="5468938"/>
          <p14:tracePt t="85505" x="3541713" y="5468938"/>
          <p14:tracePt t="85530" x="3529013" y="5468938"/>
          <p14:tracePt t="85554" x="3516313" y="5468938"/>
          <p14:tracePt t="85564" x="3503613" y="5468938"/>
          <p14:tracePt t="85584" x="3490913" y="5468938"/>
          <p14:tracePt t="85596" x="3479800" y="5468938"/>
          <p14:tracePt t="85606" x="3467100" y="5468938"/>
          <p14:tracePt t="85610" x="3454400" y="5468938"/>
          <p14:tracePt t="85620" x="3441700" y="5468938"/>
          <p14:tracePt t="85626" x="3429000" y="5468938"/>
          <p14:tracePt t="85636" x="3416300" y="5468938"/>
          <p14:tracePt t="85651" x="3403600" y="5468938"/>
          <p14:tracePt t="85660" x="3390900" y="5468938"/>
          <p14:tracePt t="85690" x="3378200" y="5468938"/>
          <p14:tracePt t="85706" x="3367088" y="5468938"/>
          <p14:tracePt t="85717" x="3354388" y="5468938"/>
          <p14:tracePt t="85726" x="3341688" y="5468938"/>
          <p14:tracePt t="85746" x="3328988" y="5468938"/>
          <p14:tracePt t="85767" x="3328988" y="5456238"/>
          <p14:tracePt t="85783" x="3316288" y="5456238"/>
          <p14:tracePt t="85812" x="3303588" y="5456238"/>
          <p14:tracePt t="85822" x="3290888" y="5456238"/>
          <p14:tracePt t="85829" x="3278188" y="5456238"/>
          <p14:tracePt t="85838" x="3278188" y="5443538"/>
          <p14:tracePt t="85849" x="3254375" y="5443538"/>
          <p14:tracePt t="85852" x="3241675" y="5443538"/>
          <p14:tracePt t="85868" x="3228975" y="5443538"/>
          <p14:tracePt t="85879" x="3216275" y="5443538"/>
          <p14:tracePt t="85902" x="3203575" y="5443538"/>
          <p14:tracePt t="86120" x="3216275" y="5443538"/>
          <p14:tracePt t="86144" x="3228975" y="5443538"/>
          <p14:tracePt t="86386" x="3241675" y="5443538"/>
          <p14:tracePt t="86418" x="3254375" y="5443538"/>
          <p14:tracePt t="86428" x="3278188" y="5456238"/>
          <p14:tracePt t="86432" x="3303588" y="5481638"/>
          <p14:tracePt t="86442" x="3354388" y="5481638"/>
          <p14:tracePt t="86452" x="3467100" y="5530850"/>
          <p14:tracePt t="86459" x="3529013" y="5543550"/>
          <p14:tracePt t="86469" x="3603625" y="5543550"/>
          <p14:tracePt t="86473" x="3679825" y="5568950"/>
          <p14:tracePt t="86485" x="3729038" y="5581650"/>
          <p14:tracePt t="86492" x="3754438" y="5594350"/>
          <p14:tracePt t="86498" x="3767138" y="5594350"/>
          <p14:tracePt t="86511" x="3792538" y="5594350"/>
          <p14:tracePt t="86525" x="3803650" y="5594350"/>
          <p14:tracePt t="86578" x="3816350" y="5594350"/>
          <p14:tracePt t="86604" x="3829050" y="5594350"/>
          <p14:tracePt t="86614" x="3841750" y="5594350"/>
          <p14:tracePt t="86617" x="3867150" y="5594350"/>
          <p14:tracePt t="86630" x="3892550" y="5594350"/>
          <p14:tracePt t="86634" x="3929063" y="5581650"/>
          <p14:tracePt t="86644" x="3979863" y="5568950"/>
          <p14:tracePt t="86654" x="4041775" y="5543550"/>
          <p14:tracePt t="86660" x="4105275" y="5530850"/>
          <p14:tracePt t="86670" x="4179888" y="5518150"/>
          <p14:tracePt t="86674" x="4241800" y="5518150"/>
          <p14:tracePt t="86684" x="4305300" y="5507038"/>
          <p14:tracePt t="86694" x="4354513" y="5507038"/>
          <p14:tracePt t="86700" x="4392613" y="5507038"/>
          <p14:tracePt t="86710" x="4430713" y="5507038"/>
          <p14:tracePt t="86720" x="4467225" y="5507038"/>
          <p14:tracePt t="86724" x="4505325" y="5494338"/>
          <p14:tracePt t="86734" x="4592638" y="5481638"/>
          <p14:tracePt t="86740" x="4643438" y="5481638"/>
          <p14:tracePt t="86750" x="4692650" y="5481638"/>
          <p14:tracePt t="86756" x="4756150" y="5481638"/>
          <p14:tracePt t="86766" x="4830763" y="5481638"/>
          <p14:tracePt t="86776" x="4918075" y="5481638"/>
          <p14:tracePt t="86780" x="4981575" y="5481638"/>
          <p14:tracePt t="86790" x="5068888" y="5481638"/>
          <p14:tracePt t="86796" x="5143500" y="5481638"/>
          <p14:tracePt t="86806" x="5268913" y="5481638"/>
          <p14:tracePt t="86816" x="5356225" y="5481638"/>
          <p14:tracePt t="86820" x="5418138" y="5481638"/>
          <p14:tracePt t="86831" x="5494338" y="5481638"/>
          <p14:tracePt t="86836" x="5543550" y="5481638"/>
          <p14:tracePt t="86846" x="5594350" y="5481638"/>
          <p14:tracePt t="86856" x="5619750" y="5481638"/>
          <p14:tracePt t="86860" x="5643563" y="5494338"/>
          <p14:tracePt t="86882" x="5694363" y="5494338"/>
          <p14:tracePt t="86886" x="5719763" y="5494338"/>
          <p14:tracePt t="86896" x="5732463" y="5494338"/>
          <p14:tracePt t="86902" x="5756275" y="5494338"/>
          <p14:tracePt t="86912" x="5781675" y="5494338"/>
          <p14:tracePt t="86916" x="5819775" y="5481638"/>
          <p14:tracePt t="86926" x="5894388" y="5481638"/>
          <p14:tracePt t="86936" x="5945188" y="5456238"/>
          <p14:tracePt t="86942" x="5994400" y="5456238"/>
          <p14:tracePt t="86953" x="6056313" y="5443538"/>
          <p14:tracePt t="86956" x="6119813" y="5443538"/>
          <p14:tracePt t="86966" x="6157913" y="5430838"/>
          <p14:tracePt t="86976" x="6194425" y="5430838"/>
          <p14:tracePt t="86982" x="6245225" y="5418138"/>
          <p14:tracePt t="86992" x="6281738" y="5418138"/>
          <p14:tracePt t="86998" x="6319838" y="5418138"/>
          <p14:tracePt t="87008" x="6345238" y="5418138"/>
          <p14:tracePt t="87022" x="6394450" y="5407025"/>
          <p14:tracePt t="87199" x="6419850" y="5407025"/>
          <p14:tracePt t="87209" x="6445250" y="5407025"/>
          <p14:tracePt t="87221" x="6483350" y="5394325"/>
          <p14:tracePt t="87224" x="6507163" y="5394325"/>
          <p14:tracePt t="87234" x="6532563" y="5381625"/>
          <p14:tracePt t="87244" x="6557963" y="5381625"/>
          <p14:tracePt t="87250" x="6570663" y="5381625"/>
          <p14:tracePt t="87260" x="6594475" y="5381625"/>
          <p14:tracePt t="87265" x="6607175" y="5368925"/>
          <p14:tracePt t="87274" x="6619875" y="5368925"/>
          <p14:tracePt t="87281" x="6645275" y="5368925"/>
          <p14:tracePt t="87290" x="6657975" y="5368925"/>
          <p14:tracePt t="87304" x="6683375" y="5368925"/>
          <p14:tracePt t="87314" x="6696075" y="5368925"/>
          <p14:tracePt t="87326" x="6707188" y="5368925"/>
          <p14:tracePt t="87330" x="6732588" y="5368925"/>
          <p14:tracePt t="87340" x="6757988" y="5381625"/>
          <p14:tracePt t="87347" x="6783388" y="5381625"/>
          <p14:tracePt t="87356" x="6819900" y="5394325"/>
          <p14:tracePt t="87363" x="6845300" y="5394325"/>
          <p14:tracePt t="87372" x="6870700" y="5394325"/>
          <p14:tracePt t="87376" x="6908800" y="5407025"/>
          <p14:tracePt t="87386" x="6932613" y="5418138"/>
          <p14:tracePt t="87398" x="6945313" y="5418138"/>
          <p14:tracePt t="87402" x="6958013" y="5418138"/>
          <p14:tracePt t="87416" x="6970713" y="5430838"/>
          <p14:tracePt t="87426" x="6983413" y="5430838"/>
          <p14:tracePt t="87438" x="6996113" y="5443538"/>
          <p14:tracePt t="87442" x="7019925" y="5456238"/>
          <p14:tracePt t="87458" x="7032625" y="5456238"/>
          <p14:tracePt t="87478" x="7032625" y="5468938"/>
          <p14:tracePt t="87492" x="7045325" y="5468938"/>
          <p14:tracePt t="87685" x="7058025" y="5468938"/>
          <p14:tracePt t="87701" x="7070725" y="5468938"/>
          <p14:tracePt t="87840" x="7083425" y="5481638"/>
          <p14:tracePt t="87846" x="7108825" y="5481638"/>
          <p14:tracePt t="87861" x="7121525" y="5481638"/>
          <p14:tracePt t="87897" x="7132638" y="5481638"/>
          <p14:tracePt t="87913" x="7145338" y="5481638"/>
          <p14:tracePt t="87942" x="7158038" y="5481638"/>
          <p14:tracePt t="87976" x="7170738" y="5481638"/>
          <p14:tracePt t="88016" x="7183438" y="5481638"/>
          <p14:tracePt t="88200" x="7196138" y="5481638"/>
          <p14:tracePt t="88208" x="7208838" y="5481638"/>
          <p14:tracePt t="88218" x="7221538" y="5481638"/>
          <p14:tracePt t="88261" x="7232650" y="5481638"/>
          <p14:tracePt t="88341" x="7245350" y="5481638"/>
          <p14:tracePt t="88860" x="7258050" y="5481638"/>
          <p14:tracePt t="88910" x="7270750" y="5481638"/>
          <p14:tracePt t="89149" x="7283450" y="5481638"/>
          <p14:tracePt t="89163" x="7296150" y="5481638"/>
          <p14:tracePt t="90141" x="7283450" y="5481638"/>
          <p14:tracePt t="90409" x="7270750" y="5481638"/>
          <p14:tracePt t="90423" x="7258050" y="5481638"/>
          <p14:tracePt t="90433" x="7245350" y="5468938"/>
          <p14:tracePt t="90445" x="7196138" y="5418138"/>
          <p14:tracePt t="90450" x="7121525" y="5318125"/>
          <p14:tracePt t="90459" x="7019925" y="5194300"/>
          <p14:tracePt t="90465" x="6908800" y="5056188"/>
          <p14:tracePt t="90476" x="6796088" y="4930775"/>
          <p14:tracePt t="90485" x="6683375" y="4792663"/>
          <p14:tracePt t="90489" x="6532563" y="4656138"/>
          <p14:tracePt t="90499" x="6332538" y="4454525"/>
          <p14:tracePt t="90505" x="6257925" y="4354513"/>
          <p14:tracePt t="90515" x="6181725" y="4267200"/>
          <p14:tracePt t="90526" x="6145213" y="4230688"/>
          <p14:tracePt t="90528" x="6119813" y="4205288"/>
          <p14:tracePt t="90538" x="6119813" y="4192588"/>
          <p14:tracePt t="90544" x="6107113" y="4179888"/>
          <p14:tracePt t="90554" x="6107113" y="4167188"/>
          <p14:tracePt t="90660" x="6107113" y="4154488"/>
          <p14:tracePt t="90664" x="6107113" y="4141788"/>
          <p14:tracePt t="90676" x="6107113" y="4129088"/>
          <p14:tracePt t="90686" x="6094413" y="4105275"/>
          <p14:tracePt t="90691" x="6081713" y="4092575"/>
          <p14:tracePt t="90700" x="6069013" y="4067175"/>
          <p14:tracePt t="90707" x="6056313" y="4041775"/>
          <p14:tracePt t="90716" x="6045200" y="4017963"/>
          <p14:tracePt t="90726" x="6032500" y="3992563"/>
          <p14:tracePt t="90730" x="6019800" y="3967163"/>
          <p14:tracePt t="90740" x="6007100" y="3941763"/>
          <p14:tracePt t="90756" x="5994400" y="3916363"/>
          <p14:tracePt t="90766" x="5981700" y="3905250"/>
          <p14:tracePt t="90771" x="5981700" y="3892550"/>
          <p14:tracePt t="90783" x="5969000" y="3867150"/>
          <p14:tracePt t="90786" x="5969000" y="3854450"/>
          <p14:tracePt t="90797" x="5945188" y="3829050"/>
          <p14:tracePt t="90810" x="5932488" y="3803650"/>
          <p14:tracePt t="90813" x="5919788" y="3779838"/>
          <p14:tracePt t="90824" x="5894388" y="3754438"/>
          <p14:tracePt t="90827" x="5894388" y="3729038"/>
          <p14:tracePt t="90839" x="5868988" y="3703638"/>
          <p14:tracePt t="90846" x="5856288" y="3667125"/>
          <p14:tracePt t="90852" x="5843588" y="3641725"/>
          <p14:tracePt t="90862" x="5832475" y="3629025"/>
          <p14:tracePt t="90877" x="5819775" y="3603625"/>
          <p14:tracePt t="90886" x="5819775" y="3590925"/>
          <p14:tracePt t="90893" x="5807075" y="3590925"/>
          <p14:tracePt t="90918" x="5807075" y="3579813"/>
          <p14:tracePt t="90973" x="5807075" y="3567113"/>
          <p14:tracePt t="90983" x="5794375" y="3567113"/>
          <p14:tracePt t="90988" x="5781675" y="3554413"/>
          <p14:tracePt t="90999" x="5768975" y="3554413"/>
          <p14:tracePt t="91008" x="5756275" y="3554413"/>
          <p14:tracePt t="91013" x="5743575" y="3541713"/>
          <p14:tracePt t="91025" x="5732463" y="3541713"/>
          <p14:tracePt t="91028" x="5732463" y="3529013"/>
          <p14:tracePt t="91038" x="5719763" y="3529013"/>
          <p14:tracePt t="91094" x="5707063" y="3529013"/>
          <p14:tracePt t="91104" x="5694363" y="3529013"/>
          <p14:tracePt t="91108" x="5668963" y="3529013"/>
          <p14:tracePt t="91118" x="5656263" y="3554413"/>
          <p14:tracePt t="91130" x="5630863" y="3567113"/>
          <p14:tracePt t="91134" x="5594350" y="3590925"/>
          <p14:tracePt t="91144" x="5568950" y="3603625"/>
          <p14:tracePt t="91150" x="5556250" y="3616325"/>
          <p14:tracePt t="91160" x="5530850" y="3654425"/>
          <p14:tracePt t="91171" x="5507038" y="3667125"/>
          <p14:tracePt t="91177" x="5494338" y="3692525"/>
          <p14:tracePt t="91184" x="5468938" y="3716338"/>
          <p14:tracePt t="91191" x="5456238" y="3729038"/>
          <p14:tracePt t="91201" x="5443538" y="3754438"/>
          <p14:tracePt t="91211" x="5430838" y="3767138"/>
          <p14:tracePt t="91215" x="5430838" y="3779838"/>
          <p14:tracePt t="91226" x="5418138" y="3803650"/>
          <p14:tracePt t="91230" x="5407025" y="3816350"/>
          <p14:tracePt t="91241" x="5407025" y="3829050"/>
          <p14:tracePt t="91251" x="5394325" y="3829050"/>
          <p14:tracePt t="91258" x="5394325" y="3841750"/>
          <p14:tracePt t="91272" x="5394325" y="3854450"/>
          <p14:tracePt t="91282" x="5394325" y="3867150"/>
          <p14:tracePt t="91337" x="5394325" y="3879850"/>
          <p14:tracePt t="91351" x="5394325" y="3892550"/>
          <p14:tracePt t="91363" x="5394325" y="3905250"/>
          <p14:tracePt t="91373" x="5394325" y="3916363"/>
          <p14:tracePt t="91377" x="5394325" y="3929063"/>
          <p14:tracePt t="91387" x="5394325" y="3954463"/>
          <p14:tracePt t="91393" x="5394325" y="3979863"/>
          <p14:tracePt t="91403" x="5394325" y="3992563"/>
          <p14:tracePt t="91413" x="5394325" y="4005263"/>
          <p14:tracePt t="91417" x="5394325" y="4017963"/>
          <p14:tracePt t="91433" x="5394325" y="4029075"/>
          <p14:tracePt t="91443" x="5394325" y="4041775"/>
          <p14:tracePt t="91458" x="5394325" y="4054475"/>
          <p14:tracePt t="91473" x="5394325" y="4067175"/>
          <p14:tracePt t="91494" x="5394325" y="4079875"/>
          <p14:tracePt t="91498" x="5407025" y="4079875"/>
          <p14:tracePt t="91513" x="5407025" y="4092575"/>
          <p14:tracePt t="91525" x="5407025" y="4105275"/>
          <p14:tracePt t="91553" x="5418138" y="4105275"/>
          <p14:tracePt t="91562" x="5418138" y="4117975"/>
          <p14:tracePt t="91917" x="5430838" y="4117975"/>
          <p14:tracePt t="91927" x="5543550" y="4117975"/>
          <p14:tracePt t="91938" x="5668963" y="4117975"/>
          <p14:tracePt t="91943" x="5819775" y="4117975"/>
          <p14:tracePt t="91953" x="5969000" y="4117975"/>
          <p14:tracePt t="91956" x="6119813" y="4129088"/>
          <p14:tracePt t="91967" x="6257925" y="4141788"/>
          <p14:tracePt t="91976" x="6345238" y="4141788"/>
          <p14:tracePt t="91982" x="6394450" y="4154488"/>
          <p14:tracePt t="91993" x="6432550" y="4154488"/>
          <p14:tracePt t="91996" x="6445250" y="4154488"/>
          <p14:tracePt t="92062" x="6457950" y="4167188"/>
          <p14:tracePt t="92098" x="6470650" y="4167188"/>
          <p14:tracePt t="92113" x="6483350" y="4167188"/>
          <p14:tracePt t="92138" x="6494463" y="4167188"/>
          <p14:tracePt t="92209" x="6507163" y="4167188"/>
          <p14:tracePt t="92234" x="6532563" y="4167188"/>
          <p14:tracePt t="92239" x="6557963" y="4167188"/>
          <p14:tracePt t="92249" x="6594475" y="4179888"/>
          <p14:tracePt t="92259" x="6632575" y="4179888"/>
          <p14:tracePt t="92265" x="6683375" y="4179888"/>
          <p14:tracePt t="92275" x="6719888" y="4179888"/>
          <p14:tracePt t="92278" x="6770688" y="4179888"/>
          <p14:tracePt t="92291" x="6819900" y="4179888"/>
          <p14:tracePt t="92300" x="6845300" y="4179888"/>
          <p14:tracePt t="92305" x="6870700" y="4179888"/>
          <p14:tracePt t="92314" x="6896100" y="4179888"/>
          <p14:tracePt t="92322" x="6919913" y="4179888"/>
          <p14:tracePt t="92340" x="6932613" y="4179888"/>
          <p14:tracePt t="92427" x="6945313" y="4179888"/>
          <p14:tracePt t="92461" x="6958013" y="4179888"/>
          <p14:tracePt t="92466" x="6970713" y="4179888"/>
          <p14:tracePt t="92487" x="6983413" y="4179888"/>
          <p14:tracePt t="92491" x="7008813" y="4179888"/>
          <p14:tracePt t="92501" x="7019925" y="4179888"/>
          <p14:tracePt t="92507" x="7032625" y="4179888"/>
          <p14:tracePt t="92516" x="7058025" y="4179888"/>
          <p14:tracePt t="92523" x="7096125" y="4179888"/>
          <p14:tracePt t="92533" x="7108825" y="4179888"/>
          <p14:tracePt t="92543" x="7121525" y="4179888"/>
          <p14:tracePt t="92547" x="7145338" y="4179888"/>
          <p14:tracePt t="92557" x="7158038" y="4179888"/>
          <p14:tracePt t="92562" x="7170738" y="4179888"/>
          <p14:tracePt t="92573" x="7183438" y="4179888"/>
          <p14:tracePt t="92583" x="7196138" y="4179888"/>
          <p14:tracePt t="92589" x="7208838" y="4192588"/>
          <p14:tracePt t="92597" x="7232650" y="4205288"/>
          <p14:tracePt t="92603" x="7245350" y="4217988"/>
          <p14:tracePt t="92613" x="7258050" y="4230688"/>
          <p14:tracePt t="92623" x="7270750" y="4230688"/>
          <p14:tracePt t="92626" x="7283450" y="4230688"/>
          <p14:tracePt t="92640" x="7296150" y="4241800"/>
          <p14:tracePt t="92643" x="7308850" y="4254500"/>
          <p14:tracePt t="92654" x="7334250" y="4267200"/>
          <p14:tracePt t="92662" x="7358063" y="4267200"/>
          <p14:tracePt t="92668" x="7370763" y="4267200"/>
          <p14:tracePt t="92680" x="7396163" y="4267200"/>
          <p14:tracePt t="92682" x="7434263" y="4267200"/>
          <p14:tracePt t="92692" x="7458075" y="4267200"/>
          <p14:tracePt t="92703" x="7496175" y="4267200"/>
          <p14:tracePt t="92708" x="7521575" y="4267200"/>
          <p14:tracePt t="92718" x="7534275" y="4267200"/>
          <p14:tracePt t="93006" x="7546975" y="4267200"/>
          <p14:tracePt t="93031" x="7558088" y="4267200"/>
          <p14:tracePt t="93056" x="7570788" y="4267200"/>
          <p14:tracePt t="93070" x="7570788" y="4254500"/>
          <p14:tracePt t="93092" x="7583488" y="4254500"/>
          <p14:tracePt t="93096" x="7596188" y="4241800"/>
          <p14:tracePt t="93112" x="7608888" y="4241800"/>
          <p14:tracePt t="93122" x="7608888" y="4230688"/>
          <p14:tracePt t="93126" x="7621588" y="4230688"/>
          <p14:tracePt t="93153" x="7621588" y="4217988"/>
          <p14:tracePt t="93766" x="7621588" y="4192588"/>
          <p14:tracePt t="93773" x="7621588" y="4167188"/>
          <p14:tracePt t="93782" x="7608888" y="4141788"/>
          <p14:tracePt t="93792" x="7596188" y="4117975"/>
          <p14:tracePt t="93798" x="7596188" y="4092575"/>
          <p14:tracePt t="93808" x="7583488" y="4054475"/>
          <p14:tracePt t="93812" x="7570788" y="4017963"/>
          <p14:tracePt t="93822" x="7558088" y="3979863"/>
          <p14:tracePt t="93832" x="7546975" y="3954463"/>
          <p14:tracePt t="93838" x="7521575" y="3905250"/>
          <p14:tracePt t="93848" x="7483475" y="3829050"/>
          <p14:tracePt t="93853" x="7483475" y="3792538"/>
          <p14:tracePt t="93862" x="7458075" y="3767138"/>
          <p14:tracePt t="93872" x="7446963" y="3729038"/>
          <p14:tracePt t="93878" x="7446963" y="3703638"/>
          <p14:tracePt t="93902" x="7408863" y="3654425"/>
          <p14:tracePt t="93904" x="7383463" y="3629025"/>
          <p14:tracePt t="93914" x="7370763" y="3603625"/>
          <p14:tracePt t="93919" x="7358063" y="3579813"/>
          <p14:tracePt t="93928" x="7334250" y="3554413"/>
          <p14:tracePt t="93935" x="7321550" y="3529013"/>
          <p14:tracePt t="93944" x="7296150" y="3503613"/>
          <p14:tracePt t="93954" x="7270750" y="3467100"/>
          <p14:tracePt t="93958" x="7221538" y="3403600"/>
          <p14:tracePt t="93969" x="7183438" y="3341688"/>
          <p14:tracePt t="93974" x="7121525" y="3278188"/>
          <p14:tracePt t="93985" x="7070725" y="3216275"/>
          <p14:tracePt t="93994" x="7019925" y="3154363"/>
          <p14:tracePt t="94005" x="6983413" y="3116263"/>
          <p14:tracePt t="94010" x="6958013" y="3090863"/>
          <p14:tracePt t="94015" x="6932613" y="3054350"/>
          <p14:tracePt t="94025" x="6932613" y="3041650"/>
          <p14:tracePt t="94036" x="6919913" y="3028950"/>
          <p14:tracePt t="94040" x="6919913" y="3016250"/>
          <p14:tracePt t="94050" x="6908800" y="3016250"/>
          <p14:tracePt t="94256" x="6908800" y="3041650"/>
          <p14:tracePt t="94266" x="6908800" y="3116263"/>
          <p14:tracePt t="94276" x="6896100" y="3178175"/>
          <p14:tracePt t="94283" x="6883400" y="3254375"/>
          <p14:tracePt t="94292" x="6870700" y="3328988"/>
          <p14:tracePt t="94296" x="6845300" y="3390900"/>
          <p14:tracePt t="94306" x="6819900" y="3467100"/>
          <p14:tracePt t="94317" x="6783388" y="3529013"/>
          <p14:tracePt t="94322" x="6732588" y="3590925"/>
          <p14:tracePt t="94333" x="6696075" y="3629025"/>
          <p14:tracePt t="94336" x="6670675" y="3667125"/>
          <p14:tracePt t="94346" x="6657975" y="3692525"/>
          <p14:tracePt t="94356" x="6632575" y="3703638"/>
          <p14:tracePt t="94363" x="6607175" y="3729038"/>
          <p14:tracePt t="94372" x="6594475" y="3729038"/>
          <p14:tracePt t="94378" x="6570663" y="3754438"/>
          <p14:tracePt t="94388" x="6545263" y="3767138"/>
          <p14:tracePt t="94398" x="6519863" y="3792538"/>
          <p14:tracePt t="94402" x="6483350" y="3803650"/>
          <p14:tracePt t="94412" x="6457950" y="3829050"/>
          <p14:tracePt t="94418" x="6419850" y="3841750"/>
          <p14:tracePt t="94428" x="6394450" y="3867150"/>
          <p14:tracePt t="94438" x="6345238" y="3892550"/>
          <p14:tracePt t="94442" x="6319838" y="3916363"/>
          <p14:tracePt t="94454" x="6307138" y="3929063"/>
          <p14:tracePt t="94458" x="6281738" y="3941763"/>
          <p14:tracePt t="94469" x="6269038" y="3954463"/>
          <p14:tracePt t="94478" x="6257925" y="3954463"/>
          <p14:tracePt t="94518" x="6245225" y="3954463"/>
          <p14:tracePt t="94548" x="6207125" y="3954463"/>
          <p14:tracePt t="94558" x="6169025" y="3954463"/>
          <p14:tracePt t="94564" x="6094413" y="3954463"/>
          <p14:tracePt t="94574" x="6019800" y="3929063"/>
          <p14:tracePt t="94578" x="5932488" y="3905250"/>
          <p14:tracePt t="94588" x="5856288" y="3892550"/>
          <p14:tracePt t="94601" x="5794375" y="3879850"/>
          <p14:tracePt t="94610" x="5719763" y="3854450"/>
          <p14:tracePt t="94614" x="5681663" y="3841750"/>
          <p14:tracePt t="94621" x="5668963" y="3829050"/>
          <p14:tracePt t="94630" x="5643563" y="3829050"/>
          <p14:tracePt t="94660" x="5630863" y="3816350"/>
          <p14:tracePt t="94681" x="5607050" y="3816350"/>
          <p14:tracePt t="94686" x="5594350" y="3816350"/>
          <p14:tracePt t="94695" x="5581650" y="3816350"/>
          <p14:tracePt t="94702" x="5568950" y="3803650"/>
          <p14:tracePt t="94711" x="5556250" y="3803650"/>
          <p14:tracePt t="94722" x="5543550" y="3803650"/>
          <p14:tracePt t="94727" x="5530850" y="3803650"/>
          <p14:tracePt t="94737" x="5518150" y="3803650"/>
          <p14:tracePt t="94741" x="5507038" y="3803650"/>
          <p14:tracePt t="94754" x="5494338" y="3803650"/>
          <p14:tracePt t="94761" x="5481638" y="3803650"/>
          <p14:tracePt t="94769" x="5468938" y="3803650"/>
          <p14:tracePt t="94778" x="5430838" y="3803650"/>
          <p14:tracePt t="94780" x="5407025" y="3816350"/>
          <p14:tracePt t="94791" x="5394325" y="3829050"/>
          <p14:tracePt t="94801" x="5368925" y="3841750"/>
          <p14:tracePt t="94808" x="5356225" y="3841750"/>
          <p14:tracePt t="94818" x="5330825" y="3841750"/>
          <p14:tracePt t="94820" x="5318125" y="3854450"/>
          <p14:tracePt t="94835" x="5305425" y="3854450"/>
          <p14:tracePt t="94883" x="5305425" y="3867150"/>
          <p14:tracePt t="94922" x="5305425" y="3879850"/>
          <p14:tracePt t="94926" x="5305425" y="3892550"/>
          <p14:tracePt t="94942" x="5305425" y="3905250"/>
          <p14:tracePt t="94952" x="5305425" y="3916363"/>
          <p14:tracePt t="94968" x="5305425" y="3929063"/>
          <p14:tracePt t="94982" x="5305425" y="3941763"/>
          <p14:tracePt t="95008" x="5305425" y="3954463"/>
          <p14:tracePt t="95018" x="5305425" y="3967163"/>
          <p14:tracePt t="95032" x="5305425" y="3979863"/>
          <p14:tracePt t="95043" x="5305425" y="3992563"/>
          <p14:tracePt t="95058" x="5305425" y="4017963"/>
          <p14:tracePt t="95074" x="5305425" y="4029075"/>
          <p14:tracePt t="95084" x="5305425" y="4054475"/>
          <p14:tracePt t="95088" x="5305425" y="4067175"/>
          <p14:tracePt t="95100" x="5305425" y="4079875"/>
          <p14:tracePt t="95104" x="5305425" y="4105275"/>
          <p14:tracePt t="95114" x="5305425" y="4129088"/>
          <p14:tracePt t="95124" x="5305425" y="4154488"/>
          <p14:tracePt t="95128" x="5318125" y="4179888"/>
          <p14:tracePt t="95138" x="5318125" y="4205288"/>
          <p14:tracePt t="95144" x="5318125" y="4230688"/>
          <p14:tracePt t="95154" x="5330825" y="4254500"/>
          <p14:tracePt t="95164" x="5330825" y="4267200"/>
          <p14:tracePt t="95171" x="5330825" y="4279900"/>
          <p14:tracePt t="95186" x="5330825" y="4292600"/>
          <p14:tracePt t="95195" x="5343525" y="4292600"/>
          <p14:tracePt t="95261" x="5356225" y="4305300"/>
          <p14:tracePt t="95275" x="5368925" y="4305300"/>
          <p14:tracePt t="95302" x="5381625" y="4318000"/>
          <p14:tracePt t="95307" x="5381625" y="4330700"/>
          <p14:tracePt t="95317" x="5394325" y="4330700"/>
          <p14:tracePt t="95327" x="5407025" y="4330700"/>
          <p14:tracePt t="95340" x="5418138" y="4341813"/>
          <p14:tracePt t="95356" x="5430838" y="4341813"/>
          <p14:tracePt t="95368" x="5430838" y="4354513"/>
          <p14:tracePt t="95370" x="5456238" y="4354513"/>
          <p14:tracePt t="95386" x="5456238" y="4367213"/>
          <p14:tracePt t="95397" x="5468938" y="4367213"/>
          <p14:tracePt t="95423" x="5481638" y="4379913"/>
          <p14:tracePt t="95494" x="5494338" y="4379913"/>
          <p14:tracePt t="95523" x="5494338" y="4367213"/>
          <p14:tracePt t="95528" x="5507038" y="4354513"/>
          <p14:tracePt t="95533" x="5507038" y="4341813"/>
          <p14:tracePt t="95543" x="5543550" y="4318000"/>
          <p14:tracePt t="95550" x="5556250" y="4292600"/>
          <p14:tracePt t="95559" x="5581650" y="4267200"/>
          <p14:tracePt t="95569" x="5581650" y="4254500"/>
          <p14:tracePt t="95572" x="5607050" y="4230688"/>
          <p14:tracePt t="95584" x="5607050" y="4217988"/>
          <p14:tracePt t="95588" x="5607050" y="4205288"/>
          <p14:tracePt t="95600" x="5619750" y="4205288"/>
          <p14:tracePt t="95608" x="5619750" y="4179888"/>
          <p14:tracePt t="95624" x="5619750" y="4167188"/>
          <p14:tracePt t="95638" x="5619750" y="4141788"/>
          <p14:tracePt t="95654" x="5630863" y="4129088"/>
          <p14:tracePt t="95668" x="5643563" y="4117975"/>
          <p14:tracePt t="95688" x="5643563" y="4092575"/>
          <p14:tracePt t="95704" x="5643563" y="4079875"/>
          <p14:tracePt t="95708" x="5643563" y="4067175"/>
          <p14:tracePt t="95718" x="5656263" y="4054475"/>
          <p14:tracePt t="95728" x="5656263" y="4041775"/>
          <p14:tracePt t="95734" x="5656263" y="4029075"/>
          <p14:tracePt t="95744" x="5656263" y="4017963"/>
          <p14:tracePt t="95750" x="5668963" y="4017963"/>
          <p14:tracePt t="95760" x="5668963" y="4005263"/>
          <p14:tracePt t="95786" x="5681663" y="4005263"/>
          <p14:tracePt t="95831" x="5681663" y="3992563"/>
          <p14:tracePt t="95887" x="5681663" y="3979863"/>
          <p14:tracePt t="95897" x="5681663" y="3967163"/>
          <p14:tracePt t="95913" x="5668963" y="3967163"/>
          <p14:tracePt t="95923" x="5668963" y="3954463"/>
          <p14:tracePt t="95926" x="5656263" y="3954463"/>
          <p14:tracePt t="95952" x="5643563" y="3941763"/>
          <p14:tracePt t="96114" x="5619750" y="3941763"/>
          <p14:tracePt t="96128" x="5581650" y="4029075"/>
          <p14:tracePt t="96139" x="5556250" y="4041775"/>
          <p14:tracePt t="96149" x="5556250" y="4054475"/>
          <p14:tracePt t="96154" x="5543550" y="4067175"/>
          <p14:tracePt t="96165" x="5530850" y="4079875"/>
          <p14:tracePt t="96179" x="5530850" y="4092575"/>
          <p14:tracePt t="96188" x="5530850" y="4105275"/>
          <p14:tracePt t="96204" x="5518150" y="4105275"/>
          <p14:tracePt t="96230" x="5518150" y="4117975"/>
          <p14:tracePt t="96244" x="5518150" y="4129088"/>
          <p14:tracePt t="96260" x="5518150" y="4141788"/>
          <p14:tracePt t="96270" x="5507038" y="4154488"/>
          <p14:tracePt t="96274" x="5507038" y="4167188"/>
          <p14:tracePt t="96284" x="5494338" y="4205288"/>
          <p14:tracePt t="96290" x="5494338" y="4217988"/>
          <p14:tracePt t="96300" x="5494338" y="4230688"/>
          <p14:tracePt t="96311" x="5494338" y="4254500"/>
          <p14:tracePt t="96318" x="5494338" y="4267200"/>
          <p14:tracePt t="96327" x="5481638" y="4279900"/>
          <p14:tracePt t="96332" x="5481638" y="4292600"/>
          <p14:tracePt t="96350" x="5481638" y="4305300"/>
          <p14:tracePt t="96357" x="5481638" y="4318000"/>
          <p14:tracePt t="96371" x="5481638" y="4330700"/>
          <p14:tracePt t="96391" x="5481638" y="4341813"/>
          <p14:tracePt t="96406" x="5481638" y="4367213"/>
          <p14:tracePt t="96411" x="5481638" y="4379913"/>
          <p14:tracePt t="96431" x="5481638" y="4405313"/>
          <p14:tracePt t="96437" x="5481638" y="4418013"/>
          <p14:tracePt t="96448" x="5481638" y="4430713"/>
          <p14:tracePt t="96453" x="5481638" y="4443413"/>
          <p14:tracePt t="96472" x="5481638" y="4454525"/>
          <p14:tracePt t="96674" x="5494338" y="4430713"/>
          <p14:tracePt t="96679" x="5494338" y="4405313"/>
          <p14:tracePt t="96688" x="5507038" y="4367213"/>
          <p14:tracePt t="96695" x="5507038" y="4354513"/>
          <p14:tracePt t="96704" x="5518150" y="4330700"/>
          <p14:tracePt t="96714" x="5518150" y="4292600"/>
          <p14:tracePt t="96718" x="5518150" y="4254500"/>
          <p14:tracePt t="96734" x="5543550" y="4205288"/>
          <p14:tracePt t="96744" x="5543550" y="4192588"/>
          <p14:tracePt t="96754" x="5543550" y="4167188"/>
          <p14:tracePt t="96758" x="5543550" y="4141788"/>
          <p14:tracePt t="96768" x="5556250" y="4129088"/>
          <p14:tracePt t="96774" x="5556250" y="4105275"/>
          <p14:tracePt t="96785" x="5556250" y="4092575"/>
          <p14:tracePt t="96795" x="5568950" y="4067175"/>
          <p14:tracePt t="96801" x="5568950" y="4041775"/>
          <p14:tracePt t="96811" x="5568950" y="4029075"/>
          <p14:tracePt t="96816" x="5568950" y="4017963"/>
          <p14:tracePt t="97011" x="5568950" y="4054475"/>
          <p14:tracePt t="97016" x="5568950" y="4079875"/>
          <p14:tracePt t="97029" x="5568950" y="4105275"/>
          <p14:tracePt t="97037" x="5556250" y="4141788"/>
          <p14:tracePt t="97043" x="5530850" y="4205288"/>
          <p14:tracePt t="97052" x="5530850" y="4241800"/>
          <p14:tracePt t="97056" x="5530850" y="4279900"/>
          <p14:tracePt t="97066" x="5518150" y="4292600"/>
          <p14:tracePt t="97072" x="5518150" y="4330700"/>
          <p14:tracePt t="97082" x="5507038" y="4341813"/>
          <p14:tracePt t="97092" x="5507038" y="4354513"/>
          <p14:tracePt t="97096" x="5507038" y="4367213"/>
          <p14:tracePt t="97335" x="5507038" y="4330700"/>
          <p14:tracePt t="97345" x="5507038" y="4279900"/>
          <p14:tracePt t="97350" x="5507038" y="4241800"/>
          <p14:tracePt t="97356" x="5507038" y="4205288"/>
          <p14:tracePt t="97365" x="5507038" y="4167188"/>
          <p14:tracePt t="97375" x="5507038" y="4154488"/>
          <p14:tracePt t="97391" x="5507038" y="4141788"/>
          <p14:tracePt t="97557" x="5507038" y="4167188"/>
          <p14:tracePt t="97566" x="5507038" y="4179888"/>
          <p14:tracePt t="97581" x="5507038" y="4192588"/>
          <p14:tracePt t="97753" x="5507038" y="4154488"/>
          <p14:tracePt t="97759" x="5507038" y="4105275"/>
          <p14:tracePt t="97769" x="5507038" y="4054475"/>
          <p14:tracePt t="97780" x="5507038" y="3992563"/>
          <p14:tracePt t="97783" x="5507038" y="3979863"/>
          <p14:tracePt t="97849" x="5507038" y="4017963"/>
          <p14:tracePt t="97861" x="5494338" y="4092575"/>
          <p14:tracePt t="97865" x="5481638" y="4154488"/>
          <p14:tracePt t="97880" x="5468938" y="4292600"/>
          <p14:tracePt t="97890" x="5456238" y="4367213"/>
          <p14:tracePt t="97898" x="5456238" y="4430713"/>
          <p14:tracePt t="97904" x="5456238" y="4467225"/>
          <p14:tracePt t="97914" x="5456238" y="4492625"/>
          <p14:tracePt t="97928" x="5456238" y="4505325"/>
          <p14:tracePt t="98060" x="5456238" y="4492625"/>
          <p14:tracePt t="98068" x="5430838" y="4467225"/>
          <p14:tracePt t="98077" x="5430838" y="4443413"/>
          <p14:tracePt t="98081" x="5430838" y="4430713"/>
          <p14:tracePt t="98091" x="5418138" y="4418013"/>
          <p14:tracePt t="98107" x="5418138" y="4405313"/>
          <p14:tracePt t="98348" x="5418138" y="4392613"/>
          <p14:tracePt t="98358" x="5418138" y="4318000"/>
          <p14:tracePt t="98362" x="5418138" y="4254500"/>
          <p14:tracePt t="98372" x="5418138" y="4179888"/>
          <p14:tracePt t="98382" x="5418138" y="4141788"/>
          <p14:tracePt t="98388" x="5418138" y="4129088"/>
          <p14:tracePt t="98438" x="5418138" y="4141788"/>
          <p14:tracePt t="98444" x="5418138" y="4154488"/>
          <p14:tracePt t="98464" x="5418138" y="4167188"/>
          <p14:tracePt t="98468" x="5407025" y="4192588"/>
          <p14:tracePt t="98478" x="5407025" y="4205288"/>
          <p14:tracePt t="98484" x="5407025" y="4217988"/>
          <p14:tracePt t="98495" x="5407025" y="4230688"/>
          <p14:tracePt t="98509" x="5407025" y="4241800"/>
          <p14:tracePt t="98551" x="5407025" y="4254500"/>
          <p14:tracePt t="98561" x="5407025" y="4279900"/>
          <p14:tracePt t="98564" x="5407025" y="4318000"/>
          <p14:tracePt t="98574" x="5394325" y="4341813"/>
          <p14:tracePt t="98584" x="5394325" y="4367213"/>
          <p14:tracePt t="98590" x="5381625" y="4405313"/>
          <p14:tracePt t="98602" x="5381625" y="4443413"/>
          <p14:tracePt t="98605" x="5381625" y="4454525"/>
          <p14:tracePt t="98615" x="5381625" y="4479925"/>
          <p14:tracePt t="98625" x="5381625" y="4492625"/>
          <p14:tracePt t="98647" x="5381625" y="4505325"/>
          <p14:tracePt t="98736" x="5381625" y="4492625"/>
          <p14:tracePt t="98746" x="5381625" y="4479925"/>
          <p14:tracePt t="98802" x="5381625" y="4467225"/>
          <p14:tracePt t="98995" x="5394325" y="4479925"/>
          <p14:tracePt t="99006" x="5407025" y="4518025"/>
          <p14:tracePt t="99012" x="5418138" y="4554538"/>
          <p14:tracePt t="99018" x="5443538" y="4618038"/>
          <p14:tracePt t="99024" x="5456238" y="4643438"/>
          <p14:tracePt t="99034" x="5468938" y="4656138"/>
          <p14:tracePt t="99044" x="5481638" y="4679950"/>
          <p14:tracePt t="99048" x="5481638" y="4692650"/>
          <p14:tracePt t="99130" x="5481638" y="4679950"/>
          <p14:tracePt t="99141" x="5481638" y="4656138"/>
          <p14:tracePt t="99144" x="5481638" y="4605338"/>
          <p14:tracePt t="99155" x="5481638" y="4567238"/>
          <p14:tracePt t="99166" x="5481638" y="4530725"/>
          <p14:tracePt t="99171" x="5481638" y="4492625"/>
          <p14:tracePt t="99181" x="5494338" y="4443413"/>
          <p14:tracePt t="99185" x="5494338" y="4405313"/>
          <p14:tracePt t="99195" x="5507038" y="4367213"/>
          <p14:tracePt t="99205" x="5518150" y="4341813"/>
          <p14:tracePt t="99212" x="5530850" y="4318000"/>
          <p14:tracePt t="99220" x="5530850" y="4292600"/>
          <p14:tracePt t="99226" x="5530850" y="4279900"/>
          <p14:tracePt t="99246" x="5530850" y="4267200"/>
          <p14:tracePt t="99260" x="5543550" y="4267200"/>
          <p14:tracePt t="99356" x="5530850" y="4267200"/>
          <p14:tracePt t="99585" x="5530850" y="4217988"/>
          <p14:tracePt t="99588" x="5530850" y="4154488"/>
          <p14:tracePt t="99598" x="5530850" y="4141788"/>
          <p14:tracePt t="99611" x="5530850" y="4117975"/>
          <p14:tracePt t="99817" x="5530850" y="4129088"/>
          <p14:tracePt t="99826" x="5518150" y="4154488"/>
          <p14:tracePt t="99830" x="5507038" y="4179888"/>
          <p14:tracePt t="99840" x="5507038" y="4205288"/>
          <p14:tracePt t="99850" x="5507038" y="4230688"/>
          <p14:tracePt t="99856" x="5507038" y="4241800"/>
          <p14:tracePt t="99866" x="5494338" y="4267200"/>
          <p14:tracePt t="99889" x="5494338" y="4279900"/>
          <p14:tracePt t="99906" x="5494338" y="4292600"/>
          <p14:tracePt t="99912" x="5494338" y="4305300"/>
          <p14:tracePt t="99932" x="5494338" y="4318000"/>
          <p14:tracePt t="99946" x="5481638" y="4318000"/>
          <p14:tracePt t="99952" x="5481638" y="4330700"/>
          <p14:tracePt t="99962" x="5481638" y="4341813"/>
          <p14:tracePt t="99972" x="5481638" y="4354513"/>
          <p14:tracePt t="99976" x="5481638" y="4367213"/>
          <p14:tracePt t="99986" x="5481638" y="4379913"/>
          <p14:tracePt t="99992" x="5481638" y="4392613"/>
          <p14:tracePt t="100003" x="5481638" y="4405313"/>
          <p14:tracePt t="100013" x="5481638" y="4418013"/>
          <p14:tracePt t="100017" x="5481638" y="4430713"/>
          <p14:tracePt t="100028" x="5481638" y="4443413"/>
          <p14:tracePt t="100032" x="5481638" y="4454525"/>
          <p14:tracePt t="100058" x="5481638" y="4467225"/>
          <p14:tracePt t="100092" x="5481638" y="4479925"/>
          <p14:tracePt t="100108" x="5481638" y="4492625"/>
          <p14:tracePt t="100114" x="5481638" y="4505325"/>
          <p14:tracePt t="100129" x="5481638" y="4518025"/>
          <p14:tracePt t="100150" x="5481638" y="4543425"/>
          <p14:tracePt t="100164" x="5481638" y="4554538"/>
          <p14:tracePt t="100170" x="5481638" y="4567238"/>
          <p14:tracePt t="100180" x="5481638" y="4579938"/>
          <p14:tracePt t="100190" x="5494338" y="4605338"/>
          <p14:tracePt t="100194" x="5494338" y="4630738"/>
          <p14:tracePt t="100204" x="5494338" y="4656138"/>
          <p14:tracePt t="100210" x="5507038" y="4667250"/>
          <p14:tracePt t="100220" x="5507038" y="4692650"/>
          <p14:tracePt t="100230" x="5507038" y="4730750"/>
          <p14:tracePt t="100234" x="5518150" y="4756150"/>
          <p14:tracePt t="100246" x="5518150" y="4779963"/>
          <p14:tracePt t="100251" x="5518150" y="4805363"/>
          <p14:tracePt t="100262" x="5518150" y="4830763"/>
          <p14:tracePt t="100271" x="5518150" y="4843463"/>
          <p14:tracePt t="100276" x="5518150" y="4868863"/>
          <p14:tracePt t="100287" x="5518150" y="4892675"/>
          <p14:tracePt t="100292" x="5518150" y="4918075"/>
          <p14:tracePt t="100301" x="5518150" y="4943475"/>
          <p14:tracePt t="100310" x="5518150" y="4956175"/>
          <p14:tracePt t="100316" x="5518150" y="4981575"/>
          <p14:tracePt t="100326" x="5518150" y="5005388"/>
          <p14:tracePt t="100330" x="5518150" y="5018088"/>
          <p14:tracePt t="100340" x="5518150" y="5030788"/>
          <p14:tracePt t="100350" x="5530850" y="5056188"/>
          <p14:tracePt t="100357" x="5530850" y="5068888"/>
          <p14:tracePt t="100373" x="5530850" y="5092700"/>
          <p14:tracePt t="100383" x="5530850" y="5105400"/>
          <p14:tracePt t="100392" x="5530850" y="5118100"/>
          <p14:tracePt t="100396" x="5543550" y="5143500"/>
          <p14:tracePt t="100407" x="5543550" y="5156200"/>
          <p14:tracePt t="100423" x="5543550" y="5181600"/>
          <p14:tracePt t="100432" x="5556250" y="5194300"/>
          <p14:tracePt t="100436" x="5556250" y="5205413"/>
          <p14:tracePt t="100446" x="5556250" y="5218113"/>
          <p14:tracePt t="100452" x="5556250" y="5230813"/>
          <p14:tracePt t="100462" x="5556250" y="5243513"/>
          <p14:tracePt t="100474" x="5556250" y="5268913"/>
          <p14:tracePt t="100489" x="5556250" y="5281613"/>
          <p14:tracePt t="100492" x="5556250" y="5294313"/>
          <p14:tracePt t="100502" x="5568950" y="5305425"/>
          <p14:tracePt t="100512" x="5568950" y="5318125"/>
          <p14:tracePt t="100528" x="5568950" y="5330825"/>
          <p14:tracePt t="100532" x="5568950" y="5343525"/>
          <p14:tracePt t="100553" x="5568950" y="5356225"/>
          <p14:tracePt t="100558" x="5581650" y="5368925"/>
          <p14:tracePt t="100569" x="5581650" y="5381625"/>
          <p14:tracePt t="100575" x="5581650" y="5394325"/>
          <p14:tracePt t="100593" x="5581650" y="5418138"/>
          <p14:tracePt t="100609" x="5581650" y="5430838"/>
          <p14:tracePt t="100615" x="5581650" y="5443538"/>
          <p14:tracePt t="100625" x="5594350" y="5456238"/>
          <p14:tracePt t="100634" x="5594350" y="5468938"/>
          <p14:tracePt t="100640" x="5594350" y="5481638"/>
          <p14:tracePt t="100648" x="5607050" y="5494338"/>
          <p14:tracePt t="100664" x="5607050" y="5507038"/>
          <p14:tracePt t="100684" x="5607050" y="5518150"/>
          <p14:tracePt t="100704" x="5607050" y="5530850"/>
          <p14:tracePt t="100714" x="5607050" y="5543550"/>
          <p14:tracePt t="100731" x="5607050" y="5556250"/>
          <p14:tracePt t="100744" x="5607050" y="5568950"/>
          <p14:tracePt t="100770" x="5619750" y="5581650"/>
          <p14:tracePt t="100800" x="5619750" y="5594350"/>
          <p14:tracePt t="100973" x="5619750" y="5568950"/>
          <p14:tracePt t="100977" x="5619750" y="5543550"/>
          <p14:tracePt t="100987" x="5619750" y="5494338"/>
          <p14:tracePt t="100998" x="5630863" y="5418138"/>
          <p14:tracePt t="101002" x="5643563" y="5356225"/>
          <p14:tracePt t="101013" x="5656263" y="5281613"/>
          <p14:tracePt t="101017" x="5668963" y="5181600"/>
          <p14:tracePt t="101027" x="5668963" y="5105400"/>
          <p14:tracePt t="101036" x="5681663" y="5043488"/>
          <p14:tracePt t="101042" x="5681663" y="4968875"/>
          <p14:tracePt t="101052" x="5694363" y="4892675"/>
          <p14:tracePt t="101058" x="5707063" y="4830763"/>
          <p14:tracePt t="101068" x="5719763" y="4792663"/>
          <p14:tracePt t="101078" x="5732463" y="4743450"/>
          <p14:tracePt t="101082" x="5732463" y="4705350"/>
          <p14:tracePt t="101092" x="5732463" y="4679950"/>
          <p14:tracePt t="101098" x="5732463" y="4656138"/>
          <p14:tracePt t="101108" x="5732463" y="4643438"/>
          <p14:tracePt t="101118" x="5732463" y="4630738"/>
          <p14:tracePt t="101123" x="5732463" y="4605338"/>
          <p14:tracePt t="101139" x="5732463" y="4592638"/>
          <p14:tracePt t="101148" x="5743575" y="4592638"/>
          <p14:tracePt t="101162" x="5743575" y="4579938"/>
          <p14:tracePt t="101189" x="5743575" y="4554538"/>
          <p14:tracePt t="101205" x="5743575" y="4530725"/>
          <p14:tracePt t="101215" x="5743575" y="4505325"/>
          <p14:tracePt t="101218" x="5743575" y="4479925"/>
          <p14:tracePt t="101229" x="5743575" y="4454525"/>
          <p14:tracePt t="101241" x="5743575" y="4418013"/>
          <p14:tracePt t="101245" x="5756275" y="4392613"/>
          <p14:tracePt t="101256" x="5756275" y="4379913"/>
          <p14:tracePt t="101258" x="5756275" y="4367213"/>
          <p14:tracePt t="101268" x="5756275" y="4341813"/>
          <p14:tracePt t="101279" x="5756275" y="4330700"/>
          <p14:tracePt t="101291" x="5756275" y="4318000"/>
          <p14:tracePt t="101294" x="5756275" y="4292600"/>
          <p14:tracePt t="101301" x="5756275" y="4267200"/>
          <p14:tracePt t="101311" x="5756275" y="4254500"/>
          <p14:tracePt t="101323" x="5756275" y="4241800"/>
          <p14:tracePt t="101325" x="5756275" y="4217988"/>
          <p14:tracePt t="101335" x="5756275" y="4192588"/>
          <p14:tracePt t="101341" x="5756275" y="4179888"/>
          <p14:tracePt t="101352" x="5756275" y="4167188"/>
          <p14:tracePt t="101361" x="5756275" y="4154488"/>
          <p14:tracePt t="101365" x="5756275" y="4141788"/>
          <p14:tracePt t="101375" x="5756275" y="4117975"/>
          <p14:tracePt t="101381" x="5756275" y="4092575"/>
          <p14:tracePt t="101390" x="5756275" y="4067175"/>
          <p14:tracePt t="101400" x="5756275" y="4054475"/>
          <p14:tracePt t="101406" x="5756275" y="4029075"/>
          <p14:tracePt t="101416" x="5756275" y="4017963"/>
          <p14:tracePt t="101430" x="5756275" y="4005263"/>
          <p14:tracePt t="101523" x="5756275" y="3992563"/>
          <p14:tracePt t="101543" x="5756275" y="3979863"/>
          <p14:tracePt t="101623" x="5743575" y="3979863"/>
          <p14:tracePt t="101633" x="5732463" y="3979863"/>
          <p14:tracePt t="101643" x="5707063" y="3979863"/>
          <p14:tracePt t="101650" x="5694363" y="3979863"/>
          <p14:tracePt t="101659" x="5681663" y="3979863"/>
          <p14:tracePt t="101663" x="5656263" y="3979863"/>
          <p14:tracePt t="101674" x="5630863" y="3979863"/>
          <p14:tracePt t="101682" x="5607050" y="3979863"/>
          <p14:tracePt t="101689" x="5581650" y="3979863"/>
          <p14:tracePt t="101702" x="5556250" y="3979863"/>
          <p14:tracePt t="101722" x="5543550" y="3979863"/>
          <p14:tracePt t="101728" x="5543550" y="3992563"/>
          <p14:tracePt t="101742" x="5530850" y="3992563"/>
          <p14:tracePt t="101755" x="5518150" y="3992563"/>
          <p14:tracePt t="101768" x="5507038" y="4005263"/>
          <p14:tracePt t="101784" x="5494338" y="4005263"/>
          <p14:tracePt t="101794" x="5494338" y="4017963"/>
          <p14:tracePt t="101806" x="5481638" y="4017963"/>
          <p14:tracePt t="101808" x="5468938" y="4017963"/>
          <p14:tracePt t="101819" x="5468938" y="4029075"/>
          <p14:tracePt t="101826" x="5456238" y="4041775"/>
          <p14:tracePt t="101844" x="5443538" y="4054475"/>
          <p14:tracePt t="101849" x="5430838" y="4067175"/>
          <p14:tracePt t="101860" x="5430838" y="4079875"/>
          <p14:tracePt t="101888" x="5418138" y="4092575"/>
          <p14:tracePt t="101890" x="5418138" y="4117975"/>
          <p14:tracePt t="101901" x="5407025" y="4129088"/>
          <p14:tracePt t="101906" x="5394325" y="4129088"/>
          <p14:tracePt t="101916" x="5394325" y="4154488"/>
          <p14:tracePt t="101925" x="5381625" y="4167188"/>
          <p14:tracePt t="101931" x="5381625" y="4179888"/>
          <p14:tracePt t="101942" x="5381625" y="4205288"/>
          <p14:tracePt t="101945" x="5381625" y="4217988"/>
          <p14:tracePt t="101957" x="5368925" y="4230688"/>
          <p14:tracePt t="101965" x="5368925" y="4241800"/>
          <p14:tracePt t="101974" x="5368925" y="4254500"/>
          <p14:tracePt t="101980" x="5368925" y="4267200"/>
          <p14:tracePt t="101987" x="5368925" y="4292600"/>
          <p14:tracePt t="102006" x="5356225" y="4305300"/>
          <p14:tracePt t="102010" x="5356225" y="4318000"/>
          <p14:tracePt t="102037" x="5356225" y="4330700"/>
          <p14:tracePt t="102050" x="5356225" y="4341813"/>
          <p14:tracePt t="102086" x="5356225" y="4354513"/>
          <p14:tracePt t="102102" x="5356225" y="4367213"/>
          <p14:tracePt t="102116" x="5368925" y="4379913"/>
          <p14:tracePt t="102132" x="5381625" y="4392613"/>
          <p14:tracePt t="102167" x="5394325" y="4392613"/>
          <p14:tracePt t="102184" x="5418138" y="4379913"/>
          <p14:tracePt t="102189" x="5443538" y="4354513"/>
          <p14:tracePt t="102203" x="5456238" y="4330700"/>
          <p14:tracePt t="102207" x="5468938" y="4318000"/>
          <p14:tracePt t="102214" x="5481638" y="4292600"/>
          <p14:tracePt t="102225" x="5494338" y="4292600"/>
          <p14:tracePt t="102228" x="5494338" y="4279900"/>
          <p14:tracePt t="102248" x="5507038" y="4267200"/>
          <p14:tracePt t="102253" x="5507038" y="4254500"/>
          <p14:tracePt t="102263" x="5518150" y="4254500"/>
          <p14:tracePt t="102288" x="5518150" y="4241800"/>
          <p14:tracePt t="102305" x="5530850" y="4217988"/>
          <p14:tracePt t="102308" x="5530850" y="4192588"/>
          <p14:tracePt t="102319" x="5543550" y="4179888"/>
          <p14:tracePt t="102328" x="5543550" y="4141788"/>
          <p14:tracePt t="102334" x="5543550" y="4092575"/>
          <p14:tracePt t="102344" x="5556250" y="4017963"/>
          <p14:tracePt t="102349" x="5556250" y="3967163"/>
          <p14:tracePt t="102358" x="5556250" y="3916363"/>
          <p14:tracePt t="102369" x="5556250" y="3867150"/>
          <p14:tracePt t="102374" x="5556250" y="3829050"/>
          <p14:tracePt t="102384" x="5556250" y="3792538"/>
          <p14:tracePt t="102388" x="5556250" y="3779838"/>
          <p14:tracePt t="102398" x="5556250" y="3767138"/>
          <p14:tracePt t="102409" x="5556250" y="3754438"/>
          <p14:tracePt t="102530" x="5530850" y="3754438"/>
          <p14:tracePt t="102534" x="5507038" y="3754438"/>
          <p14:tracePt t="102544" x="5481638" y="3779838"/>
          <p14:tracePt t="102550" x="5456238" y="3792538"/>
          <p14:tracePt t="102560" x="5418138" y="3816350"/>
          <p14:tracePt t="102570" x="5381625" y="3841750"/>
          <p14:tracePt t="102576" x="5343525" y="3892550"/>
          <p14:tracePt t="102586" x="5281613" y="3954463"/>
          <p14:tracePt t="102590" x="5243513" y="3992563"/>
          <p14:tracePt t="102600" x="5230813" y="4029075"/>
          <p14:tracePt t="102610" x="5205413" y="4067175"/>
          <p14:tracePt t="102616" x="5194300" y="4105275"/>
          <p14:tracePt t="102628" x="5168900" y="4141788"/>
          <p14:tracePt t="102630" x="5156200" y="4154488"/>
          <p14:tracePt t="102641" x="5143500" y="4192588"/>
          <p14:tracePt t="102651" x="5143500" y="4205288"/>
          <p14:tracePt t="102658" x="5143500" y="4217988"/>
          <p14:tracePt t="102667" x="5143500" y="4230688"/>
          <p14:tracePt t="102683" x="5143500" y="4241800"/>
          <p14:tracePt t="102692" x="5143500" y="4254500"/>
          <p14:tracePt t="102706" x="5143500" y="4267200"/>
          <p14:tracePt t="102733" x="5143500" y="4279900"/>
          <p14:tracePt t="102737" x="5143500" y="4292600"/>
          <p14:tracePt t="102747" x="5156200" y="4318000"/>
          <p14:tracePt t="102753" x="5156200" y="4330700"/>
          <p14:tracePt t="102763" x="5168900" y="4354513"/>
          <p14:tracePt t="102773" x="5181600" y="4379913"/>
          <p14:tracePt t="102777" x="5181600" y="4405313"/>
          <p14:tracePt t="102786" x="5194300" y="4418013"/>
          <p14:tracePt t="102792" x="5218113" y="4454525"/>
          <p14:tracePt t="102808" x="5218113" y="4467225"/>
          <p14:tracePt t="102812" x="5243513" y="4479925"/>
          <p14:tracePt t="102819" x="5243513" y="4505325"/>
          <p14:tracePt t="102828" x="5256213" y="4518025"/>
          <p14:tracePt t="102832" x="5268913" y="4543425"/>
          <p14:tracePt t="102842" x="5281613" y="4543425"/>
          <p14:tracePt t="102854" x="5294313" y="4554538"/>
          <p14:tracePt t="102858" x="5305425" y="4579938"/>
          <p14:tracePt t="102869" x="5318125" y="4579938"/>
          <p14:tracePt t="102889" x="5330825" y="4605338"/>
          <p14:tracePt t="102902" x="5343525" y="4618038"/>
          <p14:tracePt t="102908" x="5356225" y="4618038"/>
          <p14:tracePt t="102914" x="5356225" y="4630738"/>
          <p14:tracePt t="102935" x="5368925" y="4630738"/>
          <p14:tracePt t="102956" x="5381625" y="4630738"/>
          <p14:tracePt t="102974" x="5394325" y="4630738"/>
          <p14:tracePt t="102989" x="5407025" y="4630738"/>
          <p14:tracePt t="103015" x="5418138" y="4630738"/>
          <p14:tracePt t="103060" x="5430838" y="4618038"/>
          <p14:tracePt t="103071" x="5443538" y="4592638"/>
          <p14:tracePt t="103074" x="5443538" y="4579938"/>
          <p14:tracePt t="103084" x="5468938" y="4567238"/>
          <p14:tracePt t="103094" x="5468938" y="4530725"/>
          <p14:tracePt t="103101" x="5481638" y="4505325"/>
          <p14:tracePt t="103110" x="5494338" y="4467225"/>
          <p14:tracePt t="103114" x="5507038" y="4418013"/>
          <p14:tracePt t="103124" x="5507038" y="4392613"/>
          <p14:tracePt t="103136" x="5518150" y="4354513"/>
          <p14:tracePt t="103140" x="5518150" y="4318000"/>
          <p14:tracePt t="103151" x="5530850" y="4279900"/>
          <p14:tracePt t="103157" x="5530850" y="4254500"/>
          <p14:tracePt t="103167" x="5530850" y="4217988"/>
          <p14:tracePt t="103177" x="5530850" y="4205288"/>
          <p14:tracePt t="103181" x="5543550" y="4192588"/>
          <p14:tracePt t="103193" x="5543550" y="4167188"/>
          <p14:tracePt t="103207" x="5543550" y="4154488"/>
          <p14:tracePt t="103504" x="5543550" y="4179888"/>
          <p14:tracePt t="103514" x="5556250" y="4254500"/>
          <p14:tracePt t="103518" x="5568950" y="4318000"/>
          <p14:tracePt t="103528" x="5581650" y="4405313"/>
          <p14:tracePt t="103534" x="5594350" y="4492625"/>
          <p14:tracePt t="103544" x="5594350" y="4567238"/>
          <p14:tracePt t="103554" x="5594350" y="4618038"/>
          <p14:tracePt t="103558" x="5607050" y="4643438"/>
          <p14:tracePt t="103568" x="5607050" y="4656138"/>
          <p14:tracePt t="103574" x="5607050" y="4667250"/>
          <p14:tracePt t="103585" x="5607050" y="4679950"/>
          <p14:tracePt t="103610" x="5607050" y="4692650"/>
          <p14:tracePt t="103654" x="5607050" y="4705350"/>
          <p14:tracePt t="103666" x="5607050" y="4718050"/>
          <p14:tracePt t="103675" x="5619750" y="4730750"/>
          <p14:tracePt t="103681" x="5619750" y="4768850"/>
          <p14:tracePt t="103691" x="5619750" y="4779963"/>
          <p14:tracePt t="103695" x="5630863" y="4792663"/>
          <p14:tracePt t="103704" x="5630863" y="4805363"/>
          <p14:tracePt t="103720" x="5630863" y="4818063"/>
          <p14:tracePt t="103730" x="5630863" y="4830763"/>
          <p14:tracePt t="103800" x="5643563" y="4830763"/>
          <p14:tracePt t="103817" x="5643563" y="4818063"/>
          <p14:tracePt t="103837" x="5643563" y="4792663"/>
          <p14:tracePt t="103844" x="5656263" y="4730750"/>
          <p14:tracePt t="103853" x="5656263" y="4656138"/>
          <p14:tracePt t="103856" x="5656263" y="4592638"/>
          <p14:tracePt t="103868" x="5656263" y="4543425"/>
          <p14:tracePt t="103888" x="5668963" y="4467225"/>
          <p14:tracePt t="103893" x="5668963" y="4443413"/>
          <p14:tracePt t="103897" x="5668963" y="4405313"/>
          <p14:tracePt t="103906" x="5681663" y="4379913"/>
          <p14:tracePt t="103919" x="5694363" y="4354513"/>
          <p14:tracePt t="103923" x="5694363" y="4341813"/>
          <p14:tracePt t="103936" x="5694363" y="4318000"/>
          <p14:tracePt t="103963" x="5694363" y="4305300"/>
          <p14:tracePt t="104028" x="5681663" y="4305300"/>
          <p14:tracePt t="104054" x="5668963" y="4305300"/>
          <p14:tracePt t="104079" x="5656263" y="4292600"/>
          <p14:tracePt t="104094" x="5643563" y="4267200"/>
          <p14:tracePt t="104098" x="5630863" y="4230688"/>
          <p14:tracePt t="104109" x="5630863" y="4192588"/>
          <p14:tracePt t="104118" x="5619750" y="4154488"/>
          <p14:tracePt t="104124" x="5607050" y="4129088"/>
          <p14:tracePt t="104134" x="5594350" y="4092575"/>
          <p14:tracePt t="104139" x="5594350" y="4067175"/>
          <p14:tracePt t="104148" x="5594350" y="4041775"/>
          <p14:tracePt t="104159" x="5581650" y="4017963"/>
          <p14:tracePt t="104165" x="5568950" y="3992563"/>
          <p14:tracePt t="104181" x="5568950" y="3979863"/>
          <p14:tracePt t="104201" x="5568950" y="3967163"/>
          <p14:tracePt t="104245" x="5556250" y="3967163"/>
          <p14:tracePt t="104391" x="5556250" y="4017963"/>
          <p14:tracePt t="104401" x="5556250" y="4054475"/>
          <p14:tracePt t="104407" x="5543550" y="4092575"/>
          <p14:tracePt t="104417" x="5530850" y="4129088"/>
          <p14:tracePt t="104423" x="5518150" y="4167188"/>
          <p14:tracePt t="104435" x="5518150" y="4205288"/>
          <p14:tracePt t="104442" x="5507038" y="4241800"/>
          <p14:tracePt t="104447" x="5494338" y="4292600"/>
          <p14:tracePt t="104457" x="5481638" y="4330700"/>
          <p14:tracePt t="104465" x="5468938" y="4367213"/>
          <p14:tracePt t="104473" x="5456238" y="4430713"/>
          <p14:tracePt t="104484" x="5456238" y="4467225"/>
          <p14:tracePt t="104486" x="5443538" y="4505325"/>
          <p14:tracePt t="104497" x="5443538" y="4543425"/>
          <p14:tracePt t="104503" x="5443538" y="4579938"/>
          <p14:tracePt t="104513" x="5430838" y="4618038"/>
          <p14:tracePt t="104524" x="5430838" y="4656138"/>
          <p14:tracePt t="104528" x="5430838" y="4692650"/>
          <p14:tracePt t="104539" x="5430838" y="4718050"/>
          <p14:tracePt t="104543" x="5418138" y="4743450"/>
          <p14:tracePt t="104553" x="5418138" y="4768850"/>
          <p14:tracePt t="104568" x="5418138" y="4779963"/>
          <p14:tracePt t="104739" x="5418138" y="4756150"/>
          <p14:tracePt t="104745" x="5418138" y="4679950"/>
          <p14:tracePt t="104755" x="5418138" y="4605338"/>
          <p14:tracePt t="104766" x="5418138" y="4530725"/>
          <p14:tracePt t="104770" x="5418138" y="4430713"/>
          <p14:tracePt t="104782" x="5418138" y="4367213"/>
          <p14:tracePt t="104785" x="5418138" y="4279900"/>
          <p14:tracePt t="104795" x="5430838" y="4205288"/>
          <p14:tracePt t="104805" x="5430838" y="4141788"/>
          <p14:tracePt t="104811" x="5443538" y="4041775"/>
          <p14:tracePt t="104822" x="5443538" y="4017963"/>
          <p14:tracePt t="104825" x="5456238" y="3979863"/>
          <p14:tracePt t="104837" x="5456238" y="3967163"/>
          <p14:tracePt t="104845" x="5468938" y="3954463"/>
          <p14:tracePt t="104854" x="5468938" y="3941763"/>
          <p14:tracePt t="104957" x="5481638" y="3941763"/>
          <p14:tracePt t="105067" x="5481638" y="4041775"/>
          <p14:tracePt t="105077" x="5494338" y="4141788"/>
          <p14:tracePt t="105086" x="5494338" y="4267200"/>
          <p14:tracePt t="105092" x="5494338" y="4392613"/>
          <p14:tracePt t="105102" x="5494338" y="4518025"/>
          <p14:tracePt t="105108" x="5494338" y="4656138"/>
          <p14:tracePt t="105118" x="5481638" y="4792663"/>
          <p14:tracePt t="105128" x="5468938" y="4905375"/>
          <p14:tracePt t="105132" x="5468938" y="5030788"/>
          <p14:tracePt t="105142" x="5468938" y="5105400"/>
          <p14:tracePt t="105149" x="5468938" y="5181600"/>
          <p14:tracePt t="105158" x="5468938" y="5230813"/>
          <p14:tracePt t="105168" x="5468938" y="5268913"/>
          <p14:tracePt t="105172" x="5468938" y="5281613"/>
          <p14:tracePt t="105182" x="5468938" y="5294313"/>
          <p14:tracePt t="105239" x="5468938" y="5305425"/>
          <p14:tracePt t="105255" x="5468938" y="5330825"/>
          <p14:tracePt t="105267" x="5468938" y="5356225"/>
          <p14:tracePt t="105269" x="5468938" y="5368925"/>
          <p14:tracePt t="105279" x="5468938" y="5394325"/>
          <p14:tracePt t="105289" x="5456238" y="5418138"/>
          <p14:tracePt t="105294" x="5456238" y="5456238"/>
          <p14:tracePt t="105304" x="5456238" y="5481638"/>
          <p14:tracePt t="105309" x="5443538" y="5518150"/>
          <p14:tracePt t="105318" x="5443538" y="5530850"/>
          <p14:tracePt t="105332" x="5443538" y="5556250"/>
          <p14:tracePt t="105334" x="5443538" y="5568950"/>
          <p14:tracePt t="105361" x="5443538" y="5581650"/>
          <p14:tracePt t="105546" x="5443538" y="5568950"/>
          <p14:tracePt t="105550" x="5443538" y="5530850"/>
          <p14:tracePt t="105562" x="5443538" y="5443538"/>
          <p14:tracePt t="105573" x="5456238" y="5368925"/>
          <p14:tracePt t="105576" x="5468938" y="5294313"/>
          <p14:tracePt t="105588" x="5481638" y="5194300"/>
          <p14:tracePt t="105593" x="5481638" y="5068888"/>
          <p14:tracePt t="105603" x="5494338" y="4956175"/>
          <p14:tracePt t="105613" x="5507038" y="4856163"/>
          <p14:tracePt t="105619" x="5518150" y="4756150"/>
          <p14:tracePt t="105626" x="5530850" y="4692650"/>
          <p14:tracePt t="105633" x="5530850" y="4605338"/>
          <p14:tracePt t="105643" x="5543550" y="4543425"/>
          <p14:tracePt t="105653" x="5556250" y="4492625"/>
          <p14:tracePt t="105656" x="5581650" y="4443413"/>
          <p14:tracePt t="105668" x="5581650" y="4418013"/>
          <p14:tracePt t="105753" x="5581650" y="4405313"/>
          <p14:tracePt t="105778" x="5581650" y="4392613"/>
          <p14:tracePt t="105788" x="5581650" y="4379913"/>
          <p14:tracePt t="105796" x="5581650" y="4367213"/>
          <p14:tracePt t="105804" x="5581650" y="4341813"/>
          <p14:tracePt t="105815" x="5594350" y="4318000"/>
          <p14:tracePt t="105819" x="5594350" y="4292600"/>
          <p14:tracePt t="105829" x="5594350" y="4267200"/>
          <p14:tracePt t="105834" x="5594350" y="4230688"/>
          <p14:tracePt t="105844" x="5594350" y="4205288"/>
          <p14:tracePt t="105855" x="5594350" y="4179888"/>
          <p14:tracePt t="105859" x="5594350" y="4154488"/>
          <p14:tracePt t="105874" x="5594350" y="4129088"/>
          <p14:tracePt t="105885" x="5594350" y="4117975"/>
          <p14:tracePt t="105900" x="5594350" y="4105275"/>
          <p14:tracePt t="105911" x="5594350" y="4092575"/>
          <p14:tracePt t="106101" x="5594350" y="4105275"/>
          <p14:tracePt t="106110" x="5594350" y="4217988"/>
          <p14:tracePt t="106116" x="5594350" y="4292600"/>
          <p14:tracePt t="106126" x="5594350" y="4367213"/>
          <p14:tracePt t="106136" x="5594350" y="4454525"/>
          <p14:tracePt t="106146" x="5594350" y="4530725"/>
          <p14:tracePt t="106152" x="5594350" y="4618038"/>
          <p14:tracePt t="106156" x="5607050" y="4692650"/>
          <p14:tracePt t="106166" x="5607050" y="4756150"/>
          <p14:tracePt t="106176" x="5619750" y="4830763"/>
          <p14:tracePt t="106182" x="5619750" y="4879975"/>
          <p14:tracePt t="106192" x="5619750" y="4930775"/>
          <p14:tracePt t="106196" x="5619750" y="4981575"/>
          <p14:tracePt t="106206" x="5619750" y="5030788"/>
          <p14:tracePt t="106216" x="5630863" y="5068888"/>
          <p14:tracePt t="106222" x="5630863" y="5105400"/>
          <p14:tracePt t="106232" x="5630863" y="5143500"/>
          <p14:tracePt t="106236" x="5630863" y="5181600"/>
          <p14:tracePt t="106248" x="5630863" y="5218113"/>
          <p14:tracePt t="106258" x="5630863" y="5268913"/>
          <p14:tracePt t="106264" x="5630863" y="5294313"/>
          <p14:tracePt t="106273" x="5630863" y="5330825"/>
          <p14:tracePt t="106279" x="5630863" y="5368925"/>
          <p14:tracePt t="106289" x="5630863" y="5394325"/>
          <p14:tracePt t="106299" x="5630863" y="5418138"/>
          <p14:tracePt t="106303" x="5630863" y="5443538"/>
          <p14:tracePt t="106313" x="5630863" y="5456238"/>
          <p14:tracePt t="106318" x="5630863" y="5468938"/>
          <p14:tracePt t="106331" x="5630863" y="5481638"/>
          <p14:tracePt t="106339" x="5630863" y="5494338"/>
          <p14:tracePt t="106353" x="5630863" y="5507038"/>
          <p14:tracePt t="106378" x="5630863" y="5518150"/>
          <p14:tracePt t="106394" x="5630863" y="5543550"/>
          <p14:tracePt t="106408" x="5630863" y="5556250"/>
          <p14:tracePt t="106424" x="5630863" y="5581650"/>
          <p14:tracePt t="106438" x="5630863" y="5594350"/>
          <p14:tracePt t="106458" x="5630863" y="5619750"/>
          <p14:tracePt t="106475" x="5630863" y="5630863"/>
          <p14:tracePt t="106480" x="5630863" y="5643563"/>
          <p14:tracePt t="106490" x="5630863" y="5656263"/>
          <p14:tracePt t="106504" x="5630863" y="5668963"/>
          <p14:tracePt t="106520" x="5630863" y="5681663"/>
          <p14:tracePt t="106545" x="5630863" y="5694363"/>
          <p14:tracePt t="106555" x="5630863" y="5707063"/>
          <p14:tracePt t="106627" x="5630863" y="5694363"/>
          <p14:tracePt t="106641" x="5643563" y="5681663"/>
          <p14:tracePt t="106651" x="5643563" y="5668963"/>
          <p14:tracePt t="106661" x="5643563" y="5619750"/>
          <p14:tracePt t="106666" x="5643563" y="5568950"/>
          <p14:tracePt t="106677" x="5643563" y="5507038"/>
          <p14:tracePt t="106683" x="5643563" y="5381625"/>
          <p14:tracePt t="106691" x="5656263" y="5318125"/>
          <p14:tracePt t="106701" x="5656263" y="5243513"/>
          <p14:tracePt t="106707" x="5668963" y="5181600"/>
          <p14:tracePt t="106718" x="5668963" y="5105400"/>
          <p14:tracePt t="106722" x="5668963" y="5043488"/>
          <p14:tracePt t="106733" x="5668963" y="4968875"/>
          <p14:tracePt t="106744" x="5668963" y="4905375"/>
          <p14:tracePt t="106747" x="5668963" y="4868863"/>
          <p14:tracePt t="106756" x="5668963" y="4843463"/>
          <p14:tracePt t="106762" x="5668963" y="4818063"/>
          <p14:tracePt t="106772" x="5668963" y="4805363"/>
          <p14:tracePt t="106796" x="5668963" y="4792663"/>
          <p14:tracePt t="106802" x="5668963" y="4779963"/>
          <p14:tracePt t="106812" x="5668963" y="4768850"/>
          <p14:tracePt t="106822" x="5656263" y="4756150"/>
          <p14:tracePt t="106825" x="5656263" y="4730750"/>
          <p14:tracePt t="106838" x="5643563" y="4692650"/>
          <p14:tracePt t="106842" x="5630863" y="4656138"/>
          <p14:tracePt t="106852" x="5630863" y="4592638"/>
          <p14:tracePt t="106862" x="5619750" y="4543425"/>
          <p14:tracePt t="106868" x="5619750" y="4492625"/>
          <p14:tracePt t="106880" x="5619750" y="4454525"/>
          <p14:tracePt t="106882" x="5619750" y="4405313"/>
          <p14:tracePt t="106892" x="5619750" y="4367213"/>
          <p14:tracePt t="106902" x="5619750" y="4341813"/>
          <p14:tracePt t="106908" x="5619750" y="4305300"/>
          <p14:tracePt t="106919" x="5619750" y="4279900"/>
          <p14:tracePt t="106922" x="5619750" y="4267200"/>
          <p14:tracePt t="106932" x="5619750" y="4254500"/>
          <p14:tracePt t="107015" x="5607050" y="4254500"/>
          <p14:tracePt t="107040" x="5607050" y="4267200"/>
          <p14:tracePt t="107062" x="5607050" y="4279900"/>
          <p14:tracePt t="107064" x="5607050" y="4354513"/>
          <p14:tracePt t="107070" x="5607050" y="4430713"/>
          <p14:tracePt t="107080" x="5594350" y="4567238"/>
          <p14:tracePt t="107084" x="5581650" y="4705350"/>
          <p14:tracePt t="107095" x="5581650" y="4856163"/>
          <p14:tracePt t="107105" x="5581650" y="5030788"/>
          <p14:tracePt t="107112" x="5581650" y="5218113"/>
          <p14:tracePt t="107120" x="5581650" y="5368925"/>
          <p14:tracePt t="107125" x="5581650" y="5518150"/>
          <p14:tracePt t="107134" x="5581650" y="5643563"/>
          <p14:tracePt t="107145" x="5581650" y="5768975"/>
          <p14:tracePt t="107150" x="5581650" y="5843588"/>
          <p14:tracePt t="107161" x="5581650" y="5907088"/>
          <p14:tracePt t="107164" x="5581650" y="5932488"/>
          <p14:tracePt t="107176" x="5581650" y="5945188"/>
          <p14:tracePt t="107186" x="5581650" y="5956300"/>
          <p14:tracePt t="107206" x="5581650" y="5969000"/>
          <p14:tracePt t="107226" x="5581650" y="5981700"/>
          <p14:tracePt t="107230" x="5581650" y="5994400"/>
          <p14:tracePt t="107240" x="5581650" y="6007100"/>
          <p14:tracePt t="107247" x="5581650" y="6032500"/>
          <p14:tracePt t="107256" x="5581650" y="6045200"/>
          <p14:tracePt t="107267" x="5581650" y="6056313"/>
          <p14:tracePt t="107271" x="5581650" y="6081713"/>
          <p14:tracePt t="107377" x="5581650" y="6069013"/>
          <p14:tracePt t="107395" x="5581650" y="6056313"/>
          <p14:tracePt t="107403" x="5581650" y="6019800"/>
          <p14:tracePt t="107408" x="5581650" y="5932488"/>
          <p14:tracePt t="107419" x="5594350" y="5832475"/>
          <p14:tracePt t="107430" x="5607050" y="5694363"/>
          <p14:tracePt t="107433" x="5619750" y="5556250"/>
          <p14:tracePt t="107444" x="5656263" y="5407025"/>
          <p14:tracePt t="107452" x="5656263" y="5256213"/>
          <p14:tracePt t="107459" x="5668963" y="5105400"/>
          <p14:tracePt t="107469" x="5668963" y="4992688"/>
          <p14:tracePt t="107473" x="5668963" y="4892675"/>
          <p14:tracePt t="107483" x="5681663" y="4818063"/>
          <p14:tracePt t="107489" x="5681663" y="4779963"/>
          <p14:tracePt t="107498" x="5681663" y="4756150"/>
          <p14:tracePt t="107514" x="5681663" y="4743450"/>
          <p14:tracePt t="107715" x="5681663" y="4718050"/>
          <p14:tracePt t="107725" x="5681663" y="4643438"/>
          <p14:tracePt t="107731" x="5681663" y="4579938"/>
          <p14:tracePt t="107740" x="5681663" y="4492625"/>
          <p14:tracePt t="107751" x="5681663" y="4367213"/>
          <p14:tracePt t="107757" x="5681663" y="4292600"/>
          <p14:tracePt t="107766" x="5681663" y="4217988"/>
          <p14:tracePt t="107771" x="5681663" y="4154488"/>
          <p14:tracePt t="107781" x="5681663" y="4105275"/>
          <p14:tracePt t="107790" x="5681663" y="4079875"/>
          <p14:tracePt t="107796" x="5668963" y="4041775"/>
          <p14:tracePt t="107807" x="5668963" y="4017963"/>
          <p14:tracePt t="107926" x="5656263" y="4017963"/>
          <p14:tracePt t="107993" x="5656263" y="4067175"/>
          <p14:tracePt t="107999" x="5656263" y="4141788"/>
          <p14:tracePt t="108010" x="5656263" y="4205288"/>
          <p14:tracePt t="108015" x="5656263" y="4241800"/>
          <p14:tracePt t="108023" x="5656263" y="4267200"/>
          <p14:tracePt t="108033" x="5656263" y="4292600"/>
          <p14:tracePt t="108039" x="5656263" y="4305300"/>
          <p14:tracePt t="108049" x="5656263" y="4318000"/>
          <p14:tracePt t="108168" x="5656263" y="4305300"/>
          <p14:tracePt t="108275" x="5656263" y="4318000"/>
          <p14:tracePt t="108281" x="5656263" y="4392613"/>
          <p14:tracePt t="108291" x="5656263" y="4430713"/>
          <p14:tracePt t="108296" x="5643563" y="4479925"/>
          <p14:tracePt t="108304" x="5630863" y="4492625"/>
          <p14:tracePt t="108314" x="5630863" y="4505325"/>
          <p14:tracePt t="108321" x="5630863" y="4530725"/>
          <p14:tracePt t="108361" x="5643563" y="4530725"/>
          <p14:tracePt t="108371" x="5656263" y="4518025"/>
          <p14:tracePt t="108379" x="5668963" y="4518025"/>
          <p14:tracePt t="108387" x="5681663" y="4492625"/>
          <p14:tracePt t="108397" x="5719763" y="4443413"/>
          <p14:tracePt t="108401" x="5732463" y="4354513"/>
          <p14:tracePt t="108412" x="5756275" y="4230688"/>
          <p14:tracePt t="108417" x="5756275" y="4154488"/>
          <p14:tracePt t="108428" x="5781675" y="4067175"/>
          <p14:tracePt t="108436" x="5794375" y="4005263"/>
          <p14:tracePt t="108440" x="5794375" y="3979863"/>
          <p14:tracePt t="108493" x="5794375" y="3992563"/>
          <p14:tracePt t="108496" x="5794375" y="4005263"/>
          <p14:tracePt t="108507" x="5768975" y="4041775"/>
          <p14:tracePt t="108516" x="5768975" y="4092575"/>
          <p14:tracePt t="108523" x="5768975" y="4129088"/>
          <p14:tracePt t="108533" x="5768975" y="4167188"/>
          <p14:tracePt t="108536" x="5768975" y="4192588"/>
          <p14:tracePt t="108547" x="5768975" y="4205288"/>
          <p14:tracePt t="108560" x="5768975" y="4217988"/>
          <p14:tracePt t="108603" x="5768975" y="4205288"/>
          <p14:tracePt t="108628" x="5781675" y="4192588"/>
          <p14:tracePt t="108643" x="5781675" y="4179888"/>
          <p14:tracePt t="108653" x="5794375" y="4105275"/>
          <p14:tracePt t="108659" x="5794375" y="4054475"/>
          <p14:tracePt t="108669" x="5794375" y="4017963"/>
          <p14:tracePt t="108679" x="5794375" y="3979863"/>
          <p14:tracePt t="108684" x="5794375" y="3967163"/>
          <p14:tracePt t="108734" x="5768975" y="3979863"/>
          <p14:tracePt t="108749" x="5756275" y="4005263"/>
          <p14:tracePt t="108760" x="5732463" y="4067175"/>
          <p14:tracePt t="108766" x="5719763" y="4117975"/>
          <p14:tracePt t="108775" x="5694363" y="4205288"/>
          <p14:tracePt t="108779" x="5681663" y="4279900"/>
          <p14:tracePt t="108791" x="5668963" y="4379913"/>
          <p14:tracePt t="108800" x="5656263" y="4454525"/>
          <p14:tracePt t="108804" x="5656263" y="4479925"/>
          <p14:tracePt t="108814" x="5656263" y="4492625"/>
          <p14:tracePt t="108855" x="5668963" y="4479925"/>
          <p14:tracePt t="108861" x="5668963" y="4467225"/>
          <p14:tracePt t="108870" x="5694363" y="4467225"/>
          <p14:tracePt t="108880" x="5694363" y="4443413"/>
          <p14:tracePt t="108884" x="5707063" y="4405313"/>
          <p14:tracePt t="108894" x="5707063" y="4354513"/>
          <p14:tracePt t="108900" x="5707063" y="4318000"/>
          <p14:tracePt t="108911" x="5707063" y="4279900"/>
          <p14:tracePt t="108920" x="5707063" y="4267200"/>
          <p14:tracePt t="108926" x="5707063" y="4254500"/>
          <p14:tracePt t="108950" x="5694363" y="4254500"/>
          <p14:tracePt t="108976" x="5681663" y="4254500"/>
          <p14:tracePt t="108991" x="5681663" y="4267200"/>
          <p14:tracePt t="109032" x="5681663" y="4279900"/>
          <p14:tracePt t="109126" x="5681663" y="4267200"/>
          <p14:tracePt t="109138" x="5694363" y="4217988"/>
          <p14:tracePt t="109143" x="5694363" y="4117975"/>
          <p14:tracePt t="109152" x="5694363" y="4041775"/>
          <p14:tracePt t="109162" x="5681663" y="3979863"/>
          <p14:tracePt t="109168" x="5668963" y="3905250"/>
          <p14:tracePt t="109182" x="5643563" y="3854450"/>
          <p14:tracePt t="109223" x="5630863" y="3854450"/>
          <p14:tracePt t="109243" x="5630863" y="3879850"/>
          <p14:tracePt t="109248" x="5619750" y="3916363"/>
          <p14:tracePt t="109260" x="5607050" y="3929063"/>
          <p14:tracePt t="109264" x="5607050" y="3954463"/>
          <p14:tracePt t="109275" x="5607050" y="3979863"/>
          <p14:tracePt t="109284" x="5607050" y="4005263"/>
          <p14:tracePt t="109288" x="5594350" y="4005263"/>
          <p14:tracePt t="109314" x="5594350" y="4017963"/>
          <p14:tracePt t="110070" x="5581650" y="4054475"/>
          <p14:tracePt t="110080" x="5581650" y="4067175"/>
          <p14:tracePt t="110086" x="5568950" y="4092575"/>
          <p14:tracePt t="110343" x="5581650" y="4092575"/>
          <p14:tracePt t="110363" x="5607050" y="4092575"/>
          <p14:tracePt t="110369" x="5619750" y="4079875"/>
          <p14:tracePt t="110379" x="5630863" y="4079875"/>
          <p14:tracePt t="110382" x="5643563" y="4067175"/>
          <p14:tracePt t="110398" x="5668963" y="4067175"/>
          <p14:tracePt t="110405" x="5694363" y="4054475"/>
          <p14:tracePt t="110408" x="5743575" y="4041775"/>
          <p14:tracePt t="110418" x="5781675" y="4017963"/>
          <p14:tracePt t="110424" x="5819775" y="4017963"/>
          <p14:tracePt t="110434" x="5856288" y="4005263"/>
          <p14:tracePt t="110445" x="5881688" y="3979863"/>
          <p14:tracePt t="110448" x="5919788" y="3967163"/>
          <p14:tracePt t="110458" x="5932488" y="3967163"/>
          <p14:tracePt t="110464" x="5945188" y="3967163"/>
          <p14:tracePt t="110475" x="5945188" y="3954463"/>
          <p14:tracePt t="110541" x="5956300" y="3954463"/>
          <p14:tracePt t="110545" x="5969000" y="3954463"/>
          <p14:tracePt t="110555" x="6007100" y="3941763"/>
          <p14:tracePt t="110566" x="6032500" y="3941763"/>
          <p14:tracePt t="110572" x="6069013" y="3941763"/>
          <p14:tracePt t="110581" x="6132513" y="3941763"/>
          <p14:tracePt t="110585" x="6181725" y="3941763"/>
          <p14:tracePt t="110596" x="6207125" y="3941763"/>
          <p14:tracePt t="110607" x="6232525" y="3941763"/>
          <p14:tracePt t="110611" x="6257925" y="3941763"/>
          <p14:tracePt t="110623" x="6281738" y="3941763"/>
          <p14:tracePt t="110626" x="6307138" y="3941763"/>
          <p14:tracePt t="110637" x="6319838" y="3941763"/>
          <p14:tracePt t="110647" x="6332538" y="3954463"/>
          <p14:tracePt t="110651" x="6357938" y="3954463"/>
          <p14:tracePt t="110661" x="6381750" y="3967163"/>
          <p14:tracePt t="110667" x="6407150" y="3979863"/>
          <p14:tracePt t="110677" x="6432550" y="3992563"/>
          <p14:tracePt t="110688" x="6470650" y="4005263"/>
          <p14:tracePt t="110692" x="6532563" y="4005263"/>
          <p14:tracePt t="110701" x="6570663" y="4029075"/>
          <p14:tracePt t="110707" x="6632575" y="4029075"/>
          <p14:tracePt t="110716" x="6707188" y="4041775"/>
          <p14:tracePt t="110727" x="6796088" y="4054475"/>
          <p14:tracePt t="110731" x="6958013" y="4067175"/>
          <p14:tracePt t="110740" x="7058025" y="4067175"/>
          <p14:tracePt t="110746" x="7132638" y="4079875"/>
          <p14:tracePt t="110758" x="7196138" y="4092575"/>
          <p14:tracePt t="110767" x="7258050" y="4105275"/>
          <p14:tracePt t="110774" x="7283450" y="4105275"/>
          <p14:tracePt t="110782" x="7296150" y="4117975"/>
          <p14:tracePt t="110787" x="7321550" y="4129088"/>
          <p14:tracePt t="110796" x="7321550" y="4141788"/>
          <p14:tracePt t="110808" x="7334250" y="4154488"/>
          <p14:tracePt t="110823" x="7334250" y="4167188"/>
          <p14:tracePt t="110837" x="7345363" y="4167188"/>
          <p14:tracePt t="110853" x="7358063" y="4167188"/>
          <p14:tracePt t="110879" x="7370763" y="4167188"/>
          <p14:tracePt t="110889" x="7383463" y="4167188"/>
          <p14:tracePt t="110893" x="7396163" y="4179888"/>
          <p14:tracePt t="110903" x="7421563" y="4179888"/>
          <p14:tracePt t="110908" x="7458075" y="4192588"/>
          <p14:tracePt t="110919" x="7496175" y="4205288"/>
          <p14:tracePt t="110928" x="7534275" y="4217988"/>
          <p14:tracePt t="110933" x="7570788" y="4241800"/>
          <p14:tracePt t="110943" x="7596188" y="4254500"/>
          <p14:tracePt t="110949" x="7634288" y="4254500"/>
          <p14:tracePt t="110959" x="7646988" y="4267200"/>
          <p14:tracePt t="110968" x="7659688" y="4279900"/>
          <p14:tracePt t="110984" x="7670800" y="4279900"/>
          <p14:tracePt t="111009" x="7683500" y="4279900"/>
          <p14:tracePt t="111014" x="7683500" y="4292600"/>
          <p14:tracePt t="111048" x="7696200" y="4292600"/>
          <p14:tracePt t="111064" x="7708900" y="4292600"/>
          <p14:tracePt t="111068" x="7721600" y="4292600"/>
          <p14:tracePt t="111078" x="7734300" y="4292600"/>
          <p14:tracePt t="111094" x="7747000" y="4292600"/>
          <p14:tracePt t="111104" x="7759700" y="4292600"/>
          <p14:tracePt t="111554" x="7759700" y="4279900"/>
          <p14:tracePt t="111791" x="7747000" y="4279900"/>
          <p14:tracePt t="112542" x="7734300" y="4267200"/>
          <p14:tracePt t="112546" x="7721600" y="4241800"/>
          <p14:tracePt t="112556" x="7696200" y="4205288"/>
          <p14:tracePt t="112562" x="7683500" y="4167188"/>
          <p14:tracePt t="112572" x="7659688" y="4129088"/>
          <p14:tracePt t="112582" x="7634288" y="4092575"/>
          <p14:tracePt t="112587" x="7634288" y="4067175"/>
          <p14:tracePt t="112599" x="7621588" y="4041775"/>
          <p14:tracePt t="112603" x="7621588" y="4017963"/>
          <p14:tracePt t="112613" x="7621588" y="4005263"/>
          <p14:tracePt t="112623" x="7608888" y="4005263"/>
          <p14:tracePt t="112895" x="7621588" y="4005263"/>
          <p14:tracePt t="112991" x="7621588" y="4029075"/>
          <p14:tracePt t="113001" x="7621588" y="4041775"/>
          <p14:tracePt t="113007" x="7621588" y="4067175"/>
          <p14:tracePt t="113017" x="7621588" y="4079875"/>
          <p14:tracePt t="113026" x="7621588" y="4092575"/>
          <p14:tracePt t="113041" x="7621588" y="4105275"/>
          <p14:tracePt t="113112" x="7634288" y="4105275"/>
          <p14:tracePt t="113607" x="7621588" y="4105275"/>
          <p14:tracePt t="113621" x="7583488" y="4117975"/>
          <p14:tracePt t="113630" x="7546975" y="4129088"/>
          <p14:tracePt t="113636" x="7496175" y="4141788"/>
          <p14:tracePt t="113647" x="7434263" y="4154488"/>
          <p14:tracePt t="113652" x="7358063" y="4167188"/>
          <p14:tracePt t="113662" x="7283450" y="4192588"/>
          <p14:tracePt t="113672" x="7196138" y="4217988"/>
          <p14:tracePt t="113677" x="7121525" y="4217988"/>
          <p14:tracePt t="113686" x="7032625" y="4241800"/>
          <p14:tracePt t="113692" x="6970713" y="4254500"/>
          <p14:tracePt t="113702" x="6896100" y="4267200"/>
          <p14:tracePt t="113712" x="6819900" y="4279900"/>
          <p14:tracePt t="113716" x="6770688" y="4292600"/>
          <p14:tracePt t="113726" x="6732588" y="4292600"/>
          <p14:tracePt t="113737" x="6696075" y="4305300"/>
          <p14:tracePt t="113742" x="6657975" y="4305300"/>
          <p14:tracePt t="113752" x="6619875" y="4305300"/>
          <p14:tracePt t="113758" x="6607175" y="4305300"/>
          <p14:tracePt t="113769" x="6570663" y="4305300"/>
          <p14:tracePt t="113785" x="6557963" y="4305300"/>
          <p14:tracePt t="113792" x="6519863" y="4305300"/>
          <p14:tracePt t="113799" x="6470650" y="4279900"/>
          <p14:tracePt t="113808" x="6419850" y="4254500"/>
          <p14:tracePt t="113812" x="6357938" y="4217988"/>
          <p14:tracePt t="113822" x="6307138" y="4205288"/>
          <p14:tracePt t="113834" x="6219825" y="4179888"/>
          <p14:tracePt t="113838" x="6132513" y="4154488"/>
          <p14:tracePt t="113849" x="6045200" y="4141788"/>
          <p14:tracePt t="113853" x="5945188" y="4117975"/>
          <p14:tracePt t="113868" x="5832475" y="4105275"/>
          <p14:tracePt t="113874" x="5756275" y="4092575"/>
          <p14:tracePt t="113878" x="5668963" y="4092575"/>
          <p14:tracePt t="113888" x="5594350" y="4079875"/>
          <p14:tracePt t="113894" x="5543550" y="4079875"/>
          <p14:tracePt t="113904" x="5494338" y="4079875"/>
          <p14:tracePt t="113915" x="5468938" y="4067175"/>
          <p14:tracePt t="113918" x="5430838" y="4067175"/>
          <p14:tracePt t="113928" x="5418138" y="4067175"/>
          <p14:tracePt t="113934" x="5407025" y="4054475"/>
          <p14:tracePt t="113994" x="5394325" y="4054475"/>
          <p14:tracePt t="114186" x="5368925" y="4041775"/>
          <p14:tracePt t="114196" x="5356225" y="4029075"/>
          <p14:tracePt t="114200" x="5343525" y="4029075"/>
          <p14:tracePt t="114212" x="5330825" y="4029075"/>
          <p14:tracePt t="114645" x="5305425" y="4017963"/>
          <p14:tracePt t="114657" x="5256213" y="3992563"/>
          <p14:tracePt t="114663" x="5205413" y="3954463"/>
          <p14:tracePt t="114671" x="5156200" y="3905250"/>
          <p14:tracePt t="114677" x="5092700" y="3867150"/>
          <p14:tracePt t="114689" x="5056188" y="3854450"/>
          <p14:tracePt t="114698" x="5030788" y="3816350"/>
          <p14:tracePt t="114701" x="5005388" y="3803650"/>
          <p14:tracePt t="114711" x="4992688" y="3792538"/>
          <p14:tracePt t="114718" x="4981575" y="3792538"/>
          <p14:tracePt t="114726" x="4968875" y="3779838"/>
          <p14:tracePt t="114737" x="4956175" y="3779838"/>
          <p14:tracePt t="114741" x="4956175" y="3767138"/>
          <p14:tracePt t="114752" x="4943475" y="3754438"/>
          <p14:tracePt t="114757" x="4930775" y="3754438"/>
          <p14:tracePt t="114767" x="4905375" y="3729038"/>
          <p14:tracePt t="114776" x="4879975" y="3716338"/>
          <p14:tracePt t="114782" x="4830763" y="3692525"/>
          <p14:tracePt t="114793" x="4768850" y="3654425"/>
          <p14:tracePt t="114797" x="4692650" y="3616325"/>
          <p14:tracePt t="114808" x="4592638" y="3579813"/>
          <p14:tracePt t="114818" x="4505325" y="3541713"/>
          <p14:tracePt t="114823" x="4443413" y="3516313"/>
          <p14:tracePt t="114834" x="4392613" y="3490913"/>
          <p14:tracePt t="114838" x="4367213" y="3479800"/>
          <p14:tracePt t="114847" x="4354513" y="3467100"/>
          <p14:tracePt t="114856" x="4341813" y="3467100"/>
          <p14:tracePt t="114884" x="4341813" y="3454400"/>
          <p14:tracePt t="114902" x="4330700" y="3429000"/>
          <p14:tracePt t="114918" x="4318000" y="3403600"/>
          <p14:tracePt t="114928" x="4305300" y="3378200"/>
          <p14:tracePt t="114938" x="4305300" y="3354388"/>
          <p14:tracePt t="114943" x="4305300" y="3341688"/>
          <p14:tracePt t="114953" x="4292600" y="3316288"/>
          <p14:tracePt t="114958" x="4279900" y="3303588"/>
          <p14:tracePt t="114969" x="4267200" y="3278188"/>
          <p14:tracePt t="114978" x="4254500" y="3254375"/>
          <p14:tracePt t="114992" x="4254500" y="3241675"/>
          <p14:tracePt t="115008" x="4254500" y="3228975"/>
          <p14:tracePt t="115018" x="4241800" y="3228975"/>
          <p14:tracePt t="115038" x="4241800" y="3216275"/>
          <p14:tracePt t="115049" x="4230688" y="3216275"/>
          <p14:tracePt t="115065" x="4230688" y="3203575"/>
          <p14:tracePt t="115088" x="4230688" y="3190875"/>
          <p14:tracePt t="115099" x="4217988" y="3178175"/>
          <p14:tracePt t="115115" x="4217988" y="3154363"/>
          <p14:tracePt t="115119" x="4205288" y="3154363"/>
          <p14:tracePt t="115129" x="4192588" y="3128963"/>
          <p14:tracePt t="115141" x="4192588" y="3116263"/>
          <p14:tracePt t="115145" x="4167188" y="3103563"/>
          <p14:tracePt t="115154" x="4167188" y="3090863"/>
          <p14:tracePt t="115170" x="4154488" y="3078163"/>
          <p14:tracePt t="115180" x="4154488" y="3065463"/>
          <p14:tracePt t="115184" x="4129088" y="3065463"/>
          <p14:tracePt t="115194" x="4117975" y="3041650"/>
          <p14:tracePt t="115200" x="4105275" y="3041650"/>
          <p14:tracePt t="115210" x="4079875" y="3016250"/>
          <p14:tracePt t="115220" x="4067175" y="3016250"/>
          <p14:tracePt t="115224" x="4041775" y="2990850"/>
          <p14:tracePt t="115234" x="4017963" y="2978150"/>
          <p14:tracePt t="115240" x="4005263" y="2965450"/>
          <p14:tracePt t="115256" x="3979863" y="2952750"/>
          <p14:tracePt t="115260" x="3979863" y="2941638"/>
          <p14:tracePt t="115266" x="3967163" y="2928938"/>
          <p14:tracePt t="115276" x="3954463" y="2928938"/>
          <p14:tracePt t="115281" x="3941763" y="2916238"/>
          <p14:tracePt t="115300" x="3929063" y="2890838"/>
          <p14:tracePt t="115306" x="3916363" y="2878138"/>
          <p14:tracePt t="115316" x="3892550" y="2865438"/>
          <p14:tracePt t="115320" x="3879850" y="2840038"/>
          <p14:tracePt t="115331" x="3854450" y="2828925"/>
          <p14:tracePt t="115340" x="3816350" y="2803525"/>
          <p14:tracePt t="115347" x="3767138" y="2778125"/>
          <p14:tracePt t="115356" x="3692525" y="2740025"/>
          <p14:tracePt t="115361" x="3616325" y="2716213"/>
          <p14:tracePt t="115372" x="3554413" y="2678113"/>
          <p14:tracePt t="115382" x="3479800" y="2652713"/>
          <p14:tracePt t="115386" x="3416300" y="2627313"/>
          <p14:tracePt t="115398" x="3367088" y="2616200"/>
          <p14:tracePt t="115402" x="3328988" y="2603500"/>
          <p14:tracePt t="115413" x="3303588" y="2603500"/>
          <p14:tracePt t="115436" x="3290888" y="2603500"/>
          <p14:tracePt t="115752" x="3278188" y="2603500"/>
          <p14:tracePt t="115761" x="3278188" y="2616200"/>
          <p14:tracePt t="115766" x="3278188" y="2627313"/>
          <p14:tracePt t="115775" x="3267075" y="2652713"/>
          <p14:tracePt t="115781" x="3267075" y="2690813"/>
          <p14:tracePt t="115791" x="3267075" y="2716213"/>
          <p14:tracePt t="115801" x="3254375" y="2752725"/>
          <p14:tracePt t="115805" x="3254375" y="2778125"/>
          <p14:tracePt t="115816" x="3241675" y="2803525"/>
          <p14:tracePt t="115821" x="3241675" y="2816225"/>
          <p14:tracePt t="115831" x="3241675" y="2828925"/>
          <p14:tracePt t="115840" x="3241675" y="2840038"/>
          <p14:tracePt t="115943" x="3241675" y="2852738"/>
          <p14:tracePt t="115965" x="3241675" y="2878138"/>
          <p14:tracePt t="115983" x="3228975" y="2878138"/>
          <p14:tracePt t="121724" x="3228975" y="2890838"/>
          <p14:tracePt t="121732" x="3241675" y="2890838"/>
          <p14:tracePt t="121858" x="3241675" y="2903538"/>
          <p14:tracePt t="121868" x="3241675" y="2916238"/>
          <p14:tracePt t="121872" x="3254375" y="2928938"/>
          <p14:tracePt t="121892" x="3254375" y="2941638"/>
          <p14:tracePt t="121933" x="3254375" y="2952750"/>
          <p14:tracePt t="121974" x="3267075" y="2952750"/>
          <p14:tracePt t="121978" x="3267075" y="2965450"/>
          <p14:tracePt t="121988" x="3267075" y="2978150"/>
          <p14:tracePt t="122004" x="3267075" y="2990850"/>
          <p14:tracePt t="122014" x="3278188" y="3016250"/>
          <p14:tracePt t="122018" x="3278188" y="3028950"/>
          <p14:tracePt t="122028" x="3278188" y="3041650"/>
          <p14:tracePt t="122035" x="3278188" y="3054350"/>
          <p14:tracePt t="122054" x="3278188" y="3078163"/>
          <p14:tracePt t="122058" x="3290888" y="3078163"/>
          <p14:tracePt t="122071" x="3290888" y="3090863"/>
          <p14:tracePt t="122074" x="3290888" y="3103563"/>
          <p14:tracePt t="122085" x="3290888" y="3116263"/>
          <p14:tracePt t="122110" x="3290888" y="3128963"/>
          <p14:tracePt t="122135" x="3290888" y="3141663"/>
          <p14:tracePt t="122151" x="3290888" y="3154363"/>
          <p14:tracePt t="122154" x="3290888" y="3165475"/>
          <p14:tracePt t="122164" x="3303588" y="3178175"/>
          <p14:tracePt t="122176" x="3303588" y="3190875"/>
          <p14:tracePt t="122180" x="3303588" y="3203575"/>
          <p14:tracePt t="122191" x="3303588" y="3228975"/>
          <p14:tracePt t="122196" x="3303588" y="3241675"/>
          <p14:tracePt t="122206" x="3303588" y="3254375"/>
          <p14:tracePt t="122216" x="3303588" y="3267075"/>
          <p14:tracePt t="122220" x="3303588" y="3278188"/>
          <p14:tracePt t="122230" x="3303588" y="3290888"/>
          <p14:tracePt t="122246" x="3303588" y="3303588"/>
          <p14:tracePt t="122296" x="3303588" y="3316288"/>
          <p14:tracePt t="122312" x="3303588" y="3341688"/>
          <p14:tracePt t="122316" x="3316288" y="3354388"/>
          <p14:tracePt t="122326" x="3316288" y="3367088"/>
          <p14:tracePt t="122336" x="3316288" y="3390900"/>
          <p14:tracePt t="122342" x="3328988" y="3429000"/>
          <p14:tracePt t="122353" x="3328988" y="3454400"/>
          <p14:tracePt t="122356" x="3341688" y="3479800"/>
          <p14:tracePt t="122367" x="3341688" y="3490913"/>
          <p14:tracePt t="122376" x="3354388" y="3516313"/>
          <p14:tracePt t="122383" x="3367088" y="3554413"/>
          <p14:tracePt t="122392" x="3378200" y="3567113"/>
          <p14:tracePt t="122396" x="3378200" y="3579813"/>
          <p14:tracePt t="122408" x="3390900" y="3603625"/>
          <p14:tracePt t="122418" x="3390900" y="3616325"/>
          <p14:tracePt t="122422" x="3390900" y="3629025"/>
          <p14:tracePt t="122432" x="3403600" y="3641725"/>
          <p14:tracePt t="122438" x="3403600" y="3654425"/>
          <p14:tracePt t="122448" x="3403600" y="3667125"/>
          <p14:tracePt t="122472" x="3416300" y="3679825"/>
          <p14:tracePt t="122498" x="3429000" y="3692525"/>
          <p14:tracePt t="122502" x="3429000" y="3703638"/>
          <p14:tracePt t="122512" x="3429000" y="3716338"/>
          <p14:tracePt t="122518" x="3429000" y="3729038"/>
          <p14:tracePt t="122535" x="3429000" y="3754438"/>
          <p14:tracePt t="122538" x="3429000" y="3779838"/>
          <p14:tracePt t="122544" x="3429000" y="3816350"/>
          <p14:tracePt t="122554" x="3429000" y="3841750"/>
          <p14:tracePt t="122568" x="3441700" y="3854450"/>
          <p14:tracePt t="122578" x="3441700" y="3879850"/>
          <p14:tracePt t="122585" x="3441700" y="3905250"/>
          <p14:tracePt t="122598" x="3454400" y="3929063"/>
          <p14:tracePt t="122608" x="3454400" y="3941763"/>
          <p14:tracePt t="122618" x="3454400" y="3967163"/>
          <p14:tracePt t="122624" x="3454400" y="3979863"/>
          <p14:tracePt t="122635" x="3467100" y="4005263"/>
          <p14:tracePt t="122640" x="3467100" y="4029075"/>
          <p14:tracePt t="122651" x="3479800" y="4041775"/>
          <p14:tracePt t="122660" x="3479800" y="4054475"/>
          <p14:tracePt t="122674" x="3479800" y="4067175"/>
          <p14:tracePt t="122691" x="3479800" y="4079875"/>
          <p14:tracePt t="122702" x="3479800" y="4092575"/>
          <p14:tracePt t="122704" x="3490913" y="4105275"/>
          <p14:tracePt t="122714" x="3490913" y="4117975"/>
          <p14:tracePt t="122721" x="3490913" y="4129088"/>
          <p14:tracePt t="122741" x="3490913" y="4141788"/>
          <p14:tracePt t="122746" x="3490913" y="4167188"/>
          <p14:tracePt t="122758" x="3490913" y="4179888"/>
          <p14:tracePt t="122760" x="3490913" y="4205288"/>
          <p14:tracePt t="122770" x="3490913" y="4230688"/>
          <p14:tracePt t="122781" x="3490913" y="4267200"/>
          <p14:tracePt t="122787" x="3490913" y="4305300"/>
          <p14:tracePt t="122797" x="3490913" y="4330700"/>
          <p14:tracePt t="122802" x="3490913" y="4367213"/>
          <p14:tracePt t="122811" x="3490913" y="4405313"/>
          <p14:tracePt t="122821" x="3490913" y="4443413"/>
          <p14:tracePt t="122826" x="3490913" y="4467225"/>
          <p14:tracePt t="122836" x="3490913" y="4492625"/>
          <p14:tracePt t="122841" x="3490913" y="4518025"/>
          <p14:tracePt t="122851" x="3490913" y="4530725"/>
          <p14:tracePt t="122860" x="3490913" y="4554538"/>
          <p14:tracePt t="122867" x="3490913" y="4579938"/>
          <p14:tracePt t="122877" x="3490913" y="4605338"/>
          <p14:tracePt t="122887" x="3490913" y="4618038"/>
          <p14:tracePt t="122893" x="3490913" y="4630738"/>
          <p14:tracePt t="122907" x="3490913" y="4643438"/>
          <p14:tracePt t="122916" x="3490913" y="4656138"/>
          <p14:tracePt t="122922" x="3490913" y="4667250"/>
          <p14:tracePt t="122946" x="3490913" y="4679950"/>
          <p14:tracePt t="122962" x="3490913" y="4705350"/>
          <p14:tracePt t="122982" x="3490913" y="4718050"/>
          <p14:tracePt t="122988" x="3490913" y="4743450"/>
          <p14:tracePt t="122998" x="3490913" y="4756150"/>
          <p14:tracePt t="123002" x="3490913" y="4779963"/>
          <p14:tracePt t="123012" x="3490913" y="4792663"/>
          <p14:tracePt t="123022" x="3490913" y="4818063"/>
          <p14:tracePt t="123028" x="3490913" y="4830763"/>
          <p14:tracePt t="123038" x="3490913" y="4843463"/>
          <p14:tracePt t="123042" x="3490913" y="4856163"/>
          <p14:tracePt t="123053" x="3490913" y="4879975"/>
          <p14:tracePt t="123062" x="3490913" y="4892675"/>
          <p14:tracePt t="123068" x="3490913" y="4905375"/>
          <p14:tracePt t="123078" x="3490913" y="4918075"/>
          <p14:tracePt t="123084" x="3490913" y="4930775"/>
          <p14:tracePt t="123092" x="3490913" y="4943475"/>
          <p14:tracePt t="123104" x="3490913" y="4968875"/>
          <p14:tracePt t="123108" x="3490913" y="4981575"/>
          <p14:tracePt t="123118" x="3490913" y="4992688"/>
          <p14:tracePt t="123124" x="3490913" y="5005388"/>
          <p14:tracePt t="123138" x="3503613" y="5018088"/>
          <p14:tracePt t="123150" x="3503613" y="5030788"/>
          <p14:tracePt t="123158" x="3516313" y="5043488"/>
          <p14:tracePt t="123164" x="3516313" y="5056188"/>
          <p14:tracePt t="123205" x="3516313" y="5068888"/>
          <p14:tracePt t="123215" x="3529013" y="5068888"/>
          <p14:tracePt t="123240" x="3529013" y="5081588"/>
          <p14:tracePt t="123284" x="3529013" y="5092700"/>
          <p14:tracePt t="123446" x="3529013" y="5043488"/>
          <p14:tracePt t="123457" x="3541713" y="4956175"/>
          <p14:tracePt t="123469" x="3541713" y="4879975"/>
          <p14:tracePt t="123474" x="3554413" y="4730750"/>
          <p14:tracePt t="123484" x="3567113" y="4554538"/>
          <p14:tracePt t="123486" x="3567113" y="4392613"/>
          <p14:tracePt t="123498" x="3567113" y="4230688"/>
          <p14:tracePt t="123507" x="3590925" y="4041775"/>
          <p14:tracePt t="123513" x="3603625" y="3879850"/>
          <p14:tracePt t="123523" x="3603625" y="3729038"/>
          <p14:tracePt t="123528" x="3616325" y="3590925"/>
          <p14:tracePt t="123537" x="3616325" y="3490913"/>
          <p14:tracePt t="123547" x="3629025" y="3429000"/>
          <p14:tracePt t="123553" x="3629025" y="3354388"/>
          <p14:tracePt t="123563" x="3641725" y="3316288"/>
          <p14:tracePt t="123569" x="3641725" y="3290888"/>
          <p14:tracePt t="123579" x="3641725" y="3278188"/>
          <p14:tracePt t="123589" x="3641725" y="3254375"/>
          <p14:tracePt t="123649" x="3641725" y="3241675"/>
          <p14:tracePt t="123845" x="3654425" y="3254375"/>
          <p14:tracePt t="123852" x="3679825" y="3278188"/>
          <p14:tracePt t="123861" x="3767138" y="3341688"/>
          <p14:tracePt t="123886" x="4205288" y="3603625"/>
          <p14:tracePt t="123891" x="4430713" y="3729038"/>
          <p14:tracePt t="123900" x="4692650" y="3829050"/>
          <p14:tracePt t="123912" x="4981575" y="3992563"/>
          <p14:tracePt t="123917" x="5243513" y="4141788"/>
          <p14:tracePt t="123926" x="5507038" y="4267200"/>
          <p14:tracePt t="123931" x="5732463" y="4379913"/>
          <p14:tracePt t="123941" x="5894388" y="4467225"/>
          <p14:tracePt t="123950" x="5994400" y="4530725"/>
          <p14:tracePt t="123956" x="6056313" y="4579938"/>
          <p14:tracePt t="123967" x="6081713" y="4592638"/>
          <p14:tracePt t="123971" x="6094413" y="4605338"/>
          <p14:tracePt t="123980" x="6107113" y="4618038"/>
          <p14:tracePt t="124036" x="6107113" y="4630738"/>
          <p14:tracePt t="124052" x="6119813" y="4630738"/>
          <p14:tracePt t="124076" x="6119813" y="4643438"/>
          <p14:tracePt t="124086" x="6132513" y="4643438"/>
          <p14:tracePt t="124102" x="6145213" y="4656138"/>
          <p14:tracePt t="124112" x="6157913" y="4667250"/>
          <p14:tracePt t="124116" x="6169025" y="4679950"/>
          <p14:tracePt t="124126" x="6194425" y="4692650"/>
          <p14:tracePt t="124132" x="6219825" y="4705350"/>
          <p14:tracePt t="124142" x="6257925" y="4730750"/>
          <p14:tracePt t="124152" x="6294438" y="4756150"/>
          <p14:tracePt t="124158" x="6357938" y="4779963"/>
          <p14:tracePt t="124168" x="6445250" y="4818063"/>
          <p14:tracePt t="124172" x="6532563" y="4868863"/>
          <p14:tracePt t="124183" x="6619875" y="4930775"/>
          <p14:tracePt t="124193" x="6745288" y="4968875"/>
          <p14:tracePt t="124198" x="6870700" y="5018088"/>
          <p14:tracePt t="124209" x="6970713" y="5043488"/>
          <p14:tracePt t="124212" x="7058025" y="5081588"/>
          <p14:tracePt t="124222" x="7108825" y="5105400"/>
          <p14:tracePt t="124233" x="7132638" y="5118100"/>
          <p14:tracePt t="124238" x="7145338" y="5130800"/>
          <p14:tracePt t="124250" x="7158038" y="5130800"/>
          <p14:tracePt t="124254" x="7158038" y="5143500"/>
          <p14:tracePt t="125176" x="7158038" y="5130800"/>
          <p14:tracePt t="125182" x="7145338" y="5130800"/>
          <p14:tracePt t="125192" x="7132638" y="5092700"/>
          <p14:tracePt t="125202" x="7121525" y="5081588"/>
          <p14:tracePt t="125206" x="7083425" y="5056188"/>
          <p14:tracePt t="125216" x="7032625" y="5005388"/>
          <p14:tracePt t="125222" x="6945313" y="4943475"/>
          <p14:tracePt t="125232" x="6845300" y="4868863"/>
          <p14:tracePt t="125242" x="6707188" y="4768850"/>
          <p14:tracePt t="125246" x="6494463" y="4656138"/>
          <p14:tracePt t="125256" x="6257925" y="4505325"/>
          <p14:tracePt t="125266" x="6056313" y="4367213"/>
          <p14:tracePt t="125272" x="5881688" y="4241800"/>
          <p14:tracePt t="125282" x="5707063" y="4117975"/>
          <p14:tracePt t="125286" x="5494338" y="3979863"/>
          <p14:tracePt t="125298" x="5330825" y="3892550"/>
          <p14:tracePt t="125303" x="5194300" y="3803650"/>
          <p14:tracePt t="125313" x="5068888" y="3703638"/>
          <p14:tracePt t="125323" x="4992688" y="3641725"/>
          <p14:tracePt t="125328" x="4930775" y="3603625"/>
          <p14:tracePt t="125338" x="4892675" y="3567113"/>
          <p14:tracePt t="125342" x="4856163" y="3541713"/>
          <p14:tracePt t="125352" x="4843463" y="3529013"/>
          <p14:tracePt t="125365" x="4830763" y="3516313"/>
          <p14:tracePt t="125369" x="4818063" y="3503613"/>
          <p14:tracePt t="125380" x="4805363" y="3490913"/>
          <p14:tracePt t="125382" x="4779963" y="3479800"/>
          <p14:tracePt t="125393" x="4756150" y="3454400"/>
          <p14:tracePt t="125405" x="4718050" y="3441700"/>
          <p14:tracePt t="125409" x="4679950" y="3416300"/>
          <p14:tracePt t="125418" x="4656138" y="3403600"/>
          <p14:tracePt t="125424" x="4618038" y="3378200"/>
          <p14:tracePt t="125434" x="4554538" y="3354388"/>
          <p14:tracePt t="125446" x="4518025" y="3328988"/>
          <p14:tracePt t="125448" x="4479925" y="3303588"/>
          <p14:tracePt t="125458" x="4418013" y="3278188"/>
          <p14:tracePt t="125466" x="4379913" y="3241675"/>
          <p14:tracePt t="125474" x="4330700" y="3216275"/>
          <p14:tracePt t="125484" x="4267200" y="3165475"/>
          <p14:tracePt t="125488" x="4241800" y="3154363"/>
          <p14:tracePt t="125498" x="4205288" y="3116263"/>
          <p14:tracePt t="125504" x="4179888" y="3090863"/>
          <p14:tracePt t="125514" x="4141788" y="3054350"/>
          <p14:tracePt t="125524" x="4117975" y="3041650"/>
          <p14:tracePt t="125530" x="4092575" y="3016250"/>
          <p14:tracePt t="125540" x="4054475" y="2990850"/>
          <p14:tracePt t="125544" x="4041775" y="2978150"/>
          <p14:tracePt t="125554" x="4029075" y="2941638"/>
          <p14:tracePt t="125571" x="3992563" y="2916238"/>
          <p14:tracePt t="125580" x="3979863" y="2903538"/>
          <p14:tracePt t="125584" x="3967163" y="2890838"/>
          <p14:tracePt t="125594" x="3954463" y="2878138"/>
          <p14:tracePt t="125604" x="3941763" y="2865438"/>
          <p14:tracePt t="125611" x="3929063" y="2852738"/>
          <p14:tracePt t="125620" x="3905250" y="2840038"/>
          <p14:tracePt t="125625" x="3879850" y="2816225"/>
          <p14:tracePt t="125637" x="3841750" y="2803525"/>
          <p14:tracePt t="125648" x="3803650" y="2778125"/>
          <p14:tracePt t="125651" x="3767138" y="2752725"/>
          <p14:tracePt t="125665" x="3703638" y="2740025"/>
          <p14:tracePt t="125668" x="3654425" y="2728913"/>
          <p14:tracePt t="125677" x="3616325" y="2703513"/>
          <p14:tracePt t="125686" x="3590925" y="2690813"/>
          <p14:tracePt t="125690" x="3579813" y="2690813"/>
          <p14:tracePt t="125700" x="3567113" y="2690813"/>
          <p14:tracePt t="125706" x="3567113" y="2678113"/>
          <p14:tracePt t="125716" x="3554413" y="2678113"/>
          <p14:tracePt t="125746" x="3541713" y="2678113"/>
          <p14:tracePt t="125766" x="3516313" y="2678113"/>
          <p14:tracePt t="125772" x="3490913" y="2678113"/>
          <p14:tracePt t="125782" x="3467100" y="2678113"/>
          <p14:tracePt t="125786" x="3441700" y="2678113"/>
          <p14:tracePt t="125797" x="3416300" y="2690813"/>
          <p14:tracePt t="125807" x="3390900" y="2703513"/>
          <p14:tracePt t="125812" x="3354388" y="2703513"/>
          <p14:tracePt t="125822" x="3303588" y="2716213"/>
          <p14:tracePt t="125826" x="3267075" y="2728913"/>
          <p14:tracePt t="125837" x="3241675" y="2740025"/>
          <p14:tracePt t="125847" x="3216275" y="2752725"/>
          <p14:tracePt t="125852" x="3203575" y="2778125"/>
          <p14:tracePt t="125863" x="3178175" y="2790825"/>
          <p14:tracePt t="125881" x="3165475" y="2803525"/>
          <p14:tracePt t="125888" x="3154363" y="2816225"/>
          <p14:tracePt t="125892" x="3154363" y="2828925"/>
          <p14:tracePt t="125908" x="3154363" y="2840038"/>
          <p14:tracePt t="125932" x="3141663" y="2852738"/>
          <p14:tracePt t="125973" x="3141663" y="2865438"/>
          <p14:tracePt t="125986" x="3141663" y="2878138"/>
          <p14:tracePt t="125999" x="3141663" y="2890838"/>
          <p14:tracePt t="126015" x="3141663" y="2903538"/>
          <p14:tracePt t="126030" x="3141663" y="2916238"/>
          <p14:tracePt t="126045" x="3141663" y="2928938"/>
          <p14:tracePt t="126054" x="3141663" y="2941638"/>
          <p14:tracePt t="126071" x="3165475" y="2978150"/>
          <p14:tracePt t="126080" x="3178175" y="2978150"/>
          <p14:tracePt t="126084" x="3203575" y="3003550"/>
          <p14:tracePt t="126095" x="3216275" y="3016250"/>
          <p14:tracePt t="126106" x="3241675" y="3028950"/>
          <p14:tracePt t="126111" x="3278188" y="3041650"/>
          <p14:tracePt t="126121" x="3290888" y="3041650"/>
          <p14:tracePt t="126126" x="3316288" y="3054350"/>
          <p14:tracePt t="126136" x="3354388" y="3065463"/>
          <p14:tracePt t="126146" x="3378200" y="3065463"/>
          <p14:tracePt t="126151" x="3390900" y="3065463"/>
          <p14:tracePt t="126163" x="3403600" y="3065463"/>
          <p14:tracePt t="126166" x="3416300" y="3065463"/>
          <p14:tracePt t="126176" x="3441700" y="3065463"/>
          <p14:tracePt t="126186" x="3454400" y="3065463"/>
          <p14:tracePt t="126190" x="3479800" y="3065463"/>
          <p14:tracePt t="126200" x="3490913" y="3065463"/>
          <p14:tracePt t="126206" x="3516313" y="3065463"/>
          <p14:tracePt t="126216" x="3541713" y="3065463"/>
          <p14:tracePt t="126226" x="3567113" y="3065463"/>
          <p14:tracePt t="126232" x="3579813" y="3065463"/>
          <p14:tracePt t="126242" x="3590925" y="3065463"/>
          <p14:tracePt t="126256" x="3603625" y="3065463"/>
          <p14:tracePt t="126286" x="3603625" y="3054350"/>
          <p14:tracePt t="126306" x="3616325" y="3041650"/>
          <p14:tracePt t="126312" x="3616325" y="3028950"/>
          <p14:tracePt t="126322" x="3616325" y="3016250"/>
          <p14:tracePt t="126328" x="3629025" y="2978150"/>
          <p14:tracePt t="126338" x="3629025" y="2965450"/>
          <p14:tracePt t="126348" x="3629025" y="2941638"/>
          <p14:tracePt t="126352" x="3641725" y="2903538"/>
          <p14:tracePt t="126364" x="3641725" y="2852738"/>
          <p14:tracePt t="126369" x="3654425" y="2816225"/>
          <p14:tracePt t="126380" x="3654425" y="2790825"/>
          <p14:tracePt t="126389" x="3654425" y="2752725"/>
          <p14:tracePt t="126393" x="3654425" y="2740025"/>
          <p14:tracePt t="126403" x="3654425" y="2703513"/>
          <p14:tracePt t="126408" x="3654425" y="2665413"/>
          <p14:tracePt t="126418" x="3654425" y="2640013"/>
          <p14:tracePt t="126429" x="3641725" y="2616200"/>
          <p14:tracePt t="126432" x="3629025" y="2565400"/>
          <p14:tracePt t="126445" x="3616325" y="2552700"/>
          <p14:tracePt t="126449" x="3603625" y="2540000"/>
          <p14:tracePt t="126458" x="3590925" y="2516188"/>
          <p14:tracePt t="126479" x="3579813" y="2503488"/>
          <p14:tracePt t="126490" x="3567113" y="2490788"/>
          <p14:tracePt t="126525" x="3567113" y="2478088"/>
          <p14:tracePt t="126539" x="3554413" y="2478088"/>
          <p14:tracePt t="126554" x="3529013" y="2478088"/>
          <p14:tracePt t="126565" x="3503613" y="2478088"/>
          <p14:tracePt t="126571" x="3479800" y="2478088"/>
          <p14:tracePt t="126582" x="3454400" y="2478088"/>
          <p14:tracePt t="126591" x="3429000" y="2490788"/>
          <p14:tracePt t="126595" x="3403600" y="2490788"/>
          <p14:tracePt t="126605" x="3367088" y="2503488"/>
          <p14:tracePt t="126613" x="3328988" y="2516188"/>
          <p14:tracePt t="126621" x="3303588" y="2540000"/>
          <p14:tracePt t="126631" x="3267075" y="2552700"/>
          <p14:tracePt t="126635" x="3203575" y="2578100"/>
          <p14:tracePt t="126645" x="3165475" y="2603500"/>
          <p14:tracePt t="126651" x="3141663" y="2627313"/>
          <p14:tracePt t="126662" x="3103563" y="2652713"/>
          <p14:tracePt t="126671" x="3078163" y="2665413"/>
          <p14:tracePt t="126678" x="3054350" y="2690813"/>
          <p14:tracePt t="126687" x="3041650" y="2703513"/>
          <p14:tracePt t="126691" x="3028950" y="2716213"/>
          <p14:tracePt t="126702" x="3016250" y="2728913"/>
          <p14:tracePt t="126712" x="3016250" y="2752725"/>
          <p14:tracePt t="126716" x="2990850" y="2778125"/>
          <p14:tracePt t="126729" x="2978150" y="2778125"/>
          <p14:tracePt t="126732" x="2978150" y="2803525"/>
          <p14:tracePt t="126741" x="2978150" y="2816225"/>
          <p14:tracePt t="126751" x="2978150" y="2828925"/>
          <p14:tracePt t="126758" x="2978150" y="2840038"/>
          <p14:tracePt t="126767" x="2965450" y="2840038"/>
          <p14:tracePt t="126771" x="2965450" y="2852738"/>
          <p14:tracePt t="126793" x="2965450" y="2865438"/>
          <p14:tracePt t="126807" x="2965450" y="2878138"/>
          <p14:tracePt t="126813" x="2965450" y="2890838"/>
          <p14:tracePt t="126823" x="2965450" y="2903538"/>
          <p14:tracePt t="126833" x="2965450" y="2916238"/>
          <p14:tracePt t="126837" x="2978150" y="2952750"/>
          <p14:tracePt t="126848" x="2978150" y="2978150"/>
          <p14:tracePt t="126853" x="3003550" y="3003550"/>
          <p14:tracePt t="126863" x="3028950" y="3028950"/>
          <p14:tracePt t="126873" x="3054350" y="3054350"/>
          <p14:tracePt t="126885" x="3090863" y="3090863"/>
          <p14:tracePt t="126887" x="3128963" y="3128963"/>
          <p14:tracePt t="126893" x="3190875" y="3154363"/>
          <p14:tracePt t="126903" x="3228975" y="3165475"/>
          <p14:tracePt t="126912" x="3303588" y="3203575"/>
          <p14:tracePt t="126918" x="3341688" y="3216275"/>
          <p14:tracePt t="126928" x="3367088" y="3228975"/>
          <p14:tracePt t="126944" x="3378200" y="3228975"/>
          <p14:tracePt t="127013" x="3403600" y="3228975"/>
          <p14:tracePt t="127027" x="3416300" y="3216275"/>
          <p14:tracePt t="127035" x="3441700" y="3203575"/>
          <p14:tracePt t="127039" x="3467100" y="3178175"/>
          <p14:tracePt t="127049" x="3503613" y="3154363"/>
          <p14:tracePt t="127055" x="3516313" y="3128963"/>
          <p14:tracePt t="127065" x="3541713" y="3103563"/>
          <p14:tracePt t="127075" x="3541713" y="3090863"/>
          <p14:tracePt t="127079" x="3554413" y="3065463"/>
          <p14:tracePt t="127089" x="3554413" y="3041650"/>
          <p14:tracePt t="127095" x="3567113" y="3041650"/>
          <p14:tracePt t="127105" x="3567113" y="3028950"/>
          <p14:tracePt t="127115" x="3579813" y="3016250"/>
          <p14:tracePt t="127118" x="3579813" y="3003550"/>
          <p14:tracePt t="127201" x="3579813" y="2990850"/>
          <p14:tracePt t="127211" x="3579813" y="2978150"/>
          <p14:tracePt t="127214" x="3567113" y="2965450"/>
          <p14:tracePt t="127225" x="3554413" y="2941638"/>
          <p14:tracePt t="127240" x="3541713" y="2928938"/>
          <p14:tracePt t="127256" x="3541713" y="2916238"/>
          <p14:tracePt t="127296" x="3529013" y="2916238"/>
          <p14:tracePt t="127330" x="3516313" y="2916238"/>
          <p14:tracePt t="127346" x="3490913" y="2916238"/>
          <p14:tracePt t="127356" x="3479800" y="2916238"/>
          <p14:tracePt t="127360" x="3454400" y="2916238"/>
          <p14:tracePt t="127372" x="3416300" y="2916238"/>
          <p14:tracePt t="127376" x="3390900" y="2916238"/>
          <p14:tracePt t="127392" x="3367088" y="2916238"/>
          <p14:tracePt t="127396" x="3328988" y="2916238"/>
          <p14:tracePt t="127402" x="3303588" y="2916238"/>
          <p14:tracePt t="127412" x="3290888" y="2916238"/>
          <p14:tracePt t="127416" x="3267075" y="2916238"/>
          <p14:tracePt t="127427" x="3228975" y="2916238"/>
          <p14:tracePt t="127436" x="3216275" y="2916238"/>
          <p14:tracePt t="127443" x="3203575" y="2916238"/>
          <p14:tracePt t="127452" x="3190875" y="2916238"/>
          <p14:tracePt t="127456" x="3178175" y="2916238"/>
          <p14:tracePt t="127467" x="3165475" y="2916238"/>
          <p14:tracePt t="127477" x="3154363" y="2916238"/>
          <p14:tracePt t="127482" x="3141663" y="2916238"/>
          <p14:tracePt t="127493" x="3128963" y="2928938"/>
          <p14:tracePt t="127499" x="3116263" y="2928938"/>
          <p14:tracePt t="127518" x="3103563" y="2941638"/>
          <p14:tracePt t="127522" x="3090863" y="2941638"/>
          <p14:tracePt t="127559" x="3078163" y="2941638"/>
          <p14:tracePt t="128364" x="3103563" y="2941638"/>
          <p14:tracePt t="128384" x="3116263" y="2941638"/>
          <p14:tracePt t="128693" x="3128963" y="2928938"/>
          <p14:tracePt t="128880" x="3141663" y="2928938"/>
          <p14:tracePt t="128884" x="3165475" y="2928938"/>
          <p14:tracePt t="128894" x="3190875" y="2928938"/>
          <p14:tracePt t="128910" x="3190875" y="2916238"/>
          <p14:tracePt t="129329" x="3203575" y="2916238"/>
          <p14:tracePt t="129810" x="3216275" y="2916238"/>
          <p14:tracePt t="129819" x="3228975" y="2916238"/>
          <p14:tracePt t="129840" x="3241675" y="2916238"/>
          <p14:tracePt t="129863" x="3254375" y="2916238"/>
          <p14:tracePt t="129878" x="3267075" y="2916238"/>
          <p14:tracePt t="129889" x="3290888" y="2928938"/>
          <p14:tracePt t="129893" x="3303588" y="2952750"/>
          <p14:tracePt t="129905" x="3316288" y="2965450"/>
          <p14:tracePt t="129908" x="3354388" y="2978150"/>
          <p14:tracePt t="129918" x="3390900" y="3016250"/>
          <p14:tracePt t="129930" x="3429000" y="3054350"/>
          <p14:tracePt t="129934" x="3479800" y="3078163"/>
          <p14:tracePt t="129945" x="3554413" y="3141663"/>
          <p14:tracePt t="129949" x="3579813" y="3178175"/>
          <p14:tracePt t="129961" x="3616325" y="3190875"/>
          <p14:tracePt t="129969" x="3641725" y="3216275"/>
          <p14:tracePt t="129974" x="3654425" y="3228975"/>
          <p14:tracePt t="129985" x="3679825" y="3241675"/>
          <p14:tracePt t="129991" x="3692525" y="3254375"/>
          <p14:tracePt t="129999" x="3703638" y="3267075"/>
          <p14:tracePt t="130008" x="3716338" y="3267075"/>
          <p14:tracePt t="130015" x="3729038" y="3290888"/>
          <p14:tracePt t="130024" x="3754438" y="3303588"/>
          <p14:tracePt t="130031" x="3792538" y="3328988"/>
          <p14:tracePt t="130042" x="3829050" y="3341688"/>
          <p14:tracePt t="130050" x="3867150" y="3378200"/>
          <p14:tracePt t="130055" x="3916363" y="3390900"/>
          <p14:tracePt t="130064" x="3954463" y="3416300"/>
          <p14:tracePt t="130071" x="3992563" y="3441700"/>
          <p14:tracePt t="130080" x="4041775" y="3454400"/>
          <p14:tracePt t="130090" x="4067175" y="3479800"/>
          <p14:tracePt t="130094" x="4105275" y="3503613"/>
          <p14:tracePt t="130105" x="4129088" y="3516313"/>
          <p14:tracePt t="130110" x="4154488" y="3541713"/>
          <p14:tracePt t="130121" x="4167188" y="3567113"/>
          <p14:tracePt t="130130" x="4192588" y="3579813"/>
          <p14:tracePt t="130138" x="4230688" y="3603625"/>
          <p14:tracePt t="130146" x="4254500" y="3629025"/>
          <p14:tracePt t="130150" x="4305300" y="3679825"/>
          <p14:tracePt t="130160" x="4341813" y="3703638"/>
          <p14:tracePt t="130170" x="4392613" y="3754438"/>
          <p14:tracePt t="130176" x="4467225" y="3803650"/>
          <p14:tracePt t="130187" x="4530725" y="3854450"/>
          <p14:tracePt t="130190" x="4605338" y="3905250"/>
          <p14:tracePt t="130200" x="4667250" y="3941763"/>
          <p14:tracePt t="130210" x="4743450" y="3979863"/>
          <p14:tracePt t="130216" x="4818063" y="4017963"/>
          <p14:tracePt t="130227" x="4879975" y="4041775"/>
          <p14:tracePt t="130230" x="4918075" y="4067175"/>
          <p14:tracePt t="130240" x="4981575" y="4105275"/>
          <p14:tracePt t="130252" x="5005388" y="4117975"/>
          <p14:tracePt t="130256" x="5030788" y="4129088"/>
          <p14:tracePt t="130266" x="5043488" y="4141788"/>
          <p14:tracePt t="130272" x="5056188" y="4154488"/>
          <p14:tracePt t="130283" x="5081588" y="4167188"/>
          <p14:tracePt t="130292" x="5092700" y="4167188"/>
          <p14:tracePt t="130296" x="5118100" y="4179888"/>
          <p14:tracePt t="130306" x="5143500" y="4205288"/>
          <p14:tracePt t="130313" x="5168900" y="4217988"/>
          <p14:tracePt t="130322" x="5205413" y="4241800"/>
          <p14:tracePt t="130332" x="5268913" y="4267200"/>
          <p14:tracePt t="130337" x="5318125" y="4318000"/>
          <p14:tracePt t="130346" x="5394325" y="4354513"/>
          <p14:tracePt t="130354" x="5494338" y="4418013"/>
          <p14:tracePt t="130363" x="5568950" y="4454525"/>
          <p14:tracePt t="130375" x="5656263" y="4505325"/>
          <p14:tracePt t="130378" x="5732463" y="4543425"/>
          <p14:tracePt t="130388" x="5819775" y="4605338"/>
          <p14:tracePt t="130392" x="5894388" y="4618038"/>
          <p14:tracePt t="130404" x="5945188" y="4656138"/>
          <p14:tracePt t="130412" x="5994400" y="4679950"/>
          <p14:tracePt t="130418" x="6032500" y="4692650"/>
          <p14:tracePt t="130429" x="6045200" y="4692650"/>
          <p14:tracePt t="130434" x="6056313" y="4705350"/>
          <p14:tracePt t="130459" x="6069013" y="4705350"/>
          <p14:tracePt t="130484" x="6069013" y="4718050"/>
          <p14:tracePt t="130494" x="6094413" y="4718050"/>
          <p14:tracePt t="130498" x="6094413" y="4730750"/>
          <p14:tracePt t="130508" x="6119813" y="4730750"/>
          <p14:tracePt t="130514" x="6157913" y="4743450"/>
          <p14:tracePt t="130524" x="6194425" y="4756150"/>
          <p14:tracePt t="130534" x="6319838" y="4779963"/>
          <p14:tracePt t="130538" x="6419850" y="4818063"/>
          <p14:tracePt t="130549" x="6532563" y="4843463"/>
          <p14:tracePt t="130556" x="6645275" y="4868863"/>
          <p14:tracePt t="130564" x="6745288" y="4892675"/>
          <p14:tracePt t="130574" x="6870700" y="4918075"/>
          <p14:tracePt t="130578" x="6970713" y="4956175"/>
          <p14:tracePt t="130588" x="7058025" y="4981575"/>
          <p14:tracePt t="130594" x="7121525" y="4992688"/>
          <p14:tracePt t="130604" x="7145338" y="5018088"/>
          <p14:tracePt t="130614" x="7158038" y="5018088"/>
          <p14:tracePt t="130621" x="7170738" y="5018088"/>
          <p14:tracePt t="130694" x="7183438" y="5018088"/>
          <p14:tracePt t="130700" x="7196138" y="5018088"/>
          <p14:tracePt t="130711" x="7196138" y="5030788"/>
          <p14:tracePt t="130741" x="7208838" y="5043488"/>
          <p14:tracePt t="130766" x="7208838" y="5056188"/>
          <p14:tracePt t="130777" x="7221538" y="5068888"/>
          <p14:tracePt t="130781" x="7221538" y="5081588"/>
          <p14:tracePt t="130791" x="7232650" y="5092700"/>
          <p14:tracePt t="130797" x="7232650" y="5105400"/>
          <p14:tracePt t="130806" x="7245350" y="5118100"/>
          <p14:tracePt t="130817" x="7245350" y="5130800"/>
          <p14:tracePt t="130833" x="7245350" y="5143500"/>
          <p14:tracePt t="130837" x="7245350" y="5156200"/>
          <p14:tracePt t="130873" x="7245350" y="5168900"/>
          <p14:tracePt t="132123" x="7232650" y="5143500"/>
          <p14:tracePt t="132128" x="7221538" y="5118100"/>
          <p14:tracePt t="132138" x="7196138" y="5092700"/>
          <p14:tracePt t="132142" x="7170738" y="5056188"/>
          <p14:tracePt t="132154" x="7145338" y="5018088"/>
          <p14:tracePt t="132162" x="7132638" y="4992688"/>
          <p14:tracePt t="132171" x="7096125" y="4956175"/>
          <p14:tracePt t="132178" x="7083425" y="4930775"/>
          <p14:tracePt t="132185" x="7045325" y="4879975"/>
          <p14:tracePt t="132192" x="7019925" y="4856163"/>
          <p14:tracePt t="132202" x="6983413" y="4818063"/>
          <p14:tracePt t="132208" x="6945313" y="4779963"/>
          <p14:tracePt t="132220" x="6908800" y="4730750"/>
          <p14:tracePt t="132224" x="6870700" y="4705350"/>
          <p14:tracePt t="132235" x="6819900" y="4656138"/>
          <p14:tracePt t="132249" x="6719888" y="4530725"/>
          <p14:tracePt t="132258" x="6683375" y="4467225"/>
          <p14:tracePt t="132264" x="6632575" y="4430713"/>
          <p14:tracePt t="132274" x="6570663" y="4354513"/>
          <p14:tracePt t="132284" x="6507163" y="4305300"/>
          <p14:tracePt t="132288" x="6457950" y="4254500"/>
          <p14:tracePt t="132299" x="6394450" y="4192588"/>
          <p14:tracePt t="132304" x="6357938" y="4141788"/>
          <p14:tracePt t="132314" x="6269038" y="4067175"/>
          <p14:tracePt t="132324" x="6232525" y="4029075"/>
          <p14:tracePt t="132330" x="6157913" y="3967163"/>
          <p14:tracePt t="132340" x="6045200" y="3892550"/>
          <p14:tracePt t="132344" x="5907088" y="3779838"/>
          <p14:tracePt t="132354" x="5794375" y="3703638"/>
          <p14:tracePt t="132364" x="5707063" y="3616325"/>
          <p14:tracePt t="132370" x="5607050" y="3554413"/>
          <p14:tracePt t="132380" x="5507038" y="3490913"/>
          <p14:tracePt t="132384" x="5407025" y="3416300"/>
          <p14:tracePt t="132394" x="5318125" y="3354388"/>
          <p14:tracePt t="132404" x="5243513" y="3303588"/>
          <p14:tracePt t="132410" x="5168900" y="3267075"/>
          <p14:tracePt t="132420" x="5118100" y="3241675"/>
          <p14:tracePt t="132424" x="5081588" y="3216275"/>
          <p14:tracePt t="132434" x="5043488" y="3178175"/>
          <p14:tracePt t="132446" x="4992688" y="3165475"/>
          <p14:tracePt t="132451" x="4981575" y="3154363"/>
          <p14:tracePt t="132460" x="4943475" y="3128963"/>
          <p14:tracePt t="132467" x="4918075" y="3116263"/>
          <p14:tracePt t="132478" x="4856163" y="3090863"/>
          <p14:tracePt t="132486" x="4818063" y="3078163"/>
          <p14:tracePt t="132490" x="4756150" y="3054350"/>
          <p14:tracePt t="132500" x="4679950" y="3041650"/>
          <p14:tracePt t="132507" x="4618038" y="3016250"/>
          <p14:tracePt t="132518" x="4530725" y="2978150"/>
          <p14:tracePt t="132527" x="4430713" y="2952750"/>
          <p14:tracePt t="132531" x="4292600" y="2903538"/>
          <p14:tracePt t="132542" x="4154488" y="2878138"/>
          <p14:tracePt t="132552" x="4029075" y="2852738"/>
          <p14:tracePt t="132557" x="3916363" y="2828925"/>
          <p14:tracePt t="132570" x="3792538" y="2803525"/>
          <p14:tracePt t="132574" x="3667125" y="2790825"/>
          <p14:tracePt t="132585" x="3567113" y="2790825"/>
          <p14:tracePt t="132587" x="3490913" y="2790825"/>
          <p14:tracePt t="132598" x="3454400" y="2790825"/>
          <p14:tracePt t="132607" x="3441700" y="2790825"/>
          <p14:tracePt t="132612" x="3429000" y="2790825"/>
          <p14:tracePt t="132626" x="3416300" y="2790825"/>
          <p14:tracePt t="132646" x="3403600" y="2790825"/>
          <p14:tracePt t="132652" x="3390900" y="2790825"/>
          <p14:tracePt t="132662" x="3390900" y="2803525"/>
          <p14:tracePt t="132667" x="3378200" y="2816225"/>
          <p14:tracePt t="132678" x="3367088" y="2816225"/>
          <p14:tracePt t="132688" x="3354388" y="2828925"/>
          <p14:tracePt t="132692" x="3354388" y="2840038"/>
          <p14:tracePt t="132702" x="3341688" y="2852738"/>
          <p14:tracePt t="132708" x="3316288" y="2878138"/>
          <p14:tracePt t="132718" x="3303588" y="2878138"/>
          <p14:tracePt t="132728" x="3267075" y="2903538"/>
          <p14:tracePt t="132733" x="3228975" y="2928938"/>
          <p14:tracePt t="132742" x="3203575" y="2941638"/>
          <p14:tracePt t="132748" x="3178175" y="2965450"/>
          <p14:tracePt t="132758" x="3154363" y="3003550"/>
          <p14:tracePt t="132768" x="3128963" y="3016250"/>
          <p14:tracePt t="132773" x="3103563" y="3041650"/>
          <p14:tracePt t="132783" x="3078163" y="3078163"/>
          <p14:tracePt t="132788" x="3065463" y="3103563"/>
          <p14:tracePt t="132798" x="3054350" y="3141663"/>
          <p14:tracePt t="132808" x="3041650" y="3165475"/>
          <p14:tracePt t="132814" x="3028950" y="3190875"/>
          <p14:tracePt t="132824" x="3028950" y="3216275"/>
          <p14:tracePt t="132828" x="3028950" y="3254375"/>
          <p14:tracePt t="132838" x="3028950" y="3278188"/>
          <p14:tracePt t="132855" x="3028950" y="3341688"/>
          <p14:tracePt t="132864" x="3028950" y="3367088"/>
          <p14:tracePt t="132868" x="3028950" y="3403600"/>
          <p14:tracePt t="132879" x="3041650" y="3416300"/>
          <p14:tracePt t="132888" x="3054350" y="3454400"/>
          <p14:tracePt t="132894" x="3054350" y="3479800"/>
          <p14:tracePt t="132904" x="3065463" y="3503613"/>
          <p14:tracePt t="132910" x="3078163" y="3516313"/>
          <p14:tracePt t="132922" x="3078163" y="3529013"/>
          <p14:tracePt t="132931" x="3078163" y="3541713"/>
          <p14:tracePt t="132935" x="3090863" y="3541713"/>
          <p14:tracePt t="133010" x="3103563" y="3541713"/>
          <p14:tracePt t="133026" x="3116263" y="3554413"/>
          <p14:tracePt t="133041" x="3141663" y="3567113"/>
          <p14:tracePt t="133050" x="3165475" y="3579813"/>
          <p14:tracePt t="133056" x="3203575" y="3603625"/>
          <p14:tracePt t="133066" x="3241675" y="3629025"/>
          <p14:tracePt t="133071" x="3316288" y="3654425"/>
          <p14:tracePt t="133080" x="3403600" y="3679825"/>
          <p14:tracePt t="133091" x="3479800" y="3703638"/>
          <p14:tracePt t="133096" x="3541713" y="3703638"/>
          <p14:tracePt t="133106" x="3579813" y="3716338"/>
          <p14:tracePt t="133111" x="3603625" y="3716338"/>
          <p14:tracePt t="133121" x="3616325" y="3716338"/>
          <p14:tracePt t="133157" x="3616325" y="3703638"/>
          <p14:tracePt t="133164" x="3616325" y="3692525"/>
          <p14:tracePt t="133173" x="3616325" y="3667125"/>
          <p14:tracePt t="133176" x="3616325" y="3629025"/>
          <p14:tracePt t="133187" x="3629025" y="3603625"/>
          <p14:tracePt t="133193" x="3629025" y="3554413"/>
          <p14:tracePt t="133203" x="3641725" y="3503613"/>
          <p14:tracePt t="133213" x="3641725" y="3441700"/>
          <p14:tracePt t="133217" x="3654425" y="3328988"/>
          <p14:tracePt t="133227" x="3667125" y="3267075"/>
          <p14:tracePt t="133234" x="3667125" y="3216275"/>
          <p14:tracePt t="133243" x="3667125" y="3141663"/>
          <p14:tracePt t="133253" x="3667125" y="3090863"/>
          <p14:tracePt t="133259" x="3667125" y="3065463"/>
          <p14:tracePt t="133269" x="3667125" y="3041650"/>
          <p14:tracePt t="133272" x="3667125" y="3028950"/>
          <p14:tracePt t="133312" x="3654425" y="3028950"/>
          <p14:tracePt t="133338" x="3641725" y="3028950"/>
          <p14:tracePt t="133348" x="3629025" y="3054350"/>
          <p14:tracePt t="133352" x="3567113" y="3065463"/>
          <p14:tracePt t="133364" x="3541713" y="3090863"/>
          <p14:tracePt t="133374" x="3516313" y="3103563"/>
          <p14:tracePt t="133378" x="3490913" y="3141663"/>
          <p14:tracePt t="133388" x="3441700" y="3154363"/>
          <p14:tracePt t="133394" x="3403600" y="3178175"/>
          <p14:tracePt t="133404" x="3378200" y="3216275"/>
          <p14:tracePt t="133415" x="3354388" y="3241675"/>
          <p14:tracePt t="133418" x="3341688" y="3278188"/>
          <p14:tracePt t="133429" x="3316288" y="3316288"/>
          <p14:tracePt t="133434" x="3303588" y="3341688"/>
          <p14:tracePt t="133444" x="3290888" y="3367088"/>
          <p14:tracePt t="133454" x="3278188" y="3390900"/>
          <p14:tracePt t="133466" x="3278188" y="3416300"/>
          <p14:tracePt t="133468" x="3278188" y="3429000"/>
          <p14:tracePt t="133474" x="3278188" y="3441700"/>
          <p14:tracePt t="133484" x="3278188" y="3454400"/>
          <p14:tracePt t="133494" x="3278188" y="3479800"/>
          <p14:tracePt t="133500" x="3278188" y="3490913"/>
          <p14:tracePt t="133511" x="3278188" y="3541713"/>
          <p14:tracePt t="133515" x="3278188" y="3579813"/>
          <p14:tracePt t="133524" x="3290888" y="3616325"/>
          <p14:tracePt t="133534" x="3316288" y="3641725"/>
          <p14:tracePt t="133541" x="3328988" y="3667125"/>
          <p14:tracePt t="133553" x="3341688" y="3692525"/>
          <p14:tracePt t="133554" x="3367088" y="3716338"/>
          <p14:tracePt t="133575" x="3378200" y="3729038"/>
          <p14:tracePt t="133590" x="3390900" y="3741738"/>
          <p14:tracePt t="133607" x="3403600" y="3741738"/>
          <p14:tracePt t="133620" x="3416300" y="3754438"/>
          <p14:tracePt t="133631" x="3429000" y="3754438"/>
          <p14:tracePt t="133647" x="3441700" y="3754438"/>
          <p14:tracePt t="133656" x="3454400" y="3754438"/>
          <p14:tracePt t="133670" x="3467100" y="3754438"/>
          <p14:tracePt t="133686" x="3479800" y="3754438"/>
          <p14:tracePt t="133696" x="3479800" y="3741738"/>
          <p14:tracePt t="133700" x="3503613" y="3741738"/>
          <p14:tracePt t="133712" x="3503613" y="3729038"/>
          <p14:tracePt t="133716" x="3516313" y="3716338"/>
          <p14:tracePt t="133726" x="3529013" y="3692525"/>
          <p14:tracePt t="133736" x="3529013" y="3667125"/>
          <p14:tracePt t="133742" x="3541713" y="3629025"/>
          <p14:tracePt t="133752" x="3541713" y="3590925"/>
          <p14:tracePt t="133756" x="3554413" y="3554413"/>
          <p14:tracePt t="133766" x="3554413" y="3503613"/>
          <p14:tracePt t="133776" x="3554413" y="3467100"/>
          <p14:tracePt t="133782" x="3554413" y="3416300"/>
          <p14:tracePt t="133792" x="3554413" y="3367088"/>
          <p14:tracePt t="133796" x="3529013" y="3303588"/>
          <p14:tracePt t="133806" x="3503613" y="3267075"/>
          <p14:tracePt t="133816" x="3479800" y="3254375"/>
          <p14:tracePt t="133822" x="3467100" y="3216275"/>
          <p14:tracePt t="133832" x="3429000" y="3203575"/>
          <p14:tracePt t="133838" x="3378200" y="3190875"/>
          <p14:tracePt t="133849" x="3316288" y="3165475"/>
          <p14:tracePt t="133858" x="3254375" y="3154363"/>
          <p14:tracePt t="133863" x="3203575" y="3154363"/>
          <p14:tracePt t="133873" x="3154363" y="3154363"/>
          <p14:tracePt t="133878" x="3078163" y="3178175"/>
          <p14:tracePt t="133889" x="3003550" y="3190875"/>
          <p14:tracePt t="133899" x="2952750" y="3216275"/>
          <p14:tracePt t="133903" x="2890838" y="3254375"/>
          <p14:tracePt t="133913" x="2865438" y="3278188"/>
          <p14:tracePt t="133919" x="2840038" y="3303588"/>
          <p14:tracePt t="133928" x="2803525" y="3328988"/>
          <p14:tracePt t="133938" x="2778125" y="3367088"/>
          <p14:tracePt t="133944" x="2752725" y="3403600"/>
          <p14:tracePt t="133954" x="2752725" y="3429000"/>
          <p14:tracePt t="133958" x="2728913" y="3467100"/>
          <p14:tracePt t="133968" x="2703513" y="3516313"/>
          <p14:tracePt t="133978" x="2703513" y="3554413"/>
          <p14:tracePt t="133984" x="2703513" y="3579813"/>
          <p14:tracePt t="133994" x="2690813" y="3603625"/>
          <p14:tracePt t="133998" x="2690813" y="3629025"/>
          <p14:tracePt t="134008" x="2690813" y="3654425"/>
          <p14:tracePt t="134019" x="2690813" y="3679825"/>
          <p14:tracePt t="134049" x="2703513" y="3692525"/>
          <p14:tracePt t="134061" x="2716213" y="3692525"/>
          <p14:tracePt t="134071" x="2728913" y="3692525"/>
          <p14:tracePt t="134075" x="2740025" y="3692525"/>
          <p14:tracePt t="134083" x="2752725" y="3692525"/>
          <p14:tracePt t="134090" x="2765425" y="3703638"/>
          <p14:tracePt t="134100" x="2803525" y="3703638"/>
          <p14:tracePt t="134104" x="2828925" y="3703638"/>
          <p14:tracePt t="134115" x="2852738" y="3703638"/>
          <p14:tracePt t="134121" x="2865438" y="3703638"/>
          <p14:tracePt t="134132" x="2878138" y="3703638"/>
          <p14:tracePt t="134141" x="2890838" y="3703638"/>
          <p14:tracePt t="134144" x="2903538" y="3703638"/>
          <p14:tracePt t="134397" x="2916238" y="3716338"/>
          <p14:tracePt t="134403" x="2928938" y="3729038"/>
          <p14:tracePt t="134413" x="2990850" y="3767138"/>
          <p14:tracePt t="134423" x="3041650" y="3792538"/>
          <p14:tracePt t="134429" x="3116263" y="3829050"/>
          <p14:tracePt t="134440" x="3190875" y="3867150"/>
          <p14:tracePt t="134443" x="3267075" y="3892550"/>
          <p14:tracePt t="134453" x="3354388" y="3916363"/>
          <p14:tracePt t="134465" x="3403600" y="3929063"/>
          <p14:tracePt t="134469" x="3429000" y="3929063"/>
          <p14:tracePt t="134479" x="3454400" y="3941763"/>
          <p14:tracePt t="134483" x="3479800" y="3954463"/>
          <p14:tracePt t="134565" x="3490913" y="3954463"/>
          <p14:tracePt t="134588" x="3516313" y="3954463"/>
          <p14:tracePt t="134599" x="3529013" y="3941763"/>
          <p14:tracePt t="134605" x="3541713" y="3929063"/>
          <p14:tracePt t="134616" x="3579813" y="3916363"/>
          <p14:tracePt t="134624" x="3590925" y="3905250"/>
          <p14:tracePt t="134629" x="3603625" y="3879850"/>
          <p14:tracePt t="134641" x="3603625" y="3867150"/>
          <p14:tracePt t="134646" x="3616325" y="3867150"/>
          <p14:tracePt t="134655" x="3629025" y="3841750"/>
          <p14:tracePt t="134671" x="3629025" y="3829050"/>
          <p14:tracePt t="134685" x="3641725" y="3829050"/>
          <p14:tracePt t="134695" x="3641725" y="3816350"/>
          <p14:tracePt t="134710" x="3641725" y="3803650"/>
          <p14:tracePt t="134736" x="3654425" y="3803650"/>
          <p14:tracePt t="134872" x="3641725" y="3816350"/>
          <p14:tracePt t="134886" x="3629025" y="3829050"/>
          <p14:tracePt t="134906" x="3616325" y="3841750"/>
          <p14:tracePt t="134913" x="3603625" y="3841750"/>
          <p14:tracePt t="134922" x="3603625" y="3867150"/>
          <p14:tracePt t="134926" x="3590925" y="3879850"/>
          <p14:tracePt t="134936" x="3579813" y="3892550"/>
          <p14:tracePt t="134947" x="3579813" y="3916363"/>
          <p14:tracePt t="134963" x="3579813" y="3929063"/>
          <p14:tracePt t="135073" x="3579813" y="3916363"/>
          <p14:tracePt t="135188" x="3567113" y="3892550"/>
          <p14:tracePt t="135194" x="3529013" y="3879850"/>
          <p14:tracePt t="135204" x="3479800" y="3841750"/>
          <p14:tracePt t="135208" x="3441700" y="3803650"/>
          <p14:tracePt t="135220" x="3390900" y="3779838"/>
          <p14:tracePt t="135230" x="3354388" y="3741738"/>
          <p14:tracePt t="135234" x="3303588" y="3703638"/>
          <p14:tracePt t="135246" x="3278188" y="3667125"/>
          <p14:tracePt t="135251" x="3267075" y="3654425"/>
          <p14:tracePt t="135262" x="3241675" y="3629025"/>
          <p14:tracePt t="135271" x="3216275" y="3603625"/>
          <p14:tracePt t="135274" x="3203575" y="3603625"/>
          <p14:tracePt t="135284" x="3203575" y="3590925"/>
          <p14:tracePt t="135300" x="3190875" y="3590925"/>
          <p14:tracePt t="135314" x="3190875" y="3579813"/>
          <p14:tracePt t="135396" x="3178175" y="3579813"/>
          <p14:tracePt t="135431" x="3178175" y="3590925"/>
          <p14:tracePt t="135437" x="3165475" y="3590925"/>
          <p14:tracePt t="135493" x="3165475" y="3603625"/>
          <p14:tracePt t="135503" x="3165475" y="3629025"/>
          <p14:tracePt t="135513" x="3165475" y="3667125"/>
          <p14:tracePt t="135517" x="3165475" y="3679825"/>
          <p14:tracePt t="135528" x="3165475" y="3692525"/>
          <p14:tracePt t="135533" x="3165475" y="3716338"/>
          <p14:tracePt t="135543" x="3165475" y="3729038"/>
          <p14:tracePt t="135553" x="3165475" y="3741738"/>
          <p14:tracePt t="135557" x="3165475" y="3754438"/>
          <p14:tracePt t="135573" x="3165475" y="3779838"/>
          <p14:tracePt t="135593" x="3165475" y="3792538"/>
          <p14:tracePt t="135609" x="3178175" y="3803650"/>
          <p14:tracePt t="135623" x="3190875" y="3816350"/>
          <p14:tracePt t="135633" x="3190875" y="3829050"/>
          <p14:tracePt t="135639" x="3203575" y="3829050"/>
          <p14:tracePt t="135649" x="3216275" y="3829050"/>
          <p14:tracePt t="135654" x="3216275" y="3841750"/>
          <p14:tracePt t="135679" x="3228975" y="3841750"/>
          <p14:tracePt t="135736" x="3228975" y="3816350"/>
          <p14:tracePt t="135746" x="3241675" y="3779838"/>
          <p14:tracePt t="135755" x="3254375" y="3754438"/>
          <p14:tracePt t="135760" x="3267075" y="3729038"/>
          <p14:tracePt t="135769" x="3278188" y="3679825"/>
          <p14:tracePt t="135776" x="3303588" y="3641725"/>
          <p14:tracePt t="135785" x="3328988" y="3567113"/>
          <p14:tracePt t="135796" x="3341688" y="3516313"/>
          <p14:tracePt t="135803" x="3367088" y="3403600"/>
          <p14:tracePt t="135812" x="3378200" y="3354388"/>
          <p14:tracePt t="135815" x="3378200" y="3316288"/>
          <p14:tracePt t="135825" x="3390900" y="3278188"/>
          <p14:tracePt t="135836" x="3390900" y="3228975"/>
          <p14:tracePt t="135840" x="3390900" y="3190875"/>
          <p14:tracePt t="135850" x="3390900" y="3154363"/>
          <p14:tracePt t="135854" x="3390900" y="3128963"/>
          <p14:tracePt t="135864" x="3390900" y="3116263"/>
          <p14:tracePt t="135874" x="3390900" y="3103563"/>
          <p14:tracePt t="135946" x="3378200" y="3103563"/>
          <p14:tracePt t="135956" x="3354388" y="3103563"/>
          <p14:tracePt t="135960" x="3328988" y="3103563"/>
          <p14:tracePt t="135970" x="3290888" y="3116263"/>
          <p14:tracePt t="135978" x="3254375" y="3154363"/>
          <p14:tracePt t="135986" x="3190875" y="3165475"/>
          <p14:tracePt t="135996" x="3128963" y="3228975"/>
          <p14:tracePt t="136000" x="3065463" y="3278188"/>
          <p14:tracePt t="136011" x="3003550" y="3341688"/>
          <p14:tracePt t="136016" x="2978150" y="3416300"/>
          <p14:tracePt t="136028" x="2941638" y="3490913"/>
          <p14:tracePt t="136036" x="2903538" y="3554413"/>
          <p14:tracePt t="136043" x="2890838" y="3616325"/>
          <p14:tracePt t="136053" x="2878138" y="3692525"/>
          <p14:tracePt t="136056" x="2878138" y="3754438"/>
          <p14:tracePt t="136068" x="2865438" y="3816350"/>
          <p14:tracePt t="136077" x="2865438" y="3854450"/>
          <p14:tracePt t="136083" x="2865438" y="3879850"/>
          <p14:tracePt t="136093" x="2878138" y="3905250"/>
          <p14:tracePt t="136096" x="2878138" y="3916363"/>
          <p14:tracePt t="136106" x="2878138" y="3929063"/>
          <p14:tracePt t="136133" x="2890838" y="3929063"/>
          <p14:tracePt t="136179" x="2903538" y="3929063"/>
          <p14:tracePt t="136199" x="2916238" y="3929063"/>
          <p14:tracePt t="136203" x="2941638" y="3929063"/>
          <p14:tracePt t="136213" x="2965450" y="3929063"/>
          <p14:tracePt t="136219" x="2990850" y="3929063"/>
          <p14:tracePt t="136229" x="3003550" y="3929063"/>
          <p14:tracePt t="136239" x="3028950" y="3929063"/>
          <p14:tracePt t="136255" x="3041650" y="3929063"/>
          <p14:tracePt t="136298" x="3041650" y="3916363"/>
          <p14:tracePt t="136308" x="3054350" y="3905250"/>
          <p14:tracePt t="136324" x="3065463" y="3892550"/>
          <p14:tracePt t="136335" x="3065463" y="3867150"/>
          <p14:tracePt t="136338" x="3065463" y="3841750"/>
          <p14:tracePt t="136348" x="3065463" y="3816350"/>
          <p14:tracePt t="136358" x="3065463" y="3767138"/>
          <p14:tracePt t="136364" x="3065463" y="3729038"/>
          <p14:tracePt t="136374" x="3065463" y="3703638"/>
          <p14:tracePt t="136380" x="3065463" y="3654425"/>
          <p14:tracePt t="136390" x="3065463" y="3629025"/>
          <p14:tracePt t="136400" x="3065463" y="3590925"/>
          <p14:tracePt t="136404" x="3065463" y="3567113"/>
          <p14:tracePt t="136415" x="3065463" y="3541713"/>
          <p14:tracePt t="136421" x="3065463" y="3516313"/>
          <p14:tracePt t="136431" x="3065463" y="3503613"/>
          <p14:tracePt t="136441" x="3065463" y="3490913"/>
          <p14:tracePt t="136460" x="3065463" y="3479800"/>
          <p14:tracePt t="136500" x="3041650" y="3479800"/>
          <p14:tracePt t="136521" x="3028950" y="3479800"/>
          <p14:tracePt t="136536" x="3003550" y="3479800"/>
          <p14:tracePt t="136551" x="2990850" y="3479800"/>
          <p14:tracePt t="136561" x="2978150" y="3490913"/>
          <p14:tracePt t="136566" x="2965450" y="3503613"/>
          <p14:tracePt t="136577" x="2965450" y="3529013"/>
          <p14:tracePt t="136580" x="2965450" y="3541713"/>
          <p14:tracePt t="136594" x="2952750" y="3579813"/>
          <p14:tracePt t="136602" x="2941638" y="3616325"/>
          <p14:tracePt t="136607" x="2928938" y="3667125"/>
          <p14:tracePt t="136616" x="2928938" y="3729038"/>
          <p14:tracePt t="136622" x="2928938" y="3792538"/>
          <p14:tracePt t="136632" x="2928938" y="3867150"/>
          <p14:tracePt t="136644" x="2941638" y="3929063"/>
          <p14:tracePt t="136646" x="2952750" y="4005263"/>
          <p14:tracePt t="136656" x="2990850" y="4079875"/>
          <p14:tracePt t="136663" x="3016250" y="4117975"/>
          <p14:tracePt t="136672" x="3054350" y="4179888"/>
          <p14:tracePt t="136682" x="3103563" y="4241800"/>
          <p14:tracePt t="136686" x="3141663" y="4254500"/>
          <p14:tracePt t="136696" x="3165475" y="4279900"/>
          <p14:tracePt t="136712" x="3178175" y="4279900"/>
          <p14:tracePt t="136722" x="3190875" y="4279900"/>
          <p14:tracePt t="136753" x="3203575" y="4279900"/>
          <p14:tracePt t="136763" x="3203575" y="4267200"/>
          <p14:tracePt t="136769" x="3241675" y="4254500"/>
          <p14:tracePt t="136779" x="3267075" y="4230688"/>
          <p14:tracePt t="136783" x="3290888" y="4192588"/>
          <p14:tracePt t="136795" x="3328988" y="4141788"/>
          <p14:tracePt t="136803" x="3378200" y="4105275"/>
          <p14:tracePt t="136813" x="3403600" y="4079875"/>
          <p14:tracePt t="136819" x="3429000" y="4041775"/>
          <p14:tracePt t="136823" x="3454400" y="4017963"/>
          <p14:tracePt t="136835" x="3467100" y="3992563"/>
          <p14:tracePt t="136845" x="3479800" y="3967163"/>
          <p14:tracePt t="136849" x="3490913" y="3941763"/>
          <p14:tracePt t="136861" x="3490913" y="3929063"/>
          <p14:tracePt t="136865" x="3503613" y="3916363"/>
          <p14:tracePt t="136875" x="3503613" y="3892550"/>
          <p14:tracePt t="136885" x="3516313" y="3867150"/>
          <p14:tracePt t="136888" x="3516313" y="3854450"/>
          <p14:tracePt t="136899" x="3516313" y="3841750"/>
          <p14:tracePt t="136904" x="3516313" y="3803650"/>
          <p14:tracePt t="136914" x="3516313" y="3779838"/>
          <p14:tracePt t="136926" x="3516313" y="3767138"/>
          <p14:tracePt t="136928" x="3516313" y="3729038"/>
          <p14:tracePt t="136940" x="3503613" y="3692525"/>
          <p14:tracePt t="136944" x="3490913" y="3667125"/>
          <p14:tracePt t="136954" x="3479800" y="3616325"/>
          <p14:tracePt t="136964" x="3454400" y="3590925"/>
          <p14:tracePt t="136970" x="3454400" y="3567113"/>
          <p14:tracePt t="136980" x="3441700" y="3554413"/>
          <p14:tracePt t="136985" x="3429000" y="3541713"/>
          <p14:tracePt t="137004" x="3429000" y="3529013"/>
          <p14:tracePt t="137021" x="3416300" y="3529013"/>
          <p14:tracePt t="137025" x="3403600" y="3529013"/>
          <p14:tracePt t="137034" x="3390900" y="3529013"/>
          <p14:tracePt t="137045" x="3367088" y="3529013"/>
          <p14:tracePt t="137060" x="3354388" y="3529013"/>
          <p14:tracePt t="137066" x="3328988" y="3529013"/>
          <p14:tracePt t="137076" x="3328988" y="3516313"/>
          <p14:tracePt t="137131" x="3316288" y="3516313"/>
          <p14:tracePt t="137171" x="3316288" y="3541713"/>
          <p14:tracePt t="137183" x="3316288" y="3567113"/>
          <p14:tracePt t="137186" x="3303588" y="3603625"/>
          <p14:tracePt t="137198" x="3290888" y="3641725"/>
          <p14:tracePt t="137207" x="3290888" y="3679825"/>
          <p14:tracePt t="137213" x="3290888" y="3729038"/>
          <p14:tracePt t="137225" x="3290888" y="3767138"/>
          <p14:tracePt t="137227" x="3290888" y="3803650"/>
          <p14:tracePt t="137237" x="3290888" y="3841750"/>
          <p14:tracePt t="137247" x="3290888" y="3867150"/>
          <p14:tracePt t="137253" x="3290888" y="3879850"/>
          <p14:tracePt t="137263" x="3290888" y="3905250"/>
          <p14:tracePt t="137342" x="3303588" y="3905250"/>
          <p14:tracePt t="137348" x="3316288" y="3916363"/>
          <p14:tracePt t="137369" x="3328988" y="3916363"/>
          <p14:tracePt t="137372" x="3341688" y="3929063"/>
          <p14:tracePt t="137389" x="3354388" y="3929063"/>
          <p14:tracePt t="137400" x="3367088" y="3929063"/>
          <p14:tracePt t="137409" x="3378200" y="3929063"/>
          <p14:tracePt t="137414" x="3403600" y="3929063"/>
          <p14:tracePt t="137425" x="3429000" y="3916363"/>
          <p14:tracePt t="137428" x="3467100" y="3892550"/>
          <p14:tracePt t="137438" x="3490913" y="3867150"/>
          <p14:tracePt t="137448" x="3503613" y="3854450"/>
          <p14:tracePt t="137454" x="3529013" y="3816350"/>
          <p14:tracePt t="137464" x="3529013" y="3779838"/>
          <p14:tracePt t="137468" x="3541713" y="3754438"/>
          <p14:tracePt t="137478" x="3541713" y="3729038"/>
          <p14:tracePt t="137488" x="3541713" y="3703638"/>
          <p14:tracePt t="137495" x="3541713" y="3679825"/>
          <p14:tracePt t="137504" x="3541713" y="3654425"/>
          <p14:tracePt t="137508" x="3541713" y="3641725"/>
          <p14:tracePt t="137520" x="3541713" y="3629025"/>
          <p14:tracePt t="137530" x="3541713" y="3616325"/>
          <p14:tracePt t="137544" x="3541713" y="3603625"/>
          <p14:tracePt t="137584" x="3529013" y="3603625"/>
          <p14:tracePt t="137590" x="3516313" y="3603625"/>
          <p14:tracePt t="137600" x="3490913" y="3603625"/>
          <p14:tracePt t="137610" x="3467100" y="3590925"/>
          <p14:tracePt t="137614" x="3429000" y="3579813"/>
          <p14:tracePt t="137625" x="3416300" y="3567113"/>
          <p14:tracePt t="137630" x="3378200" y="3567113"/>
          <p14:tracePt t="137641" x="3354388" y="3567113"/>
          <p14:tracePt t="137650" x="3341688" y="3567113"/>
          <p14:tracePt t="137657" x="3328988" y="3567113"/>
          <p14:tracePt t="137670" x="3316288" y="3567113"/>
          <p14:tracePt t="137680" x="3316288" y="3579813"/>
          <p14:tracePt t="137691" x="3303588" y="3579813"/>
          <p14:tracePt t="137696" x="3303588" y="3590925"/>
          <p14:tracePt t="137706" x="3290888" y="3616325"/>
          <p14:tracePt t="137716" x="3278188" y="3629025"/>
          <p14:tracePt t="137720" x="3278188" y="3641725"/>
          <p14:tracePt t="137730" x="3278188" y="3679825"/>
          <p14:tracePt t="137736" x="3267075" y="3679825"/>
          <p14:tracePt t="137746" x="3267075" y="3703638"/>
          <p14:tracePt t="137750" x="3267075" y="3729038"/>
          <p14:tracePt t="137762" x="3267075" y="3754438"/>
          <p14:tracePt t="137773" x="3267075" y="3779838"/>
          <p14:tracePt t="137777" x="3267075" y="3803650"/>
          <p14:tracePt t="137786" x="3267075" y="3816350"/>
          <p14:tracePt t="137792" x="3267075" y="3854450"/>
          <p14:tracePt t="137802" x="3267075" y="3867150"/>
          <p14:tracePt t="137813" x="3267075" y="3892550"/>
          <p14:tracePt t="137816" x="3278188" y="3905250"/>
          <p14:tracePt t="137826" x="3278188" y="3916363"/>
          <p14:tracePt t="137832" x="3290888" y="3929063"/>
          <p14:tracePt t="137898" x="3303588" y="3916363"/>
          <p14:tracePt t="137909" x="3316288" y="3905250"/>
          <p14:tracePt t="137912" x="3328988" y="3892550"/>
          <p14:tracePt t="137923" x="3341688" y="3892550"/>
          <p14:tracePt t="137933" x="3354388" y="3879850"/>
          <p14:tracePt t="137939" x="3367088" y="3867150"/>
          <p14:tracePt t="137949" x="3390900" y="3829050"/>
          <p14:tracePt t="137953" x="3416300" y="3816350"/>
          <p14:tracePt t="137963" x="3429000" y="3792538"/>
          <p14:tracePt t="137973" x="3441700" y="3767138"/>
          <p14:tracePt t="137978" x="3467100" y="3741738"/>
          <p14:tracePt t="137989" x="3467100" y="3703638"/>
          <p14:tracePt t="137996" x="3479800" y="3679825"/>
          <p14:tracePt t="138004" x="3479800" y="3616325"/>
          <p14:tracePt t="138018" x="3490913" y="3479800"/>
          <p14:tracePt t="138028" x="3503613" y="3429000"/>
          <p14:tracePt t="138034" x="3503613" y="3367088"/>
          <p14:tracePt t="138044" x="3503613" y="3328988"/>
          <p14:tracePt t="138054" x="3503613" y="3290888"/>
          <p14:tracePt t="138068" x="3490913" y="3278188"/>
          <p14:tracePt t="138094" x="3479800" y="3278188"/>
          <p14:tracePt t="138100" x="3467100" y="3278188"/>
          <p14:tracePt t="138124" x="3441700" y="3278188"/>
          <p14:tracePt t="138134" x="3416300" y="3290888"/>
          <p14:tracePt t="138141" x="3341688" y="3316288"/>
          <p14:tracePt t="138150" x="3290888" y="3341688"/>
          <p14:tracePt t="138154" x="3267075" y="3354388"/>
          <p14:tracePt t="138164" x="3216275" y="3378200"/>
          <p14:tracePt t="138174" x="3190875" y="3390900"/>
          <p14:tracePt t="138180" x="3178175" y="3403600"/>
          <p14:tracePt t="138191" x="3154363" y="3416300"/>
          <p14:tracePt t="138194" x="3141663" y="3429000"/>
          <p14:tracePt t="138204" x="3128963" y="3454400"/>
          <p14:tracePt t="138216" x="3116263" y="3467100"/>
          <p14:tracePt t="138221" x="3103563" y="3490913"/>
          <p14:tracePt t="138231" x="3090863" y="3529013"/>
          <p14:tracePt t="138236" x="3078163" y="3554413"/>
          <p14:tracePt t="138246" x="3065463" y="3579813"/>
          <p14:tracePt t="138257" x="3054350" y="3603625"/>
          <p14:tracePt t="138260" x="3054350" y="3629025"/>
          <p14:tracePt t="138271" x="3054350" y="3654425"/>
          <p14:tracePt t="138276" x="3054350" y="3679825"/>
          <p14:tracePt t="138286" x="3054350" y="3692525"/>
          <p14:tracePt t="138296" x="3054350" y="3716338"/>
          <p14:tracePt t="138300" x="3054350" y="3729038"/>
          <p14:tracePt t="138310" x="3054350" y="3754438"/>
          <p14:tracePt t="138320" x="3054350" y="3767138"/>
          <p14:tracePt t="138326" x="3054350" y="3779838"/>
          <p14:tracePt t="138336" x="3054350" y="3792538"/>
          <p14:tracePt t="138342" x="3065463" y="3803650"/>
          <p14:tracePt t="138352" x="3078163" y="3816350"/>
          <p14:tracePt t="138357" x="3090863" y="3816350"/>
          <p14:tracePt t="138366" x="3103563" y="3816350"/>
          <p14:tracePt t="138376" x="3116263" y="3816350"/>
          <p14:tracePt t="138382" x="3128963" y="3816350"/>
          <p14:tracePt t="138392" x="3141663" y="3829050"/>
          <p14:tracePt t="138406" x="3154363" y="3829050"/>
          <p14:tracePt t="138416" x="3165475" y="3829050"/>
          <p14:tracePt t="138423" x="3178175" y="3829050"/>
          <p14:tracePt t="138436" x="3203575" y="3841750"/>
          <p14:tracePt t="138479" x="3216275" y="3841750"/>
          <p14:tracePt t="138560" x="3228975" y="3841750"/>
          <p14:tracePt t="138569" x="3241675" y="3829050"/>
          <p14:tracePt t="138579" x="3267075" y="3829050"/>
          <p14:tracePt t="138585" x="3303588" y="3816350"/>
          <p14:tracePt t="138596" x="3341688" y="3803650"/>
          <p14:tracePt t="138598" x="3390900" y="3792538"/>
          <p14:tracePt t="138610" x="3429000" y="3767138"/>
          <p14:tracePt t="138627" x="3516313" y="3754438"/>
          <p14:tracePt t="138635" x="3541713" y="3754438"/>
          <p14:tracePt t="138641" x="3554413" y="3741738"/>
          <p14:tracePt t="138650" x="3567113" y="3741738"/>
          <p14:tracePt t="138659" x="3579813" y="3741738"/>
          <p14:tracePt t="138741" x="3590925" y="3729038"/>
          <p14:tracePt t="138744" x="3590925" y="3716338"/>
          <p14:tracePt t="138755" x="3629025" y="3692525"/>
          <p14:tracePt t="138760" x="3641725" y="3654425"/>
          <p14:tracePt t="138770" x="3667125" y="3629025"/>
          <p14:tracePt t="138781" x="3679825" y="3590925"/>
          <p14:tracePt t="138784" x="3703638" y="3554413"/>
          <p14:tracePt t="138796" x="3729038" y="3479800"/>
          <p14:tracePt t="138800" x="3754438" y="3416300"/>
          <p14:tracePt t="138810" x="3754438" y="3367088"/>
          <p14:tracePt t="138821" x="3754438" y="3328988"/>
          <p14:tracePt t="138826" x="3767138" y="3303588"/>
          <p14:tracePt t="138836" x="3779838" y="3278188"/>
          <p14:tracePt t="138840" x="3779838" y="3254375"/>
          <p14:tracePt t="138850" x="3792538" y="3228975"/>
          <p14:tracePt t="138866" x="3792538" y="3216275"/>
          <p14:tracePt t="138880" x="3792538" y="3203575"/>
          <p14:tracePt t="138983" x="3779838" y="3203575"/>
          <p14:tracePt t="138997" x="3767138" y="3203575"/>
          <p14:tracePt t="139005" x="3729038" y="3203575"/>
          <p14:tracePt t="139023" x="3703638" y="3216275"/>
          <p14:tracePt t="139029" x="3679825" y="3228975"/>
          <p14:tracePt t="139039" x="3654425" y="3228975"/>
          <p14:tracePt t="139044" x="3616325" y="3254375"/>
          <p14:tracePt t="139053" x="3579813" y="3267075"/>
          <p14:tracePt t="139064" x="3541713" y="3278188"/>
          <p14:tracePt t="139068" x="3516313" y="3290888"/>
          <p14:tracePt t="139079" x="3479800" y="3316288"/>
          <p14:tracePt t="139082" x="3441700" y="3328988"/>
          <p14:tracePt t="139094" x="3390900" y="3354388"/>
          <p14:tracePt t="139103" x="3367088" y="3367088"/>
          <p14:tracePt t="139108" x="3328988" y="3390900"/>
          <p14:tracePt t="139118" x="3278188" y="3416300"/>
          <p14:tracePt t="139123" x="3254375" y="3429000"/>
          <p14:tracePt t="139134" x="3228975" y="3454400"/>
          <p14:tracePt t="139144" x="3216275" y="3467100"/>
          <p14:tracePt t="139148" x="3190875" y="3479800"/>
          <p14:tracePt t="139158" x="3190875" y="3490913"/>
          <p14:tracePt t="139164" x="3178175" y="3503613"/>
          <p14:tracePt t="139174" x="3165475" y="3516313"/>
          <p14:tracePt t="139184" x="3165475" y="3529013"/>
          <p14:tracePt t="139188" x="3154363" y="3529013"/>
          <p14:tracePt t="139198" x="3154363" y="3541713"/>
          <p14:tracePt t="139205" x="3141663" y="3554413"/>
          <p14:tracePt t="139214" x="3128963" y="3567113"/>
          <p14:tracePt t="139224" x="3128963" y="3590925"/>
          <p14:tracePt t="139234" x="3116263" y="3590925"/>
          <p14:tracePt t="139239" x="3103563" y="3616325"/>
          <p14:tracePt t="139244" x="3103563" y="3641725"/>
          <p14:tracePt t="139255" x="3103563" y="3667125"/>
          <p14:tracePt t="139264" x="3090863" y="3716338"/>
          <p14:tracePt t="139271" x="3090863" y="3754438"/>
          <p14:tracePt t="139281" x="3078163" y="3779838"/>
          <p14:tracePt t="139284" x="3078163" y="3829050"/>
          <p14:tracePt t="139294" x="3078163" y="3854450"/>
          <p14:tracePt t="139305" x="3078163" y="3905250"/>
          <p14:tracePt t="139310" x="3078163" y="3929063"/>
          <p14:tracePt t="139321" x="3078163" y="3941763"/>
          <p14:tracePt t="139324" x="3078163" y="3967163"/>
          <p14:tracePt t="139334" x="3078163" y="3979863"/>
          <p14:tracePt t="139344" x="3078163" y="3992563"/>
          <p14:tracePt t="139350" x="3078163" y="4005263"/>
          <p14:tracePt t="139441" x="3090863" y="4005263"/>
          <p14:tracePt t="139468" x="3103563" y="4005263"/>
          <p14:tracePt t="139562" x="3116263" y="4005263"/>
          <p14:tracePt t="139576" x="3128963" y="4005263"/>
          <p14:tracePt t="139592" x="3128963" y="4017963"/>
          <p14:tracePt t="139602" x="3141663" y="4017963"/>
          <p14:tracePt t="139629" x="3154363" y="4017963"/>
          <p14:tracePt t="139632" x="3165475" y="4017963"/>
          <p14:tracePt t="139649" x="3178175" y="4017963"/>
          <p14:tracePt t="139659" x="3216275" y="4017963"/>
          <p14:tracePt t="139668" x="3228975" y="4029075"/>
          <p14:tracePt t="139672" x="3254375" y="4029075"/>
          <p14:tracePt t="139682" x="3267075" y="4029075"/>
          <p14:tracePt t="139698" x="3278188" y="4029075"/>
          <p14:tracePt t="139708" x="3278188" y="4041775"/>
          <p14:tracePt t="139755" x="3290888" y="4041775"/>
          <p14:tracePt t="139768" x="3303588" y="4041775"/>
          <p14:tracePt t="139778" x="3316288" y="4029075"/>
          <p14:tracePt t="139789" x="3328988" y="4029075"/>
          <p14:tracePt t="139805" x="3341688" y="4017963"/>
          <p14:tracePt t="139808" x="3354388" y="4005263"/>
          <p14:tracePt t="139819" x="3367088" y="3992563"/>
          <p14:tracePt t="139831" x="3378200" y="3967163"/>
          <p14:tracePt t="139841" x="3403600" y="3967163"/>
          <p14:tracePt t="139844" x="3416300" y="3941763"/>
          <p14:tracePt t="139851" x="3441700" y="3916363"/>
          <p14:tracePt t="139861" x="3441700" y="3892550"/>
          <p14:tracePt t="139872" x="3454400" y="3867150"/>
          <p14:tracePt t="139874" x="3467100" y="3854450"/>
          <p14:tracePt t="139891" x="3467100" y="3829050"/>
          <p14:tracePt t="139910" x="3479800" y="3816350"/>
          <p14:tracePt t="139930" x="3479800" y="3803650"/>
          <p14:tracePt t="139956" x="3479800" y="3792538"/>
          <p14:tracePt t="139996" x="3490913" y="3792538"/>
          <p14:tracePt t="140077" x="3490913" y="3779838"/>
          <p14:tracePt t="140168" x="3503613" y="3767138"/>
          <p14:tracePt t="140184" x="3503613" y="3754438"/>
          <p14:tracePt t="140193" x="3503613" y="3741738"/>
          <p14:tracePt t="140199" x="3503613" y="3729038"/>
          <p14:tracePt t="140208" x="3503613" y="3716338"/>
          <p14:tracePt t="140212" x="3503613" y="3703638"/>
          <p14:tracePt t="140222" x="3503613" y="3667125"/>
          <p14:tracePt t="140238" x="3503613" y="3654425"/>
          <p14:tracePt t="140248" x="3503613" y="3629025"/>
          <p14:tracePt t="140252" x="3503613" y="3616325"/>
          <p14:tracePt t="140262" x="3503613" y="3603625"/>
          <p14:tracePt t="140288" x="3503613" y="3590925"/>
          <p14:tracePt t="140354" x="3503613" y="3579813"/>
          <p14:tracePt t="140385" x="3503613" y="3567113"/>
          <p14:tracePt t="140692" x="3490913" y="3579813"/>
          <p14:tracePt t="140696" x="3467100" y="3590925"/>
          <p14:tracePt t="140706" x="3441700" y="3590925"/>
          <p14:tracePt t="140717" x="3429000" y="3603625"/>
          <p14:tracePt t="140722" x="3416300" y="3616325"/>
          <p14:tracePt t="140733" x="3390900" y="3616325"/>
          <p14:tracePt t="140753" x="3378200" y="3616325"/>
          <p14:tracePt t="140759" x="3367088" y="3616325"/>
          <p14:tracePt t="140762" x="3354388" y="3629025"/>
          <p14:tracePt t="140779" x="3341688" y="3629025"/>
          <p14:tracePt t="140798" x="3328988" y="3629025"/>
          <p14:tracePt t="140804" x="3303588" y="3641725"/>
          <p14:tracePt t="140812" x="3290888" y="3654425"/>
          <p14:tracePt t="140820" x="3267075" y="3667125"/>
          <p14:tracePt t="140829" x="3228975" y="3679825"/>
          <p14:tracePt t="140840" x="3216275" y="3692525"/>
          <p14:tracePt t="140843" x="3190875" y="3692525"/>
          <p14:tracePt t="140853" x="3178175" y="3716338"/>
          <p14:tracePt t="140858" x="3165475" y="3729038"/>
          <p14:tracePt t="140873" x="3154363" y="3729038"/>
          <p14:tracePt t="140887" x="3154363" y="3741738"/>
          <p14:tracePt t="141302" x="3154363" y="3754438"/>
          <p14:tracePt t="141312" x="3141663" y="3779838"/>
          <p14:tracePt t="141322" x="3141663" y="3803650"/>
          <p14:tracePt t="141328" x="3141663" y="3829050"/>
          <p14:tracePt t="141338" x="3141663" y="3867150"/>
          <p14:tracePt t="141342" x="3141663" y="3905250"/>
          <p14:tracePt t="141358" x="3141663" y="3916363"/>
          <p14:tracePt t="141362" x="3141663" y="3954463"/>
          <p14:tracePt t="141369" x="3141663" y="3992563"/>
          <p14:tracePt t="141378" x="3141663" y="4017963"/>
          <p14:tracePt t="141382" x="3141663" y="4041775"/>
          <p14:tracePt t="141392" x="3141663" y="4067175"/>
          <p14:tracePt t="141403" x="3141663" y="4092575"/>
          <p14:tracePt t="141409" x="3128963" y="4129088"/>
          <p14:tracePt t="141420" x="3128963" y="4167188"/>
          <p14:tracePt t="141422" x="3116263" y="4192588"/>
          <p14:tracePt t="141436" x="3116263" y="4217988"/>
          <p14:tracePt t="141445" x="3116263" y="4241800"/>
          <p14:tracePt t="141449" x="3116263" y="4254500"/>
          <p14:tracePt t="141459" x="3116263" y="4267200"/>
          <p14:tracePt t="141465" x="3116263" y="4292600"/>
          <p14:tracePt t="141475" x="3116263" y="4318000"/>
          <p14:tracePt t="141486" x="3116263" y="4341813"/>
          <p14:tracePt t="141488" x="3116263" y="4367213"/>
          <p14:tracePt t="141499" x="3116263" y="4379913"/>
          <p14:tracePt t="141504" x="3116263" y="4405313"/>
          <p14:tracePt t="141514" x="3128963" y="4430713"/>
          <p14:tracePt t="141524" x="3128963" y="4454525"/>
          <p14:tracePt t="141529" x="3128963" y="4467225"/>
          <p14:tracePt t="141538" x="3128963" y="4492625"/>
          <p14:tracePt t="141544" x="3128963" y="4518025"/>
          <p14:tracePt t="141554" x="3128963" y="4543425"/>
          <p14:tracePt t="141564" x="3128963" y="4567238"/>
          <p14:tracePt t="141571" x="3128963" y="4592638"/>
          <p14:tracePt t="141581" x="3128963" y="4618038"/>
          <p14:tracePt t="141585" x="3128963" y="4630738"/>
          <p14:tracePt t="141594" x="3128963" y="4656138"/>
          <p14:tracePt t="141604" x="3128963" y="4667250"/>
          <p14:tracePt t="141610" x="3128963" y="4679950"/>
          <p14:tracePt t="141620" x="3128963" y="4692650"/>
          <p14:tracePt t="141625" x="3128963" y="4705350"/>
          <p14:tracePt t="141635" x="3128963" y="4718050"/>
          <p14:tracePt t="141644" x="3128963" y="4730750"/>
          <p14:tracePt t="141660" x="3128963" y="4743450"/>
          <p14:tracePt t="141664" x="3128963" y="4756150"/>
          <p14:tracePt t="141676" x="3128963" y="4768850"/>
          <p14:tracePt t="141690" x="3128963" y="4779963"/>
          <p14:tracePt t="141701" x="3128963" y="4792663"/>
          <p14:tracePt t="141706" x="3128963" y="4805363"/>
          <p14:tracePt t="141727" x="3128963" y="4818063"/>
          <p14:tracePt t="141730" x="3128963" y="4830763"/>
          <p14:tracePt t="141740" x="3128963" y="4843463"/>
          <p14:tracePt t="141746" x="3141663" y="4868863"/>
          <p14:tracePt t="141757" x="3141663" y="4892675"/>
          <p14:tracePt t="141770" x="3141663" y="4918075"/>
          <p14:tracePt t="141786" x="3154363" y="4930775"/>
          <p14:tracePt t="141806" x="3154363" y="4943475"/>
          <p14:tracePt t="141822" x="3154363" y="4968875"/>
          <p14:tracePt t="141826" x="3154363" y="4981575"/>
          <p14:tracePt t="141836" x="3165475" y="4981575"/>
          <p14:tracePt t="141846" x="3165475" y="5005388"/>
          <p14:tracePt t="141852" x="3165475" y="5030788"/>
          <p14:tracePt t="141863" x="3165475" y="5043488"/>
          <p14:tracePt t="141868" x="3165475" y="5056188"/>
          <p14:tracePt t="141887" x="3165475" y="5118100"/>
          <p14:tracePt t="141892" x="3165475" y="5156200"/>
          <p14:tracePt t="141903" x="3165475" y="5181600"/>
          <p14:tracePt t="141908" x="3154363" y="5205413"/>
          <p14:tracePt t="141918" x="3154363" y="5230813"/>
          <p14:tracePt t="141928" x="3154363" y="5256213"/>
          <p14:tracePt t="141934" x="3154363" y="5281613"/>
          <p14:tracePt t="141943" x="3154363" y="5294313"/>
          <p14:tracePt t="141949" x="3154363" y="5305425"/>
          <p14:tracePt t="141968" x="3141663" y="5305425"/>
          <p14:tracePt t="141973" x="3141663" y="5318125"/>
          <p14:tracePt t="142225" x="3128963" y="5305425"/>
          <p14:tracePt t="142232" x="3128963" y="5256213"/>
          <p14:tracePt t="142241" x="3128963" y="5205413"/>
          <p14:tracePt t="142251" x="3128963" y="5105400"/>
          <p14:tracePt t="142257" x="3128963" y="4981575"/>
          <p14:tracePt t="142271" x="3128963" y="4530725"/>
          <p14:tracePt t="142281" x="3128963" y="4354513"/>
          <p14:tracePt t="142291" x="3128963" y="4230688"/>
          <p14:tracePt t="142296" x="3128963" y="4105275"/>
          <p14:tracePt t="142306" x="3141663" y="4005263"/>
          <p14:tracePt t="142310" x="3154363" y="3954463"/>
          <p14:tracePt t="142320" x="3165475" y="3879850"/>
          <p14:tracePt t="142330" x="3165475" y="3841750"/>
          <p14:tracePt t="142337" x="3178175" y="3816350"/>
          <p14:tracePt t="142346" x="3190875" y="3792538"/>
          <p14:tracePt t="142350" x="3203575" y="3767138"/>
          <p14:tracePt t="142362" x="3203575" y="3754438"/>
          <p14:tracePt t="142372" x="3216275" y="3741738"/>
          <p14:tracePt t="142377" x="3228975" y="3716338"/>
          <p14:tracePt t="142386" x="3228975" y="3703638"/>
          <p14:tracePt t="142392" x="3241675" y="3679825"/>
          <p14:tracePt t="142402" x="3254375" y="3667125"/>
          <p14:tracePt t="142412" x="3254375" y="3654425"/>
          <p14:tracePt t="142417" x="3267075" y="3616325"/>
          <p14:tracePt t="142426" x="3290888" y="3590925"/>
          <p14:tracePt t="142433" x="3290888" y="3567113"/>
          <p14:tracePt t="142442" x="3303588" y="3541713"/>
          <p14:tracePt t="142452" x="3316288" y="3503613"/>
          <p14:tracePt t="142456" x="3328988" y="3479800"/>
          <p14:tracePt t="142466" x="3341688" y="3416300"/>
          <p14:tracePt t="142472" x="3354388" y="3378200"/>
          <p14:tracePt t="142482" x="3378200" y="3341688"/>
          <p14:tracePt t="142493" x="3378200" y="3316288"/>
          <p14:tracePt t="142500" x="3403600" y="3303588"/>
          <p14:tracePt t="142523" x="3416300" y="3303588"/>
          <p14:tracePt t="142539" x="3441700" y="3303588"/>
          <p14:tracePt t="142553" x="3454400" y="3303588"/>
          <p14:tracePt t="142563" x="3467100" y="3303588"/>
          <p14:tracePt t="142579" x="3479800" y="3303588"/>
          <p14:tracePt t="142588" x="3490913" y="3303588"/>
          <p14:tracePt t="142699" x="3490913" y="3316288"/>
          <p14:tracePt t="142711" x="3490913" y="3328988"/>
          <p14:tracePt t="142716" x="3490913" y="3354388"/>
          <p14:tracePt t="142725" x="3490913" y="3378200"/>
          <p14:tracePt t="142736" x="3490913" y="3403600"/>
          <p14:tracePt t="142741" x="3503613" y="3429000"/>
          <p14:tracePt t="142752" x="3516313" y="3467100"/>
          <p14:tracePt t="142756" x="3516313" y="3490913"/>
          <p14:tracePt t="142768" x="3529013" y="3516313"/>
          <p14:tracePt t="142775" x="3541713" y="3541713"/>
          <p14:tracePt t="142780" x="3554413" y="3554413"/>
          <p14:tracePt t="142790" x="3554413" y="3567113"/>
          <p14:tracePt t="142794" x="3567113" y="3579813"/>
          <p14:tracePt t="142804" x="3579813" y="3590925"/>
          <p14:tracePt t="142816" x="3590925" y="3616325"/>
          <p14:tracePt t="142820" x="3616325" y="3641725"/>
          <p14:tracePt t="142831" x="3667125" y="3679825"/>
          <p14:tracePt t="142836" x="3703638" y="3692525"/>
          <p14:tracePt t="142846" x="3779838" y="3729038"/>
          <p14:tracePt t="142856" x="3879850" y="3779838"/>
          <p14:tracePt t="142860" x="3992563" y="3841750"/>
          <p14:tracePt t="142882" x="4392613" y="3967163"/>
          <p14:tracePt t="142886" x="4543425" y="4017963"/>
          <p14:tracePt t="142897" x="4679950" y="4054475"/>
          <p14:tracePt t="142900" x="4779963" y="4079875"/>
          <p14:tracePt t="142911" x="4868863" y="4105275"/>
          <p14:tracePt t="142918" x="4956175" y="4129088"/>
          <p14:tracePt t="142926" x="5043488" y="4154488"/>
          <p14:tracePt t="142936" x="5130800" y="4179888"/>
          <p14:tracePt t="142941" x="5218113" y="4192588"/>
          <p14:tracePt t="142952" x="5294313" y="4217988"/>
          <p14:tracePt t="142956" x="5356225" y="4217988"/>
          <p14:tracePt t="142966" x="5430838" y="4241800"/>
          <p14:tracePt t="142976" x="5507038" y="4254500"/>
          <p14:tracePt t="142984" x="5568950" y="4267200"/>
          <p14:tracePt t="142993" x="5643563" y="4279900"/>
          <p14:tracePt t="142996" x="5719763" y="4305300"/>
          <p14:tracePt t="143007" x="5781675" y="4330700"/>
          <p14:tracePt t="143017" x="5856288" y="4330700"/>
          <p14:tracePt t="143022" x="5932488" y="4367213"/>
          <p14:tracePt t="143033" x="6007100" y="4392613"/>
          <p14:tracePt t="143036" x="6069013" y="4418013"/>
          <p14:tracePt t="143047" x="6132513" y="4443413"/>
          <p14:tracePt t="143056" x="6169025" y="4467225"/>
          <p14:tracePt t="143062" x="6219825" y="4479925"/>
          <p14:tracePt t="143073" x="6219825" y="4492625"/>
          <p14:tracePt t="143079" x="6232525" y="4492625"/>
          <p14:tracePt t="143090" x="6245225" y="4492625"/>
          <p14:tracePt t="143102" x="6257925" y="4505325"/>
          <p14:tracePt t="143119" x="6269038" y="4518025"/>
          <p14:tracePt t="143138" x="6281738" y="4518025"/>
          <p14:tracePt t="143142" x="6294438" y="4530725"/>
          <p14:tracePt t="143152" x="6319838" y="4543425"/>
          <p14:tracePt t="143158" x="6345238" y="4543425"/>
          <p14:tracePt t="143168" x="6357938" y="4543425"/>
          <p14:tracePt t="143182" x="6370638" y="4543425"/>
          <p14:tracePt t="143185" x="6381750" y="4543425"/>
          <p14:tracePt t="143195" x="6407150" y="4543425"/>
          <p14:tracePt t="143210" x="6419850" y="4543425"/>
          <p14:tracePt t="143225" x="6445250" y="4543425"/>
          <p14:tracePt t="143258" x="6457950" y="4543425"/>
          <p14:tracePt t="143314" x="6470650" y="4543425"/>
          <p14:tracePt t="143320" x="6483350" y="4543425"/>
          <p14:tracePt t="143330" x="6494463" y="4543425"/>
          <p14:tracePt t="143340" x="6532563" y="4530725"/>
          <p14:tracePt t="143344" x="6545263" y="4530725"/>
          <p14:tracePt t="143354" x="6594475" y="4518025"/>
          <p14:tracePt t="143360" x="6619875" y="4505325"/>
          <p14:tracePt t="143370" x="6657975" y="4492625"/>
          <p14:tracePt t="143381" x="6696075" y="4492625"/>
          <p14:tracePt t="143384" x="6732588" y="4492625"/>
          <p14:tracePt t="143394" x="6732588" y="4479925"/>
          <p14:tracePt t="143400" x="6745288" y="4479925"/>
          <p14:tracePt t="143500" x="6757988" y="4479925"/>
          <p14:tracePt t="143586" x="6770688" y="4479925"/>
          <p14:tracePt t="143597" x="6783388" y="4479925"/>
          <p14:tracePt t="143603" x="6796088" y="4479925"/>
          <p14:tracePt t="143613" x="6807200" y="4479925"/>
          <p14:tracePt t="143800" x="6807200" y="4492625"/>
          <p14:tracePt t="143825" x="6819900" y="4492625"/>
          <p14:tracePt t="143912" x="6832600" y="4492625"/>
          <p14:tracePt t="143946" x="6845300" y="4492625"/>
          <p14:tracePt t="143952" x="6858000" y="4492625"/>
          <p14:tracePt t="146563" x="6845300" y="4479925"/>
          <p14:tracePt t="146570" x="6819900" y="4454525"/>
          <p14:tracePt t="146578" x="6745288" y="4405313"/>
          <p14:tracePt t="146589" x="6670675" y="4318000"/>
          <p14:tracePt t="146593" x="6519863" y="4217988"/>
          <p14:tracePt t="146602" x="6332538" y="4092575"/>
          <p14:tracePt t="146610" x="6069013" y="3916363"/>
          <p14:tracePt t="146619" x="5794375" y="3754438"/>
          <p14:tracePt t="146629" x="5456238" y="3567113"/>
          <p14:tracePt t="146634" x="5092700" y="3367088"/>
          <p14:tracePt t="146644" x="4768850" y="3178175"/>
          <p14:tracePt t="146648" x="4567238" y="3041650"/>
          <p14:tracePt t="146659" x="4443413" y="2978150"/>
          <p14:tracePt t="146668" x="4379913" y="2928938"/>
          <p14:tracePt t="146676" x="4354513" y="2916238"/>
          <p14:tracePt t="146684" x="4341813" y="2903538"/>
          <p14:tracePt t="146794" x="4341813" y="2890838"/>
          <p14:tracePt t="146845" x="4330700" y="2890838"/>
          <p14:tracePt t="146851" x="4318000" y="2852738"/>
          <p14:tracePt t="146860" x="4292600" y="2778125"/>
          <p14:tracePt t="146876" x="4230688" y="2652713"/>
          <p14:tracePt t="146886" x="4205288" y="2578100"/>
          <p14:tracePt t="146890" x="4192588" y="2516188"/>
          <p14:tracePt t="146900" x="4167188" y="2478088"/>
          <p14:tracePt t="146910" x="4154488" y="2452688"/>
          <p14:tracePt t="146916" x="4141788" y="2427288"/>
          <p14:tracePt t="146926" x="4141788" y="2403475"/>
          <p14:tracePt t="146930" x="4141788" y="2390775"/>
          <p14:tracePt t="146942" x="4141788" y="2378075"/>
          <p14:tracePt t="147006" x="4129088" y="2378075"/>
          <p14:tracePt t="147022" x="4105275" y="2378075"/>
          <p14:tracePt t="147032" x="4067175" y="2378075"/>
          <p14:tracePt t="147036" x="4017963" y="2378075"/>
          <p14:tracePt t="147046" x="3929063" y="2378075"/>
          <p14:tracePt t="147052" x="3829050" y="2390775"/>
          <p14:tracePt t="147063" x="3716338" y="2390775"/>
          <p14:tracePt t="147072" x="3590925" y="2403475"/>
          <p14:tracePt t="147076" x="3454400" y="2414588"/>
          <p14:tracePt t="147086" x="3341688" y="2439988"/>
          <p14:tracePt t="147094" x="3228975" y="2465388"/>
          <p14:tracePt t="147102" x="3141663" y="2490788"/>
          <p14:tracePt t="147112" x="3078163" y="2516188"/>
          <p14:tracePt t="147122" x="3028950" y="2552700"/>
          <p14:tracePt t="147128" x="3003550" y="2565400"/>
          <p14:tracePt t="147132" x="2978150" y="2590800"/>
          <p14:tracePt t="147144" x="2952750" y="2603500"/>
          <p14:tracePt t="147153" x="2941638" y="2616200"/>
          <p14:tracePt t="147161" x="2928938" y="2616200"/>
          <p14:tracePt t="147169" x="2916238" y="2640013"/>
          <p14:tracePt t="147174" x="2903538" y="2640013"/>
          <p14:tracePt t="147182" x="2903538" y="2652713"/>
          <p14:tracePt t="147194" x="2903538" y="2665413"/>
          <p14:tracePt t="147198" x="2890838" y="2678113"/>
          <p14:tracePt t="147215" x="2890838" y="2690813"/>
          <p14:tracePt t="147315" x="2903538" y="2690813"/>
          <p14:tracePt t="147331" x="2916238" y="2690813"/>
          <p14:tracePt t="147334" x="2916238" y="2703513"/>
          <p14:tracePt t="147360" x="2916238" y="2716213"/>
          <p14:tracePt t="147371" x="2941638" y="2740025"/>
          <p14:tracePt t="147374" x="2952750" y="2765425"/>
          <p14:tracePt t="147385" x="2965450" y="2778125"/>
          <p14:tracePt t="147394" x="3003550" y="2803525"/>
          <p14:tracePt t="147400" x="3016250" y="2803525"/>
          <p14:tracePt t="147410" x="3041650" y="2828925"/>
          <p14:tracePt t="147425" x="3041650" y="2840038"/>
          <p14:tracePt t="147440" x="3054350" y="2840038"/>
          <p14:tracePt t="147457" x="3054350" y="2852738"/>
          <p14:tracePt t="147632" x="3065463" y="2852738"/>
          <p14:tracePt t="147652" x="3090863" y="2852738"/>
          <p14:tracePt t="147656" x="3116263" y="2828925"/>
          <p14:tracePt t="147666" x="3154363" y="2790825"/>
          <p14:tracePt t="147672" x="3203575" y="2752725"/>
          <p14:tracePt t="147682" x="3267075" y="2703513"/>
          <p14:tracePt t="147692" x="3290888" y="2678113"/>
          <p14:tracePt t="147698" x="3328988" y="2665413"/>
          <p14:tracePt t="147708" x="3354388" y="2640013"/>
          <p14:tracePt t="147712" x="3367088" y="2627313"/>
          <p14:tracePt t="147722" x="3378200" y="2627313"/>
          <p14:tracePt t="147794" x="3378200" y="2640013"/>
          <p14:tracePt t="147995" x="3378200" y="2652713"/>
          <p14:tracePt t="148352" x="3390900" y="2652713"/>
          <p14:tracePt t="148449" x="3390900" y="2665413"/>
          <p14:tracePt t="148458" x="3390900" y="2690813"/>
          <p14:tracePt t="148464" x="3390900" y="2716213"/>
          <p14:tracePt t="148475" x="3403600" y="2728913"/>
          <p14:tracePt t="148479" x="3403600" y="2765425"/>
          <p14:tracePt t="148490" x="3403600" y="2790825"/>
          <p14:tracePt t="148500" x="3403600" y="2816225"/>
          <p14:tracePt t="148505" x="3403600" y="2840038"/>
          <p14:tracePt t="148514" x="3403600" y="2865438"/>
          <p14:tracePt t="148521" x="3403600" y="2890838"/>
          <p14:tracePt t="148530" x="3403600" y="2928938"/>
          <p14:tracePt t="148540" x="3390900" y="2965450"/>
          <p14:tracePt t="148544" x="3378200" y="3003550"/>
          <p14:tracePt t="148555" x="3367088" y="3041650"/>
          <p14:tracePt t="148561" x="3367088" y="3078163"/>
          <p14:tracePt t="148570" x="3354388" y="3103563"/>
          <p14:tracePt t="148581" x="3341688" y="3128963"/>
          <p14:tracePt t="148584" x="3328988" y="3154363"/>
          <p14:tracePt t="148594" x="3328988" y="3178175"/>
          <p14:tracePt t="148600" x="3328988" y="3203575"/>
          <p14:tracePt t="148610" x="3328988" y="3216275"/>
          <p14:tracePt t="148621" x="3316288" y="3228975"/>
          <p14:tracePt t="148626" x="3303588" y="3254375"/>
          <p14:tracePt t="148641" x="3278188" y="3316288"/>
          <p14:tracePt t="148651" x="3278188" y="3354388"/>
          <p14:tracePt t="148661" x="3267075" y="3378200"/>
          <p14:tracePt t="148666" x="3254375" y="3403600"/>
          <p14:tracePt t="148677" x="3254375" y="3416300"/>
          <p14:tracePt t="148681" x="3254375" y="3429000"/>
          <p14:tracePt t="148692" x="3254375" y="3454400"/>
          <p14:tracePt t="148700" x="3241675" y="3467100"/>
          <p14:tracePt t="148718" x="3228975" y="3490913"/>
          <p14:tracePt t="148733" x="3228975" y="3503613"/>
          <p14:tracePt t="148743" x="3228975" y="3516313"/>
          <p14:tracePt t="148747" x="3228975" y="3529013"/>
          <p14:tracePt t="148762" x="3228975" y="3541713"/>
          <p14:tracePt t="148773" x="3228975" y="3567113"/>
          <p14:tracePt t="148783" x="3228975" y="3579813"/>
          <p14:tracePt t="148787" x="3228975" y="3590925"/>
          <p14:tracePt t="148796" x="3228975" y="3603625"/>
          <p14:tracePt t="148812" x="3228975" y="3629025"/>
          <p14:tracePt t="148822" x="3228975" y="3641725"/>
          <p14:tracePt t="148838" x="3228975" y="3667125"/>
          <p14:tracePt t="148842" x="3228975" y="3679825"/>
          <p14:tracePt t="148852" x="3228975" y="3692525"/>
          <p14:tracePt t="148862" x="3228975" y="3703638"/>
          <p14:tracePt t="148889" x="3228975" y="3716338"/>
          <p14:tracePt t="148902" x="3228975" y="3729038"/>
          <p14:tracePt t="148922" x="3228975" y="3741738"/>
          <p14:tracePt t="148932" x="3228975" y="3754438"/>
          <p14:tracePt t="148948" x="3228975" y="3767138"/>
          <p14:tracePt t="148964" x="3228975" y="3779838"/>
          <p14:tracePt t="148988" x="3241675" y="3779838"/>
          <p14:tracePt t="149025" x="3241675" y="3792538"/>
          <p14:tracePt t="149207" x="3241675" y="3803650"/>
          <p14:tracePt t="149241" x="3254375" y="3803650"/>
          <p14:tracePt t="150442" x="3267075" y="3803650"/>
          <p14:tracePt t="150472" x="3278188" y="3803650"/>
          <p14:tracePt t="150483" x="3290888" y="3803650"/>
          <p14:tracePt t="150508" x="3290888" y="3816350"/>
          <p14:tracePt t="150523" x="3303588" y="3829050"/>
          <p14:tracePt t="150528" x="3303588" y="3841750"/>
          <p14:tracePt t="150547" x="3316288" y="3867150"/>
          <p14:tracePt t="150552" x="3328988" y="3867150"/>
          <p14:tracePt t="150562" x="3328988" y="3879850"/>
          <p14:tracePt t="150570" x="3328988" y="3892550"/>
          <p14:tracePt t="150578" x="3328988" y="3905250"/>
          <p14:tracePt t="150593" x="3328988" y="3916363"/>
          <p14:tracePt t="150603" x="3328988" y="3941763"/>
          <p14:tracePt t="150608" x="3328988" y="3967163"/>
          <p14:tracePt t="150621" x="3328988" y="3992563"/>
          <p14:tracePt t="150629" x="3328988" y="4017963"/>
          <p14:tracePt t="150633" x="3328988" y="4054475"/>
          <p14:tracePt t="150643" x="3328988" y="4092575"/>
          <p14:tracePt t="150648" x="3328988" y="4117975"/>
          <p14:tracePt t="150659" x="3328988" y="4141788"/>
          <p14:tracePt t="150670" x="3328988" y="4167188"/>
          <p14:tracePt t="150676" x="3328988" y="4179888"/>
          <p14:tracePt t="150687" x="3328988" y="4192588"/>
          <p14:tracePt t="150689" x="3328988" y="4217988"/>
          <p14:tracePt t="150699" x="3316288" y="4230688"/>
          <p14:tracePt t="150709" x="3316288" y="4241800"/>
          <p14:tracePt t="150715" x="3316288" y="4254500"/>
          <p14:tracePt t="150725" x="3316288" y="4279900"/>
          <p14:tracePt t="150739" x="3316288" y="4292600"/>
          <p14:tracePt t="150749" x="3316288" y="4305300"/>
          <p14:tracePt t="150755" x="3316288" y="4318000"/>
          <p14:tracePt t="150767" x="3316288" y="4330700"/>
          <p14:tracePt t="150769" x="3316288" y="4341813"/>
          <p14:tracePt t="150779" x="3316288" y="4354513"/>
          <p14:tracePt t="150791" x="3316288" y="4367213"/>
          <p14:tracePt t="150796" x="3316288" y="4379913"/>
          <p14:tracePt t="150805" x="3316288" y="4405313"/>
          <p14:tracePt t="150811" x="3316288" y="4430713"/>
          <p14:tracePt t="150821" x="3316288" y="4454525"/>
          <p14:tracePt t="150831" x="3316288" y="4467225"/>
          <p14:tracePt t="150836" x="3316288" y="4479925"/>
          <p14:tracePt t="150845" x="3316288" y="4505325"/>
          <p14:tracePt t="150852" x="3316288" y="4518025"/>
          <p14:tracePt t="150861" x="3316288" y="4530725"/>
          <p14:tracePt t="150871" x="3316288" y="4554538"/>
          <p14:tracePt t="150874" x="3316288" y="4592638"/>
          <p14:tracePt t="150887" x="3316288" y="4618038"/>
          <p14:tracePt t="150903" x="3316288" y="4667250"/>
          <p14:tracePt t="150911" x="3316288" y="4679950"/>
          <p14:tracePt t="150920" x="3316288" y="4705350"/>
          <p14:tracePt t="150927" x="3316288" y="4730750"/>
          <p14:tracePt t="150931" x="3316288" y="4743450"/>
          <p14:tracePt t="150941" x="3328988" y="4756150"/>
          <p14:tracePt t="150957" x="3328988" y="4768850"/>
          <p14:tracePt t="150969" x="3328988" y="4779963"/>
          <p14:tracePt t="150980" x="3328988" y="4805363"/>
          <p14:tracePt t="150990" x="3328988" y="4818063"/>
          <p14:tracePt t="150996" x="3328988" y="4830763"/>
          <p14:tracePt t="151006" x="3328988" y="4856163"/>
          <p14:tracePt t="151010" x="3328988" y="4879975"/>
          <p14:tracePt t="151022" x="3328988" y="4892675"/>
          <p14:tracePt t="151032" x="3328988" y="4905375"/>
          <p14:tracePt t="151036" x="3328988" y="4918075"/>
          <p14:tracePt t="151046" x="3328988" y="4930775"/>
          <p14:tracePt t="151052" x="3328988" y="4943475"/>
          <p14:tracePt t="151062" x="3328988" y="4956175"/>
          <p14:tracePt t="151076" x="3328988" y="4968875"/>
          <p14:tracePt t="151086" x="3328988" y="4981575"/>
          <p14:tracePt t="151092" x="3328988" y="4992688"/>
          <p14:tracePt t="151102" x="3328988" y="5005388"/>
          <p14:tracePt t="151117" x="3341688" y="5018088"/>
          <p14:tracePt t="151126" x="3341688" y="5030788"/>
          <p14:tracePt t="151193" x="3341688" y="5043488"/>
          <p14:tracePt t="151249" x="3341688" y="5056188"/>
          <p14:tracePt t="151394" x="3354388" y="5056188"/>
          <p14:tracePt t="151400" x="3354388" y="5068888"/>
          <p14:tracePt t="151414" x="3354388" y="5081588"/>
          <p14:tracePt t="151593" x="3378200" y="5081588"/>
          <p14:tracePt t="151603" x="3454400" y="5081588"/>
          <p14:tracePt t="151613" x="3567113" y="5068888"/>
          <p14:tracePt t="151617" x="3692525" y="5056188"/>
          <p14:tracePt t="151627" x="3803650" y="5030788"/>
          <p14:tracePt t="151634" x="3892550" y="5030788"/>
          <p14:tracePt t="151643" x="3979863" y="5018088"/>
          <p14:tracePt t="151653" x="4079875" y="5005388"/>
          <p14:tracePt t="151656" x="4154488" y="4992688"/>
          <p14:tracePt t="151668" x="4217988" y="4992688"/>
          <p14:tracePt t="151677" x="4267200" y="4992688"/>
          <p14:tracePt t="151685" x="4341813" y="4992688"/>
          <p14:tracePt t="151693" x="4405313" y="4992688"/>
          <p14:tracePt t="151696" x="4492625" y="4992688"/>
          <p14:tracePt t="151707" x="4579938" y="4992688"/>
          <p14:tracePt t="151714" x="4692650" y="4992688"/>
          <p14:tracePt t="151723" x="4830763" y="4992688"/>
          <p14:tracePt t="151734" x="5056188" y="4992688"/>
          <p14:tracePt t="151738" x="5194300" y="5005388"/>
          <p14:tracePt t="151749" x="5305425" y="5005388"/>
          <p14:tracePt t="151753" x="5407025" y="5005388"/>
          <p14:tracePt t="151763" x="5494338" y="5005388"/>
          <p14:tracePt t="151774" x="5556250" y="5005388"/>
          <p14:tracePt t="151778" x="5594350" y="5005388"/>
          <p14:tracePt t="151789" x="5607050" y="5005388"/>
          <p14:tracePt t="151793" x="5630863" y="5005388"/>
          <p14:tracePt t="151813" x="5643563" y="5005388"/>
          <p14:tracePt t="151829" x="5656263" y="5005388"/>
          <p14:tracePt t="151836" x="5668963" y="5005388"/>
          <p14:tracePt t="151845" x="5681663" y="5005388"/>
          <p14:tracePt t="151855" x="5694363" y="5005388"/>
          <p14:tracePt t="151859" x="5732463" y="5005388"/>
          <p14:tracePt t="151868" x="5781675" y="4992688"/>
          <p14:tracePt t="151886" x="5932488" y="4981575"/>
          <p14:tracePt t="151896" x="6007100" y="4956175"/>
          <p14:tracePt t="151901" x="6081713" y="4943475"/>
          <p14:tracePt t="151909" x="6145213" y="4930775"/>
          <p14:tracePt t="151915" x="6219825" y="4930775"/>
          <p14:tracePt t="151926" x="6281738" y="4930775"/>
          <p14:tracePt t="151935" x="6332538" y="4930775"/>
          <p14:tracePt t="151939" x="6370638" y="4918075"/>
          <p14:tracePt t="151953" x="6407150" y="4918075"/>
          <p14:tracePt t="151955" x="6432550" y="4905375"/>
          <p14:tracePt t="151966" x="6470650" y="4905375"/>
          <p14:tracePt t="151983" x="6570663" y="4868863"/>
          <p14:tracePt t="151990" x="6619875" y="4868863"/>
          <p14:tracePt t="151995" x="6707188" y="4843463"/>
          <p14:tracePt t="152005" x="6770688" y="4818063"/>
          <p14:tracePt t="152015" x="6807200" y="4792663"/>
          <p14:tracePt t="152020" x="6845300" y="4768850"/>
          <p14:tracePt t="152031" x="6870700" y="4768850"/>
          <p14:tracePt t="152061" x="6870700" y="4756150"/>
          <p14:tracePt t="152150" x="6883400" y="4743450"/>
          <p14:tracePt t="152156" x="6883400" y="4730750"/>
          <p14:tracePt t="152166" x="6896100" y="4718050"/>
          <p14:tracePt t="152176" x="6896100" y="4705350"/>
          <p14:tracePt t="152182" x="6908800" y="4692650"/>
          <p14:tracePt t="152192" x="6908800" y="4679950"/>
          <p14:tracePt t="152196" x="6919913" y="4679950"/>
          <p14:tracePt t="152206" x="6919913" y="4667250"/>
          <p14:tracePt t="152232" x="6919913" y="4656138"/>
          <p14:tracePt t="152236" x="6932613" y="4643438"/>
          <p14:tracePt t="153085" x="6832600" y="4643438"/>
          <p14:tracePt t="153095" x="6683375" y="4643438"/>
          <p14:tracePt t="153106" x="6507163" y="4656138"/>
          <p14:tracePt t="153111" x="6319838" y="4656138"/>
          <p14:tracePt t="153121" x="6119813" y="4656138"/>
          <p14:tracePt t="153125" x="5881688" y="4656138"/>
          <p14:tracePt t="153136" x="5694363" y="4656138"/>
          <p14:tracePt t="153145" x="5543550" y="4656138"/>
          <p14:tracePt t="153151" x="5430838" y="4656138"/>
          <p14:tracePt t="153160" x="5394325" y="4656138"/>
          <p14:tracePt t="153166" x="5381625" y="4656138"/>
          <p14:tracePt t="153200" x="5368925" y="4656138"/>
          <p14:tracePt t="153280" x="5368925" y="4643438"/>
          <p14:tracePt t="153306" x="5356225" y="4643438"/>
          <p14:tracePt t="153310" x="5343525" y="4618038"/>
          <p14:tracePt t="153320" x="5318125" y="4592638"/>
          <p14:tracePt t="153326" x="5294313" y="4530725"/>
          <p14:tracePt t="153336" x="5268913" y="4454525"/>
          <p14:tracePt t="153347" x="5230813" y="4354513"/>
          <p14:tracePt t="153352" x="5181600" y="4241800"/>
          <p14:tracePt t="153365" x="5156200" y="4141788"/>
          <p14:tracePt t="153367" x="5118100" y="4029075"/>
          <p14:tracePt t="153376" x="5081588" y="3967163"/>
          <p14:tracePt t="153386" x="5043488" y="3892550"/>
          <p14:tracePt t="153392" x="5018088" y="3841750"/>
          <p14:tracePt t="153403" x="5005388" y="3803650"/>
          <p14:tracePt t="153406" x="4992688" y="3779838"/>
          <p14:tracePt t="153416" x="4981575" y="3754438"/>
          <p14:tracePt t="153426" x="4981575" y="3741738"/>
          <p14:tracePt t="153432" x="4981575" y="3729038"/>
          <p14:tracePt t="153442" x="4968875" y="3716338"/>
          <p14:tracePt t="153448" x="4956175" y="3703638"/>
          <p14:tracePt t="153458" x="4956175" y="3692525"/>
          <p14:tracePt t="153468" x="4943475" y="3692525"/>
          <p14:tracePt t="153472" x="4943475" y="3679825"/>
          <p14:tracePt t="153482" x="4918075" y="3654425"/>
          <p14:tracePt t="153488" x="4905375" y="3629025"/>
          <p14:tracePt t="153498" x="4868863" y="3603625"/>
          <p14:tracePt t="153508" x="4830763" y="3567113"/>
          <p14:tracePt t="153515" x="4768850" y="3529013"/>
          <p14:tracePt t="153523" x="4730750" y="3503613"/>
          <p14:tracePt t="153529" x="4679950" y="3467100"/>
          <p14:tracePt t="153539" x="4643438" y="3441700"/>
          <p14:tracePt t="153549" x="4605338" y="3429000"/>
          <p14:tracePt t="153553" x="4579938" y="3403600"/>
          <p14:tracePt t="153566" x="4543425" y="3390900"/>
          <p14:tracePt t="153569" x="4518025" y="3367088"/>
          <p14:tracePt t="153582" x="4492625" y="3354388"/>
          <p14:tracePt t="153588" x="4467225" y="3341688"/>
          <p14:tracePt t="153595" x="4430713" y="3328988"/>
          <p14:tracePt t="153604" x="4405313" y="3303588"/>
          <p14:tracePt t="153608" x="4354513" y="3278188"/>
          <p14:tracePt t="153618" x="4292600" y="3254375"/>
          <p14:tracePt t="153628" x="4205288" y="3228975"/>
          <p14:tracePt t="153634" x="4129088" y="3178175"/>
          <p14:tracePt t="153644" x="4029075" y="3116263"/>
          <p14:tracePt t="153648" x="3929063" y="3065463"/>
          <p14:tracePt t="153658" x="3854450" y="2990850"/>
          <p14:tracePt t="153668" x="3816350" y="2941638"/>
          <p14:tracePt t="153674" x="3767138" y="2890838"/>
          <p14:tracePt t="153684" x="3729038" y="2840038"/>
          <p14:tracePt t="153690" x="3716338" y="2816225"/>
          <p14:tracePt t="153701" x="3692525" y="2790825"/>
          <p14:tracePt t="153711" x="3679825" y="2752725"/>
          <p14:tracePt t="153725" x="3679825" y="2740025"/>
          <p14:tracePt t="153751" x="3679825" y="2728913"/>
          <p14:tracePt t="153831" x="3679825" y="2716213"/>
          <p14:tracePt t="154103" x="3679825" y="2728913"/>
          <p14:tracePt t="154119" x="3679825" y="2740025"/>
          <p14:tracePt t="154128" x="3679825" y="2765425"/>
          <p14:tracePt t="154134" x="3679825" y="2778125"/>
          <p14:tracePt t="154145" x="3679825" y="2803525"/>
          <p14:tracePt t="154154" x="3679825" y="2828925"/>
          <p14:tracePt t="154158" x="3679825" y="2852738"/>
          <p14:tracePt t="154168" x="3679825" y="2890838"/>
          <p14:tracePt t="154174" x="3667125" y="2903538"/>
          <p14:tracePt t="154184" x="3654425" y="2928938"/>
          <p14:tracePt t="154196" x="3654425" y="2952750"/>
          <p14:tracePt t="154198" x="3654425" y="2978150"/>
          <p14:tracePt t="154208" x="3641725" y="2990850"/>
          <p14:tracePt t="154214" x="3629025" y="3016250"/>
          <p14:tracePt t="154224" x="3629025" y="3041650"/>
          <p14:tracePt t="154238" x="3629025" y="3054350"/>
          <p14:tracePt t="154250" x="3616325" y="3065463"/>
          <p14:tracePt t="154264" x="3616325" y="3078163"/>
          <p14:tracePt t="154295" x="3616325" y="3090863"/>
          <p14:tracePt t="154314" x="3603625" y="3103563"/>
          <p14:tracePt t="154320" x="3603625" y="3116263"/>
          <p14:tracePt t="154330" x="3603625" y="3128963"/>
          <p14:tracePt t="154334" x="3590925" y="3154363"/>
          <p14:tracePt t="154344" x="3579813" y="3165475"/>
          <p14:tracePt t="154354" x="3579813" y="3178175"/>
          <p14:tracePt t="154361" x="3579813" y="3203575"/>
          <p14:tracePt t="154370" x="3567113" y="3216275"/>
          <p14:tracePt t="154376" x="3567113" y="3228975"/>
          <p14:tracePt t="154386" x="3554413" y="3228975"/>
          <p14:tracePt t="154396" x="3554413" y="3254375"/>
          <p14:tracePt t="154400" x="3554413" y="3267075"/>
          <p14:tracePt t="154412" x="3541713" y="3290888"/>
          <p14:tracePt t="154416" x="3529013" y="3303588"/>
          <p14:tracePt t="154427" x="3529013" y="3328988"/>
          <p14:tracePt t="154436" x="3529013" y="3354388"/>
          <p14:tracePt t="154441" x="3516313" y="3378200"/>
          <p14:tracePt t="154450" x="3516313" y="3390900"/>
          <p14:tracePt t="154456" x="3503613" y="3403600"/>
          <p14:tracePt t="154466" x="3503613" y="3429000"/>
          <p14:tracePt t="154476" x="3503613" y="3441700"/>
          <p14:tracePt t="154480" x="3503613" y="3454400"/>
          <p14:tracePt t="154496" x="3490913" y="3479800"/>
          <p14:tracePt t="154506" x="3490913" y="3490913"/>
          <p14:tracePt t="154522" x="3479800" y="3516313"/>
          <p14:tracePt t="154533" x="3479800" y="3529013"/>
          <p14:tracePt t="154536" x="3479800" y="3541713"/>
          <p14:tracePt t="154546" x="3479800" y="3554413"/>
          <p14:tracePt t="154556" x="3479800" y="3567113"/>
          <p14:tracePt t="154563" x="3479800" y="3579813"/>
          <p14:tracePt t="154573" x="3467100" y="3603625"/>
          <p14:tracePt t="154577" x="3467100" y="3616325"/>
          <p14:tracePt t="154598" x="3467100" y="3641725"/>
          <p14:tracePt t="154612" x="3467100" y="3654425"/>
          <p14:tracePt t="154629" x="3467100" y="3679825"/>
          <p14:tracePt t="154639" x="3454400" y="3679825"/>
          <p14:tracePt t="154643" x="3454400" y="3692525"/>
          <p14:tracePt t="154652" x="3454400" y="3716338"/>
          <p14:tracePt t="154659" x="3441700" y="3741738"/>
          <p14:tracePt t="154668" x="3441700" y="3754438"/>
          <p14:tracePt t="154681" x="3441700" y="3779838"/>
          <p14:tracePt t="154682" x="3441700" y="3803650"/>
          <p14:tracePt t="154699" x="3429000" y="3816350"/>
          <p14:tracePt t="154714" x="3429000" y="3829050"/>
          <p14:tracePt t="154719" x="3416300" y="3841750"/>
          <p14:tracePt t="154724" x="3416300" y="3854450"/>
          <p14:tracePt t="155460" x="3429000" y="3841750"/>
          <p14:tracePt t="155464" x="3429000" y="3803650"/>
          <p14:tracePt t="155474" x="3429000" y="3767138"/>
          <p14:tracePt t="155484" x="3429000" y="3729038"/>
          <p14:tracePt t="155490" x="3441700" y="3654425"/>
          <p14:tracePt t="155500" x="3454400" y="3579813"/>
          <p14:tracePt t="155504" x="3454400" y="3529013"/>
          <p14:tracePt t="155514" x="3454400" y="3503613"/>
          <p14:tracePt t="155527" x="3467100" y="3479800"/>
          <p14:tracePt t="155531" x="3467100" y="3467100"/>
          <p14:tracePt t="155556" x="3467100" y="3454400"/>
          <p14:tracePt t="155570" x="3467100" y="3441700"/>
          <p14:tracePt t="155607" x="3467100" y="3429000"/>
          <p14:tracePt t="155628" x="3467100" y="3403600"/>
          <p14:tracePt t="155637" x="3467100" y="3378200"/>
          <p14:tracePt t="155647" x="3467100" y="3328988"/>
          <p14:tracePt t="155653" x="3467100" y="3267075"/>
          <p14:tracePt t="155663" x="3454400" y="3190875"/>
          <p14:tracePt t="155666" x="3454400" y="3128963"/>
          <p14:tracePt t="155679" x="3441700" y="3065463"/>
          <p14:tracePt t="155687" x="3441700" y="3041650"/>
          <p14:tracePt t="155695" x="3441700" y="3016250"/>
          <p14:tracePt t="155703" x="3441700" y="3003550"/>
          <p14:tracePt t="155706" x="3441700" y="2990850"/>
          <p14:tracePt t="155718" x="3441700" y="2978150"/>
          <p14:tracePt t="155727" x="3441700" y="2965450"/>
          <p14:tracePt t="155748" x="3441700" y="2952750"/>
          <p14:tracePt t="155788" x="3429000" y="2952750"/>
          <p14:tracePt t="155809" x="3416300" y="2952750"/>
          <p14:tracePt t="155822" x="3403600" y="2952750"/>
          <p14:tracePt t="155848" x="3403600" y="2941638"/>
          <p14:tracePt t="155852" x="3390900" y="2941638"/>
          <p14:tracePt t="156266" x="3403600" y="2941638"/>
          <p14:tracePt t="156273" x="3441700" y="2952750"/>
          <p14:tracePt t="156282" x="3516313" y="3028950"/>
          <p14:tracePt t="156286" x="3590925" y="3090863"/>
          <p14:tracePt t="156297" x="3679825" y="3154363"/>
          <p14:tracePt t="156310" x="3779838" y="3241675"/>
          <p14:tracePt t="156313" x="3867150" y="3316288"/>
          <p14:tracePt t="156323" x="3941763" y="3378200"/>
          <p14:tracePt t="156327" x="4017963" y="3441700"/>
          <p14:tracePt t="156338" x="4067175" y="3467100"/>
          <p14:tracePt t="156348" x="4092575" y="3479800"/>
          <p14:tracePt t="156353" x="4092575" y="3490913"/>
          <p14:tracePt t="156363" x="4105275" y="3490913"/>
          <p14:tracePt t="156564" x="4117975" y="3490913"/>
          <p14:tracePt t="156570" x="4141788" y="3503613"/>
          <p14:tracePt t="156580" x="4167188" y="3529013"/>
          <p14:tracePt t="156590" x="4192588" y="3541713"/>
          <p14:tracePt t="156594" x="4230688" y="3567113"/>
          <p14:tracePt t="156604" x="4279900" y="3590925"/>
          <p14:tracePt t="156610" x="4330700" y="3616325"/>
          <p14:tracePt t="156621" x="4430713" y="3654425"/>
          <p14:tracePt t="156632" x="4505325" y="3692525"/>
          <p14:tracePt t="156635" x="4579938" y="3716338"/>
          <p14:tracePt t="156644" x="4618038" y="3729038"/>
          <p14:tracePt t="156651" x="4679950" y="3754438"/>
          <p14:tracePt t="156662" x="4705350" y="3767138"/>
          <p14:tracePt t="156671" x="4730750" y="3779838"/>
          <p14:tracePt t="156678" x="4756150" y="3779838"/>
          <p14:tracePt t="156686" x="4756150" y="3792538"/>
          <p14:tracePt t="156960" x="4768850" y="3803650"/>
          <p14:tracePt t="156969" x="4779963" y="3816350"/>
          <p14:tracePt t="156973" x="4792663" y="3816350"/>
          <p14:tracePt t="156983" x="4792663" y="3829050"/>
          <p14:tracePt t="156993" x="4805363" y="3829050"/>
          <p14:tracePt t="156999" x="4818063" y="3841750"/>
          <p14:tracePt t="157010" x="4830763" y="3841750"/>
          <p14:tracePt t="157013" x="4830763" y="3854450"/>
          <p14:tracePt t="157025" x="4843463" y="3854450"/>
          <p14:tracePt t="157035" x="4856163" y="3867150"/>
          <p14:tracePt t="157040" x="4868863" y="3867150"/>
          <p14:tracePt t="157115" x="4879975" y="3867150"/>
          <p14:tracePt t="157119" x="4879975" y="3879850"/>
          <p14:tracePt t="157130" x="4892675" y="3892550"/>
          <p14:tracePt t="157142" x="4905375" y="3905250"/>
          <p14:tracePt t="157145" x="4930775" y="3929063"/>
          <p14:tracePt t="157155" x="4956175" y="3941763"/>
          <p14:tracePt t="157161" x="4981575" y="3979863"/>
          <p14:tracePt t="157171" x="5018088" y="3992563"/>
          <p14:tracePt t="157176" x="5068888" y="4029075"/>
          <p14:tracePt t="157185" x="5092700" y="4041775"/>
          <p14:tracePt t="157197" x="5118100" y="4054475"/>
          <p14:tracePt t="157200" x="5168900" y="4079875"/>
          <p14:tracePt t="157211" x="5205413" y="4092575"/>
          <p14:tracePt t="157215" x="5243513" y="4092575"/>
          <p14:tracePt t="157226" x="5281613" y="4092575"/>
          <p14:tracePt t="157235" x="5318125" y="4092575"/>
          <p14:tracePt t="157241" x="5356225" y="4092575"/>
          <p14:tracePt t="157251" x="5407025" y="4105275"/>
          <p14:tracePt t="157258" x="5430838" y="4117975"/>
          <p14:tracePt t="157267" x="5468938" y="4129088"/>
          <p14:tracePt t="157278" x="5481638" y="4129088"/>
          <p14:tracePt t="157281" x="5507038" y="4129088"/>
          <p14:tracePt t="157292" x="5507038" y="4141788"/>
          <p14:tracePt t="157374" x="5518150" y="4141788"/>
          <p14:tracePt t="157397" x="5530850" y="4141788"/>
          <p14:tracePt t="157476" x="5543550" y="4141788"/>
          <p14:tracePt t="157655" x="5556250" y="4141788"/>
          <p14:tracePt t="157669" x="5556250" y="4129088"/>
          <p14:tracePt t="157709" x="5543550" y="4129088"/>
          <p14:tracePt t="157721" x="5518150" y="4141788"/>
          <p14:tracePt t="157727" x="5481638" y="4141788"/>
          <p14:tracePt t="157734" x="5456238" y="4141788"/>
          <p14:tracePt t="157741" x="5430838" y="4154488"/>
          <p14:tracePt t="157751" x="5394325" y="4154488"/>
          <p14:tracePt t="157760" x="5368925" y="4167188"/>
          <p14:tracePt t="157764" x="5343525" y="4167188"/>
          <p14:tracePt t="157774" x="5330825" y="4167188"/>
          <p14:tracePt t="157780" x="5318125" y="4179888"/>
          <p14:tracePt t="157801" x="5318125" y="4192588"/>
          <p14:tracePt t="157856" x="5318125" y="4205288"/>
          <p14:tracePt t="157871" x="5318125" y="4217988"/>
          <p14:tracePt t="157886" x="5318125" y="4230688"/>
          <p14:tracePt t="157897" x="5318125" y="4241800"/>
          <p14:tracePt t="157901" x="5318125" y="4254500"/>
          <p14:tracePt t="157911" x="5305425" y="4267200"/>
          <p14:tracePt t="157921" x="5305425" y="4279900"/>
          <p14:tracePt t="157937" x="5305425" y="4292600"/>
          <p14:tracePt t="158003" x="5305425" y="4305300"/>
          <p14:tracePt t="158033" x="5305425" y="4318000"/>
          <p14:tracePt t="158043" x="5305425" y="4330700"/>
          <p14:tracePt t="158055" x="5318125" y="4330700"/>
          <p14:tracePt t="158059" x="5318125" y="4341813"/>
          <p14:tracePt t="158063" x="5330825" y="4341813"/>
          <p14:tracePt t="158073" x="5330825" y="4354513"/>
          <p14:tracePt t="158083" x="5343525" y="4354513"/>
          <p14:tracePt t="158103" x="5356225" y="4367213"/>
          <p14:tracePt t="158143" x="5368925" y="4367213"/>
          <p14:tracePt t="158163" x="5381625" y="4367213"/>
          <p14:tracePt t="158179" x="5394325" y="4367213"/>
          <p14:tracePt t="158185" x="5430838" y="4341813"/>
          <p14:tracePt t="158195" x="5468938" y="4341813"/>
          <p14:tracePt t="158205" x="5494338" y="4330700"/>
          <p14:tracePt t="158210" x="5543550" y="4318000"/>
          <p14:tracePt t="158219" x="5556250" y="4318000"/>
          <p14:tracePt t="158225" x="5581650" y="4318000"/>
          <p14:tracePt t="158234" x="5594350" y="4318000"/>
          <p14:tracePt t="158248" x="5607050" y="4318000"/>
          <p14:tracePt t="158274" x="5619750" y="4318000"/>
          <p14:tracePt t="158284" x="5619750" y="4305300"/>
          <p14:tracePt t="158304" x="5630863" y="4305300"/>
          <p14:tracePt t="158314" x="5656263" y="4279900"/>
          <p14:tracePt t="158324" x="5668963" y="4254500"/>
          <p14:tracePt t="158331" x="5707063" y="4241800"/>
          <p14:tracePt t="158340" x="5719763" y="4205288"/>
          <p14:tracePt t="158344" x="5743575" y="4167188"/>
          <p14:tracePt t="158355" x="5743575" y="4154488"/>
          <p14:tracePt t="158364" x="5756275" y="4141788"/>
          <p14:tracePt t="158372" x="5756275" y="4117975"/>
          <p14:tracePt t="158380" x="5768975" y="4117975"/>
          <p14:tracePt t="158718" x="5768975" y="4092575"/>
          <p14:tracePt t="158732" x="5768975" y="4079875"/>
          <p14:tracePt t="158775" x="5756275" y="4079875"/>
          <p14:tracePt t="158798" x="5743575" y="4067175"/>
          <p14:tracePt t="158808" x="5719763" y="4067175"/>
          <p14:tracePt t="158814" x="5694363" y="4054475"/>
          <p14:tracePt t="158824" x="5643563" y="4029075"/>
          <p14:tracePt t="158828" x="5581650" y="4005263"/>
          <p14:tracePt t="158838" x="5518150" y="3979863"/>
          <p14:tracePt t="158849" x="5443538" y="3941763"/>
          <p14:tracePt t="158855" x="5381625" y="3941763"/>
          <p14:tracePt t="158864" x="5330825" y="3916363"/>
          <p14:tracePt t="158869" x="5305425" y="3905250"/>
          <p14:tracePt t="158890" x="5243513" y="3892550"/>
          <p14:tracePt t="158910" x="5230813" y="3892550"/>
          <p14:tracePt t="158921" x="5218113" y="3905250"/>
          <p14:tracePt t="158930" x="5205413" y="3916363"/>
          <p14:tracePt t="158934" x="5181600" y="3941763"/>
          <p14:tracePt t="158944" x="5168900" y="3967163"/>
          <p14:tracePt t="158950" x="5156200" y="3979863"/>
          <p14:tracePt t="158960" x="5143500" y="3992563"/>
          <p14:tracePt t="158971" x="5130800" y="4017963"/>
          <p14:tracePt t="158974" x="5118100" y="4029075"/>
          <p14:tracePt t="158987" x="5118100" y="4041775"/>
          <p14:tracePt t="158990" x="5118100" y="4054475"/>
          <p14:tracePt t="159000" x="5105400" y="4054475"/>
          <p14:tracePt t="159010" x="5105400" y="4067175"/>
          <p14:tracePt t="159040" x="5105400" y="4079875"/>
          <p14:tracePt t="159067" x="5105400" y="4092575"/>
          <p14:tracePt t="159081" x="5105400" y="4117975"/>
          <p14:tracePt t="159091" x="5105400" y="4141788"/>
          <p14:tracePt t="159097" x="5105400" y="4154488"/>
          <p14:tracePt t="159106" x="5105400" y="4167188"/>
          <p14:tracePt t="159113" x="5118100" y="4192588"/>
          <p14:tracePt t="159123" x="5130800" y="4205288"/>
          <p14:tracePt t="159133" x="5130800" y="4217988"/>
          <p14:tracePt t="159137" x="5143500" y="4230688"/>
          <p14:tracePt t="159147" x="5156200" y="4241800"/>
          <p14:tracePt t="159163" x="5156200" y="4254500"/>
          <p14:tracePt t="159173" x="5168900" y="4254500"/>
          <p14:tracePt t="159213" x="5181600" y="4267200"/>
          <p14:tracePt t="159243" x="5194300" y="4267200"/>
          <p14:tracePt t="159252" x="5205413" y="4279900"/>
          <p14:tracePt t="159259" x="5218113" y="4292600"/>
          <p14:tracePt t="159269" x="5230813" y="4305300"/>
          <p14:tracePt t="159273" x="5256213" y="4305300"/>
          <p14:tracePt t="159282" x="5256213" y="4318000"/>
          <p14:tracePt t="159294" x="5268913" y="4318000"/>
          <p14:tracePt t="159298" x="5281613" y="4330700"/>
          <p14:tracePt t="159313" x="5294313" y="4330700"/>
          <p14:tracePt t="159323" x="5305425" y="4330700"/>
          <p14:tracePt t="159338" x="5318125" y="4330700"/>
          <p14:tracePt t="159378" x="5330825" y="4330700"/>
          <p14:tracePt t="159418" x="5343525" y="4330700"/>
          <p14:tracePt t="159428" x="5356225" y="4330700"/>
          <p14:tracePt t="159434" x="5394325" y="4305300"/>
          <p14:tracePt t="159444" x="5407025" y="4292600"/>
          <p14:tracePt t="159456" x="5430838" y="4254500"/>
          <p14:tracePt t="159460" x="5456238" y="4217988"/>
          <p14:tracePt t="159470" x="5481638" y="4179888"/>
          <p14:tracePt t="159476" x="5481638" y="4141788"/>
          <p14:tracePt t="159486" x="5494338" y="4105275"/>
          <p14:tracePt t="159490" x="5494338" y="4067175"/>
          <p14:tracePt t="159501" x="5507038" y="4041775"/>
          <p14:tracePt t="159510" x="5518150" y="4017963"/>
          <p14:tracePt t="159516" x="5518150" y="4005263"/>
          <p14:tracePt t="159526" x="5518150" y="3992563"/>
          <p14:tracePt t="159597" x="5507038" y="3992563"/>
          <p14:tracePt t="159753" x="5507038" y="4029075"/>
          <p14:tracePt t="159758" x="5507038" y="4067175"/>
          <p14:tracePt t="159770" x="5507038" y="4092575"/>
          <p14:tracePt t="159773" x="5507038" y="4129088"/>
          <p14:tracePt t="159783" x="5507038" y="4154488"/>
          <p14:tracePt t="159796" x="5507038" y="4179888"/>
          <p14:tracePt t="159799" x="5507038" y="4205288"/>
          <p14:tracePt t="159808" x="5507038" y="4241800"/>
          <p14:tracePt t="159815" x="5507038" y="4254500"/>
          <p14:tracePt t="159835" x="5507038" y="4267200"/>
          <p14:tracePt t="159839" x="5507038" y="4279900"/>
          <p14:tracePt t="160011" x="5507038" y="4267200"/>
          <p14:tracePt t="160015" x="5507038" y="4254500"/>
          <p14:tracePt t="160027" x="5507038" y="4230688"/>
          <p14:tracePt t="160041" x="5507038" y="4217988"/>
          <p14:tracePt t="160138" x="5507038" y="4230688"/>
          <p14:tracePt t="160677" x="5443538" y="4230688"/>
          <p14:tracePt t="160686" x="5330825" y="4230688"/>
          <p14:tracePt t="160696" x="5181600" y="4230688"/>
          <p14:tracePt t="160701" x="5030788" y="4230688"/>
          <p14:tracePt t="160713" x="4856163" y="4217988"/>
          <p14:tracePt t="160716" x="4667250" y="4192588"/>
          <p14:tracePt t="160726" x="4530725" y="4167188"/>
          <p14:tracePt t="160736" x="4405313" y="4141788"/>
          <p14:tracePt t="160742" x="4305300" y="4105275"/>
          <p14:tracePt t="160752" x="4254500" y="4105275"/>
          <p14:tracePt t="160756" x="4205288" y="4079875"/>
          <p14:tracePt t="160766" x="4192588" y="4079875"/>
          <p14:tracePt t="160783" x="4167188" y="4067175"/>
          <p14:tracePt t="160796" x="4154488" y="4067175"/>
          <p14:tracePt t="160816" x="4141788" y="4067175"/>
          <p14:tracePt t="160833" x="4129088" y="4067175"/>
          <p14:tracePt t="160838" x="4117975" y="4067175"/>
          <p14:tracePt t="160849" x="4079875" y="4067175"/>
          <p14:tracePt t="160858" x="4041775" y="4067175"/>
          <p14:tracePt t="160862" x="3992563" y="4054475"/>
          <p14:tracePt t="160885" x="3829050" y="4041775"/>
          <p14:tracePt t="160888" x="3754438" y="4029075"/>
          <p14:tracePt t="160899" x="3667125" y="4017963"/>
          <p14:tracePt t="160904" x="3529013" y="3992563"/>
          <p14:tracePt t="160913" x="3454400" y="3967163"/>
          <p14:tracePt t="160922" x="3390900" y="3967163"/>
          <p14:tracePt t="160928" x="3328988" y="3954463"/>
          <p14:tracePt t="160938" x="3290888" y="3941763"/>
          <p14:tracePt t="160944" x="3254375" y="3941763"/>
          <p14:tracePt t="160955" x="3241675" y="3929063"/>
          <p14:tracePt t="160959" x="3216275" y="3916363"/>
          <p14:tracePt t="160969" x="3190875" y="3916363"/>
          <p14:tracePt t="160979" x="3165475" y="3916363"/>
          <p14:tracePt t="160985" x="3141663" y="3905250"/>
          <p14:tracePt t="160994" x="3103563" y="3905250"/>
          <p14:tracePt t="160999" x="3078163" y="3892550"/>
          <p14:tracePt t="161009" x="3054350" y="3892550"/>
          <p14:tracePt t="161020" x="3041650" y="3892550"/>
          <p14:tracePt t="161025" x="3028950" y="3879850"/>
          <p14:tracePt t="161035" x="3016250" y="3879850"/>
          <p14:tracePt t="161040" x="3003550" y="3879850"/>
          <p14:tracePt t="161452" x="3003550" y="3867150"/>
          <p14:tracePt t="161458" x="3016250" y="3854450"/>
          <p14:tracePt t="161468" x="3041650" y="3841750"/>
          <p14:tracePt t="161482" x="3054350" y="3816350"/>
          <p14:tracePt t="161499" x="3065463" y="3803650"/>
          <p14:tracePt t="161518" x="3078163" y="3803650"/>
          <p14:tracePt t="161670" x="3090863" y="3779838"/>
          <p14:tracePt t="161684" x="3103563" y="3767138"/>
          <p14:tracePt t="161695" x="3116263" y="3767138"/>
          <p14:tracePt t="161700" x="3116263" y="3754438"/>
          <p14:tracePt t="161710" x="3128963" y="3754438"/>
          <p14:tracePt t="162870" x="3141663" y="3754438"/>
          <p14:tracePt t="163193" x="3154363" y="3754438"/>
          <p14:tracePt t="164448" x="3165475" y="3754438"/>
          <p14:tracePt t="164468" x="3178175" y="3754438"/>
          <p14:tracePt t="164621" x="3190875" y="3754438"/>
          <p14:tracePt t="164632" x="3190875" y="3767138"/>
          <p14:tracePt t="164637" x="3203575" y="3779838"/>
          <p14:tracePt t="164647" x="3228975" y="3816350"/>
          <p14:tracePt t="164651" x="3228975" y="3841750"/>
          <p14:tracePt t="164664" x="3254375" y="3879850"/>
          <p14:tracePt t="164671" x="3267075" y="3916363"/>
          <p14:tracePt t="164678" x="3278188" y="3979863"/>
          <p14:tracePt t="164687" x="3303588" y="4029075"/>
          <p14:tracePt t="164690" x="3316288" y="4054475"/>
          <p14:tracePt t="164701" x="3316288" y="4079875"/>
          <p14:tracePt t="164711" x="3316288" y="4105275"/>
          <p14:tracePt t="164718" x="3316288" y="4117975"/>
          <p14:tracePt t="164728" x="3316288" y="4129088"/>
          <p14:tracePt t="164730" x="3316288" y="4141788"/>
          <p14:tracePt t="164753" x="3316288" y="4154488"/>
          <p14:tracePt t="164757" x="3316288" y="4167188"/>
          <p14:tracePt t="164773" x="3316288" y="4179888"/>
          <p14:tracePt t="164783" x="3316288" y="4192588"/>
          <p14:tracePt t="164796" x="3316288" y="4217988"/>
          <p14:tracePt t="164808" x="3316288" y="4230688"/>
          <p14:tracePt t="164823" x="3316288" y="4254500"/>
          <p14:tracePt t="164838" x="3316288" y="4267200"/>
          <p14:tracePt t="164847" x="3316288" y="4292600"/>
          <p14:tracePt t="164853" x="3316288" y="4305300"/>
          <p14:tracePt t="164863" x="3316288" y="4318000"/>
          <p14:tracePt t="164873" x="3316288" y="4341813"/>
          <p14:tracePt t="164889" x="3316288" y="4354513"/>
          <p14:tracePt t="164919" x="3316288" y="4367213"/>
          <p14:tracePt t="164933" x="3316288" y="4392613"/>
          <p14:tracePt t="164943" x="3316288" y="4405313"/>
          <p14:tracePt t="164953" x="3316288" y="4418013"/>
          <p14:tracePt t="164960" x="3316288" y="4443413"/>
          <p14:tracePt t="164968" x="3316288" y="4467225"/>
          <p14:tracePt t="164972" x="3316288" y="4492625"/>
          <p14:tracePt t="164984" x="3303588" y="4518025"/>
          <p14:tracePt t="164994" x="3303588" y="4530725"/>
          <p14:tracePt t="164998" x="3303588" y="4554538"/>
          <p14:tracePt t="165009" x="3303588" y="4567238"/>
          <p14:tracePt t="165014" x="3290888" y="4579938"/>
          <p14:tracePt t="165028" x="3290888" y="4592638"/>
          <p14:tracePt t="165114" x="3290888" y="4605338"/>
          <p14:tracePt t="165321" x="3303588" y="4618038"/>
          <p14:tracePt t="165333" x="3354388" y="4630738"/>
          <p14:tracePt t="165338" x="3429000" y="4656138"/>
          <p14:tracePt t="165346" x="3516313" y="4679950"/>
          <p14:tracePt t="165353" x="3641725" y="4692650"/>
          <p14:tracePt t="165362" x="3767138" y="4718050"/>
          <p14:tracePt t="165373" x="3929063" y="4743450"/>
          <p14:tracePt t="165377" x="4041775" y="4779963"/>
          <p14:tracePt t="165387" x="4141788" y="4805363"/>
          <p14:tracePt t="165393" x="4230688" y="4830763"/>
          <p14:tracePt t="165403" x="4305300" y="4856163"/>
          <p14:tracePt t="165412" x="4367213" y="4856163"/>
          <p14:tracePt t="165416" x="4392613" y="4879975"/>
          <p14:tracePt t="165426" x="4405313" y="4879975"/>
          <p14:tracePt t="165432" x="4418013" y="4892675"/>
          <p14:tracePt t="165452" x="4430713" y="4892675"/>
          <p14:tracePt t="165460" x="4443413" y="4892675"/>
          <p14:tracePt t="165469" x="4454525" y="4905375"/>
          <p14:tracePt t="165473" x="4479925" y="4905375"/>
          <p14:tracePt t="165483" x="4518025" y="4905375"/>
          <p14:tracePt t="165493" x="4592638" y="4918075"/>
          <p14:tracePt t="165498" x="4643438" y="4918075"/>
          <p14:tracePt t="165509" x="4730750" y="4930775"/>
          <p14:tracePt t="165512" x="4856163" y="4930775"/>
          <p14:tracePt t="165523" x="4992688" y="4943475"/>
          <p14:tracePt t="165532" x="5143500" y="4943475"/>
          <p14:tracePt t="165538" x="5294313" y="4956175"/>
          <p14:tracePt t="165548" x="5468938" y="4981575"/>
          <p14:tracePt t="165552" x="5594350" y="4992688"/>
          <p14:tracePt t="165564" x="5719763" y="5005388"/>
          <p14:tracePt t="165576" x="5819775" y="5018088"/>
          <p14:tracePt t="165579" x="5881688" y="5030788"/>
          <p14:tracePt t="165588" x="5945188" y="5043488"/>
          <p14:tracePt t="165594" x="5981700" y="5043488"/>
          <p14:tracePt t="165605" x="6007100" y="5043488"/>
          <p14:tracePt t="165614" x="6032500" y="5043488"/>
          <p14:tracePt t="165618" x="6045200" y="5043488"/>
          <p14:tracePt t="165628" x="6081713" y="5043488"/>
          <p14:tracePt t="165638" x="6094413" y="5043488"/>
          <p14:tracePt t="165644" x="6107113" y="5043488"/>
          <p14:tracePt t="165654" x="6132513" y="5043488"/>
          <p14:tracePt t="165659" x="6169025" y="5043488"/>
          <p14:tracePt t="165670" x="6207125" y="5043488"/>
          <p14:tracePt t="165675" x="6269038" y="5043488"/>
          <p14:tracePt t="165684" x="6381750" y="5030788"/>
          <p14:tracePt t="165695" x="6494463" y="5018088"/>
          <p14:tracePt t="165700" x="6645275" y="5005388"/>
          <p14:tracePt t="165710" x="6783388" y="4981575"/>
          <p14:tracePt t="165714" x="6945313" y="4968875"/>
          <p14:tracePt t="165727" x="7096125" y="4943475"/>
          <p14:tracePt t="165734" x="7232650" y="4918075"/>
          <p14:tracePt t="165740" x="7345363" y="4905375"/>
          <p14:tracePt t="165750" x="7470775" y="4905375"/>
          <p14:tracePt t="165754" x="7534275" y="4892675"/>
          <p14:tracePt t="165764" x="7670800" y="4892675"/>
          <p14:tracePt t="165775" x="7721600" y="4892675"/>
          <p14:tracePt t="165780" x="7770813" y="4892675"/>
          <p14:tracePt t="165791" x="7808913" y="4892675"/>
          <p14:tracePt t="165807" x="7821613" y="4892675"/>
          <p14:tracePt t="165897" x="7834313" y="4892675"/>
          <p14:tracePt t="166024" x="7847013" y="4892675"/>
          <p14:tracePt t="166134" x="7847013" y="4868863"/>
          <p14:tracePt t="166144" x="7847013" y="4843463"/>
          <p14:tracePt t="166154" x="7821613" y="4818063"/>
          <p14:tracePt t="166158" x="7808913" y="4792663"/>
          <p14:tracePt t="166168" x="7783513" y="4756150"/>
          <p14:tracePt t="166175" x="7770813" y="4730750"/>
          <p14:tracePt t="166184" x="7770813" y="4718050"/>
          <p14:tracePt t="166194" x="7759700" y="4705350"/>
          <p14:tracePt t="166304" x="7747000" y="4705350"/>
          <p14:tracePt t="167152" x="7721600" y="4705350"/>
          <p14:tracePt t="167162" x="7646988" y="4692650"/>
          <p14:tracePt t="167166" x="7546975" y="4679950"/>
          <p14:tracePt t="167178" x="7458075" y="4667250"/>
          <p14:tracePt t="167182" x="7383463" y="4667250"/>
          <p14:tracePt t="167192" x="7334250" y="4656138"/>
          <p14:tracePt t="167202" x="7296150" y="4656138"/>
          <p14:tracePt t="167208" x="7270750" y="4643438"/>
          <p14:tracePt t="167218" x="7245350" y="4630738"/>
          <p14:tracePt t="167222" x="7221538" y="4630738"/>
          <p14:tracePt t="167232" x="7208838" y="4630738"/>
          <p14:tracePt t="167243" x="7183438" y="4630738"/>
          <p14:tracePt t="167248" x="7158038" y="4618038"/>
          <p14:tracePt t="167259" x="7132638" y="4605338"/>
          <p14:tracePt t="167264" x="7083425" y="4605338"/>
          <p14:tracePt t="167274" x="7019925" y="4592638"/>
          <p14:tracePt t="167283" x="6896100" y="4567238"/>
          <p14:tracePt t="167289" x="6745288" y="4530725"/>
          <p14:tracePt t="167299" x="6583363" y="4505325"/>
          <p14:tracePt t="167306" x="6432550" y="4479925"/>
          <p14:tracePt t="167314" x="6294438" y="4454525"/>
          <p14:tracePt t="167326" x="6157913" y="4430713"/>
          <p14:tracePt t="167328" x="6045200" y="4405313"/>
          <p14:tracePt t="167338" x="5956300" y="4392613"/>
          <p14:tracePt t="167344" x="5868988" y="4392613"/>
          <p14:tracePt t="167354" x="5832475" y="4392613"/>
          <p14:tracePt t="167364" x="5807075" y="4392613"/>
          <p14:tracePt t="167368" x="5794375" y="4379913"/>
          <p14:tracePt t="167421" x="5781675" y="4379913"/>
          <p14:tracePt t="167446" x="5768975" y="4379913"/>
          <p14:tracePt t="167460" x="5756275" y="4379913"/>
          <p14:tracePt t="167464" x="5732463" y="4379913"/>
          <p14:tracePt t="167474" x="5719763" y="4379913"/>
          <p14:tracePt t="167484" x="5681663" y="4379913"/>
          <p14:tracePt t="167490" x="5643563" y="4367213"/>
          <p14:tracePt t="167501" x="5607050" y="4367213"/>
          <p14:tracePt t="167505" x="5556250" y="4367213"/>
          <p14:tracePt t="167514" x="5507038" y="4367213"/>
          <p14:tracePt t="167526" x="5430838" y="4354513"/>
          <p14:tracePt t="167531" x="5368925" y="4354513"/>
          <p14:tracePt t="167540" x="5268913" y="4354513"/>
          <p14:tracePt t="167546" x="5181600" y="4354513"/>
          <p14:tracePt t="167556" x="5081588" y="4354513"/>
          <p14:tracePt t="167566" x="4981575" y="4354513"/>
          <p14:tracePt t="167571" x="4879975" y="4367213"/>
          <p14:tracePt t="167580" x="4805363" y="4367213"/>
          <p14:tracePt t="167586" x="4756150" y="4379913"/>
          <p14:tracePt t="167596" x="4730750" y="4379913"/>
          <p14:tracePt t="167606" x="4705350" y="4379913"/>
          <p14:tracePt t="167611" x="4679950" y="4379913"/>
          <p14:tracePt t="167626" x="4667250" y="4379913"/>
          <p14:tracePt t="167870" x="4643438" y="4379913"/>
          <p14:tracePt t="167879" x="4543425" y="4354513"/>
          <p14:tracePt t="167889" x="4518025" y="4341813"/>
          <p14:tracePt t="167895" x="4492625" y="4330700"/>
          <p14:tracePt t="167907" x="4467225" y="4318000"/>
          <p14:tracePt t="167910" x="4467225" y="4305300"/>
          <p14:tracePt t="167919" x="4454525" y="4292600"/>
          <p14:tracePt t="167929" x="4454525" y="4279900"/>
          <p14:tracePt t="167934" x="4443413" y="4254500"/>
          <p14:tracePt t="167946" x="4418013" y="4217988"/>
          <p14:tracePt t="167948" x="4418013" y="4179888"/>
          <p14:tracePt t="167958" x="4405313" y="4154488"/>
          <p14:tracePt t="167968" x="4379913" y="4092575"/>
          <p14:tracePt t="167974" x="4367213" y="4067175"/>
          <p14:tracePt t="167984" x="4367213" y="4054475"/>
          <p14:tracePt t="167990" x="4367213" y="4029075"/>
          <p14:tracePt t="168000" x="4354513" y="4005263"/>
          <p14:tracePt t="168014" x="4354513" y="3992563"/>
          <p14:tracePt t="168024" x="4354513" y="3979863"/>
          <p14:tracePt t="168040" x="4354513" y="3954463"/>
          <p14:tracePt t="168065" x="4354513" y="3941763"/>
          <p14:tracePt t="168091" x="4341813" y="3929063"/>
          <p14:tracePt t="168096" x="4341813" y="3916363"/>
          <p14:tracePt t="168111" x="4341813" y="3905250"/>
          <p14:tracePt t="168122" x="4341813" y="3892550"/>
          <p14:tracePt t="168131" x="4330700" y="3892550"/>
          <p14:tracePt t="168139" x="4330700" y="3867150"/>
          <p14:tracePt t="168146" x="4330700" y="3854450"/>
          <p14:tracePt t="168150" x="4318000" y="3829050"/>
          <p14:tracePt t="168161" x="4292600" y="3803650"/>
          <p14:tracePt t="168172" x="4292600" y="3779838"/>
          <p14:tracePt t="168177" x="4267200" y="3754438"/>
          <p14:tracePt t="168187" x="4254500" y="3741738"/>
          <p14:tracePt t="168191" x="4241800" y="3703638"/>
          <p14:tracePt t="168200" x="4230688" y="3692525"/>
          <p14:tracePt t="168213" x="4217988" y="3667125"/>
          <p14:tracePt t="168216" x="4205288" y="3641725"/>
          <p14:tracePt t="168226" x="4192588" y="3629025"/>
          <p14:tracePt t="168232" x="4167188" y="3603625"/>
          <p14:tracePt t="168252" x="4154488" y="3603625"/>
          <p14:tracePt t="168256" x="4141788" y="3603625"/>
          <p14:tracePt t="168266" x="4129088" y="3603625"/>
          <p14:tracePt t="168272" x="4117975" y="3603625"/>
          <p14:tracePt t="168282" x="4092575" y="3603625"/>
          <p14:tracePt t="168292" x="4067175" y="3603625"/>
          <p14:tracePt t="168296" x="4041775" y="3616325"/>
          <p14:tracePt t="168306" x="4005263" y="3629025"/>
          <p14:tracePt t="168312" x="3979863" y="3641725"/>
          <p14:tracePt t="168322" x="3954463" y="3654425"/>
          <p14:tracePt t="168333" x="3941763" y="3654425"/>
          <p14:tracePt t="168338" x="3929063" y="3667125"/>
          <p14:tracePt t="168352" x="3916363" y="3667125"/>
          <p14:tracePt t="168389" x="3905250" y="3667125"/>
          <p14:tracePt t="168429" x="3905250" y="3654425"/>
          <p14:tracePt t="168433" x="3892550" y="3654425"/>
          <p14:tracePt t="168443" x="3892550" y="3641725"/>
          <p14:tracePt t="168455" x="3879850" y="3603625"/>
          <p14:tracePt t="168458" x="3879850" y="3579813"/>
          <p14:tracePt t="168468" x="3867150" y="3554413"/>
          <p14:tracePt t="168474" x="3867150" y="3529013"/>
          <p14:tracePt t="168484" x="3867150" y="3516313"/>
          <p14:tracePt t="168494" x="3867150" y="3490913"/>
          <p14:tracePt t="168508" x="3867150" y="3479800"/>
          <p14:tracePt t="168524" x="3867150" y="3467100"/>
          <p14:tracePt t="168548" x="3867150" y="3454400"/>
          <p14:tracePt t="168564" x="3854450" y="3441700"/>
          <p14:tracePt t="168574" x="3841750" y="3429000"/>
          <p14:tracePt t="168591" x="3841750" y="3416300"/>
          <p14:tracePt t="168596" x="3829050" y="3403600"/>
          <p14:tracePt t="168606" x="3803650" y="3390900"/>
          <p14:tracePt t="168615" x="3803650" y="3378200"/>
          <p14:tracePt t="168621" x="3792538" y="3367088"/>
          <p14:tracePt t="168631" x="3779838" y="3367088"/>
          <p14:tracePt t="168635" x="3779838" y="3354388"/>
          <p14:tracePt t="168645" x="3767138" y="3354388"/>
          <p14:tracePt t="168657" x="3767138" y="3341688"/>
          <p14:tracePt t="168660" x="3754438" y="3341688"/>
          <p14:tracePt t="168677" x="3741738" y="3328988"/>
          <p14:tracePt t="168689" x="3729038" y="3328988"/>
          <p14:tracePt t="168701" x="3716338" y="3316288"/>
          <p14:tracePt t="168711" x="3667125" y="3303588"/>
          <p14:tracePt t="168716" x="3629025" y="3278188"/>
          <p14:tracePt t="168727" x="3579813" y="3254375"/>
          <p14:tracePt t="168737" x="3503613" y="3228975"/>
          <p14:tracePt t="168741" x="3429000" y="3203575"/>
          <p14:tracePt t="168751" x="3354388" y="3178175"/>
          <p14:tracePt t="168757" x="3290888" y="3154363"/>
          <p14:tracePt t="168767" x="3228975" y="3141663"/>
          <p14:tracePt t="168776" x="3203575" y="3128963"/>
          <p14:tracePt t="168781" x="3190875" y="3128963"/>
          <p14:tracePt t="168877" x="3178175" y="3128963"/>
          <p14:tracePt t="168890" x="3178175" y="3116263"/>
          <p14:tracePt t="168897" x="3154363" y="3116263"/>
          <p14:tracePt t="168913" x="3141663" y="3116263"/>
          <p14:tracePt t="168919" x="3128963" y="3116263"/>
          <p14:tracePt t="168939" x="3103563" y="3116263"/>
          <p14:tracePt t="168955" x="3090863" y="3116263"/>
          <p14:tracePt t="168959" x="3054350" y="3141663"/>
          <p14:tracePt t="168971" x="3028950" y="3178175"/>
          <p14:tracePt t="168979" x="2978150" y="3216275"/>
          <p14:tracePt t="168983" x="2952750" y="3254375"/>
          <p14:tracePt t="168993" x="2928938" y="3290888"/>
          <p14:tracePt t="168998" x="2916238" y="3316288"/>
          <p14:tracePt t="169010" x="2903538" y="3341688"/>
          <p14:tracePt t="169020" x="2890838" y="3378200"/>
          <p14:tracePt t="169115" x="2890838" y="3367088"/>
          <p14:tracePt t="169130" x="2890838" y="3354388"/>
          <p14:tracePt t="169155" x="2903538" y="3341688"/>
          <p14:tracePt t="169162" x="2903538" y="3328988"/>
          <p14:tracePt t="169172" x="2916238" y="3316288"/>
          <p14:tracePt t="169181" x="2916238" y="3303588"/>
          <p14:tracePt t="169186" x="2928938" y="3290888"/>
          <p14:tracePt t="169195" x="2941638" y="3278188"/>
          <p14:tracePt t="169201" x="2952750" y="3254375"/>
          <p14:tracePt t="169211" x="2965450" y="3228975"/>
          <p14:tracePt t="169223" x="2978150" y="3203575"/>
          <p14:tracePt t="169225" x="2990850" y="3165475"/>
          <p14:tracePt t="169237" x="3016250" y="3128963"/>
          <p14:tracePt t="169241" x="3041650" y="3078163"/>
          <p14:tracePt t="169252" x="3041650" y="3041650"/>
          <p14:tracePt t="169261" x="3054350" y="3016250"/>
          <p14:tracePt t="169267" x="3065463" y="2978150"/>
          <p14:tracePt t="169280" x="3090863" y="2903538"/>
          <p14:tracePt t="169290" x="3090863" y="2890838"/>
          <p14:tracePt t="169301" x="3103563" y="2878138"/>
          <p14:tracePt t="169316" x="3103563" y="2865438"/>
          <p14:tracePt t="169386" x="3103563" y="2878138"/>
          <p14:tracePt t="169396" x="3103563" y="2928938"/>
          <p14:tracePt t="169402" x="3103563" y="3003550"/>
          <p14:tracePt t="169412" x="3103563" y="3065463"/>
          <p14:tracePt t="169423" x="3090863" y="3165475"/>
          <p14:tracePt t="169426" x="3090863" y="3254375"/>
          <p14:tracePt t="169436" x="3090863" y="3341688"/>
          <p14:tracePt t="169442" x="3090863" y="3429000"/>
          <p14:tracePt t="169453" x="3090863" y="3490913"/>
          <p14:tracePt t="169462" x="3090863" y="3541713"/>
          <p14:tracePt t="169466" x="3090863" y="3579813"/>
          <p14:tracePt t="169476" x="3090863" y="3603625"/>
          <p14:tracePt t="169483" x="3090863" y="3641725"/>
          <p14:tracePt t="169492" x="3090863" y="3679825"/>
          <p14:tracePt t="169502" x="3090863" y="3716338"/>
          <p14:tracePt t="169508" x="3090863" y="3754438"/>
          <p14:tracePt t="169519" x="3090863" y="3767138"/>
          <p14:tracePt t="169522" x="3090863" y="3779838"/>
          <p14:tracePt t="169532" x="3090863" y="3792538"/>
          <p14:tracePt t="169615" x="3103563" y="3792538"/>
          <p14:tracePt t="169710" x="3116263" y="3816350"/>
          <p14:tracePt t="169720" x="3116263" y="3841750"/>
          <p14:tracePt t="169724" x="3116263" y="3892550"/>
          <p14:tracePt t="169735" x="3116263" y="3941763"/>
          <p14:tracePt t="169744" x="3128963" y="3992563"/>
          <p14:tracePt t="169752" x="3128963" y="4041775"/>
          <p14:tracePt t="169761" x="3141663" y="4117975"/>
          <p14:tracePt t="169765" x="3154363" y="4205288"/>
          <p14:tracePt t="169775" x="3165475" y="4241800"/>
          <p14:tracePt t="169787" x="3178175" y="4267200"/>
          <p14:tracePt t="169791" x="3178175" y="4305300"/>
          <p14:tracePt t="169803" x="3190875" y="4330700"/>
          <p14:tracePt t="169805" x="3190875" y="4354513"/>
          <p14:tracePt t="169815" x="3203575" y="4379913"/>
          <p14:tracePt t="169827" x="3203575" y="4405313"/>
          <p14:tracePt t="169831" x="3216275" y="4418013"/>
          <p14:tracePt t="169841" x="3216275" y="4430713"/>
          <p14:tracePt t="169847" x="3216275" y="4443413"/>
          <p14:tracePt t="169857" x="3216275" y="4454525"/>
          <p14:tracePt t="169907" x="3228975" y="4454525"/>
          <p14:tracePt t="169921" x="3228975" y="4443413"/>
          <p14:tracePt t="169928" x="3241675" y="4430713"/>
          <p14:tracePt t="169937" x="3267075" y="4379913"/>
          <p14:tracePt t="169947" x="3316288" y="4305300"/>
          <p14:tracePt t="169955" x="3354388" y="4217988"/>
          <p14:tracePt t="169962" x="3390900" y="4129088"/>
          <p14:tracePt t="169969" x="3429000" y="4054475"/>
          <p14:tracePt t="169977" x="3454400" y="3979863"/>
          <p14:tracePt t="169989" x="3479800" y="3905250"/>
          <p14:tracePt t="169992" x="3479800" y="3854450"/>
          <p14:tracePt t="170005" x="3490913" y="3816350"/>
          <p14:tracePt t="170007" x="3490913" y="3792538"/>
          <p14:tracePt t="170020" x="3503613" y="3767138"/>
          <p14:tracePt t="170033" x="3503613" y="3754438"/>
          <p14:tracePt t="170043" x="3503613" y="3741738"/>
          <p14:tracePt t="170047" x="3503613" y="3729038"/>
          <p14:tracePt t="170058" x="3503613" y="3703638"/>
          <p14:tracePt t="170068" x="3503613" y="3679825"/>
          <p14:tracePt t="170072" x="3503613" y="3654425"/>
          <p14:tracePt t="170085" x="3503613" y="3616325"/>
          <p14:tracePt t="170089" x="3503613" y="3590925"/>
          <p14:tracePt t="170100" x="3503613" y="3567113"/>
          <p14:tracePt t="170109" x="3503613" y="3541713"/>
          <p14:tracePt t="170113" x="3490913" y="3516313"/>
          <p14:tracePt t="170123" x="3490913" y="3490913"/>
          <p14:tracePt t="170128" x="3490913" y="3467100"/>
          <p14:tracePt t="170140" x="3479800" y="3441700"/>
          <p14:tracePt t="170149" x="3479800" y="3416300"/>
          <p14:tracePt t="170154" x="3479800" y="3403600"/>
          <p14:tracePt t="170163" x="3467100" y="3390900"/>
          <p14:tracePt t="170170" x="3467100" y="3378200"/>
          <p14:tracePt t="170179" x="3467100" y="3354388"/>
          <p14:tracePt t="170189" x="3454400" y="3341688"/>
          <p14:tracePt t="170196" x="3454400" y="3328988"/>
          <p14:tracePt t="170205" x="3454400" y="3290888"/>
          <p14:tracePt t="170209" x="3454400" y="3278188"/>
          <p14:tracePt t="170221" x="3454400" y="3241675"/>
          <p14:tracePt t="170229" x="3454400" y="3216275"/>
          <p14:tracePt t="170236" x="3441700" y="3178175"/>
          <p14:tracePt t="170245" x="3441700" y="3141663"/>
          <p14:tracePt t="170250" x="3441700" y="3078163"/>
          <p14:tracePt t="170258" x="3429000" y="3028950"/>
          <p14:tracePt t="170271" x="3416300" y="2952750"/>
          <p14:tracePt t="170275" x="3403600" y="2878138"/>
          <p14:tracePt t="170287" x="3390900" y="2828925"/>
          <p14:tracePt t="170288" x="3390900" y="2790825"/>
          <p14:tracePt t="170301" x="3367088" y="2765425"/>
          <p14:tracePt t="170406" x="3367088" y="2752725"/>
          <p14:tracePt t="170497" x="3328988" y="2752725"/>
          <p14:tracePt t="170501" x="3303588" y="2765425"/>
          <p14:tracePt t="170511" x="3278188" y="2790825"/>
          <p14:tracePt t="170517" x="3228975" y="2840038"/>
          <p14:tracePt t="170526" x="3203575" y="2865438"/>
          <p14:tracePt t="170534" x="3178175" y="2890838"/>
          <p14:tracePt t="170543" x="3165475" y="2928938"/>
          <p14:tracePt t="170554" x="3141663" y="2952750"/>
          <p14:tracePt t="170557" x="3128963" y="2978150"/>
          <p14:tracePt t="170568" x="3116263" y="3016250"/>
          <p14:tracePt t="170573" x="3103563" y="3054350"/>
          <p14:tracePt t="170585" x="3103563" y="3090863"/>
          <p14:tracePt t="170592" x="3090863" y="3128963"/>
          <p14:tracePt t="170597" x="3090863" y="3165475"/>
          <p14:tracePt t="170607" x="3065463" y="3203575"/>
          <p14:tracePt t="170615" x="3054350" y="3254375"/>
          <p14:tracePt t="170622" x="3041650" y="3316288"/>
          <p14:tracePt t="170634" x="3028950" y="3367088"/>
          <p14:tracePt t="170638" x="3003550" y="3429000"/>
          <p14:tracePt t="170651" x="2978150" y="3516313"/>
          <p14:tracePt t="170654" x="2965450" y="3567113"/>
          <p14:tracePt t="170663" x="2941638" y="3641725"/>
          <p14:tracePt t="170674" x="2928938" y="3703638"/>
          <p14:tracePt t="170679" x="2916238" y="3767138"/>
          <p14:tracePt t="170689" x="2903538" y="3829050"/>
          <p14:tracePt t="170693" x="2903538" y="3867150"/>
          <p14:tracePt t="170704" x="2903538" y="3916363"/>
          <p14:tracePt t="170713" x="2903538" y="3954463"/>
          <p14:tracePt t="170719" x="2903538" y="3979863"/>
          <p14:tracePt t="170729" x="2903538" y="4005263"/>
          <p14:tracePt t="170736" x="2903538" y="4017963"/>
          <p14:tracePt t="170743" x="2903538" y="4041775"/>
          <p14:tracePt t="170755" x="2903538" y="4054475"/>
          <p14:tracePt t="170799" x="2916238" y="4054475"/>
          <p14:tracePt t="170815" x="2941638" y="4054475"/>
          <p14:tracePt t="170838" x="2952750" y="4054475"/>
          <p14:tracePt t="170849" x="2965450" y="4054475"/>
          <p14:tracePt t="170855" x="2990850" y="4067175"/>
          <p14:tracePt t="170865" x="3016250" y="4067175"/>
          <p14:tracePt t="170884" x="3090863" y="4079875"/>
          <p14:tracePt t="170891" x="3116263" y="4079875"/>
          <p14:tracePt t="170895" x="3141663" y="4092575"/>
          <p14:tracePt t="170905" x="3165475" y="4092575"/>
          <p14:tracePt t="170916" x="3190875" y="4105275"/>
          <p14:tracePt t="170922" x="3228975" y="4105275"/>
          <p14:tracePt t="170931" x="3241675" y="4105275"/>
          <p14:tracePt t="170936" x="3254375" y="4117975"/>
          <p14:tracePt t="170945" x="3267075" y="4117975"/>
          <p14:tracePt t="170955" x="3290888" y="4117975"/>
          <p14:tracePt t="170961" x="3303588" y="4117975"/>
          <p14:tracePt t="170970" x="3328988" y="4117975"/>
          <p14:tracePt t="170975" x="3354388" y="4117975"/>
          <p14:tracePt t="170987" x="3378200" y="4117975"/>
          <p14:tracePt t="170999" x="3403600" y="4117975"/>
          <p14:tracePt t="171002" x="3429000" y="4117975"/>
          <p14:tracePt t="171011" x="3441700" y="4117975"/>
          <p14:tracePt t="171017" x="3467100" y="4117975"/>
          <p14:tracePt t="171028" x="3479800" y="4117975"/>
          <p14:tracePt t="171037" x="3490913" y="4117975"/>
          <p14:tracePt t="171051" x="3503613" y="4117975"/>
          <p14:tracePt t="171076" x="3516313" y="4117975"/>
          <p14:tracePt t="171082" x="3529013" y="4105275"/>
          <p14:tracePt t="171091" x="3541713" y="4092575"/>
          <p14:tracePt t="171102" x="3554413" y="4067175"/>
          <p14:tracePt t="171106" x="3579813" y="4054475"/>
          <p14:tracePt t="171118" x="3579813" y="4029075"/>
          <p14:tracePt t="171123" x="3603625" y="4005263"/>
          <p14:tracePt t="171133" x="3603625" y="3992563"/>
          <p14:tracePt t="171136" x="3616325" y="3967163"/>
          <p14:tracePt t="171147" x="3641725" y="3941763"/>
          <p14:tracePt t="171156" x="3641725" y="3916363"/>
          <p14:tracePt t="171162" x="3654425" y="3892550"/>
          <p14:tracePt t="171172" x="3667125" y="3867150"/>
          <p14:tracePt t="171176" x="3667125" y="3854450"/>
          <p14:tracePt t="171186" x="3667125" y="3841750"/>
          <p14:tracePt t="171196" x="3679825" y="3829050"/>
          <p14:tracePt t="171253" x="3654425" y="3854450"/>
          <p14:tracePt t="171258" x="3590925" y="3892550"/>
          <p14:tracePt t="171269" x="3516313" y="3929063"/>
          <p14:tracePt t="171278" x="3454400" y="3979863"/>
          <p14:tracePt t="171284" x="3390900" y="4029075"/>
          <p14:tracePt t="171294" x="3328988" y="4067175"/>
          <p14:tracePt t="171299" x="3278188" y="4092575"/>
          <p14:tracePt t="171309" x="3241675" y="4129088"/>
          <p14:tracePt t="171318" x="3203575" y="4154488"/>
          <p14:tracePt t="171323" x="3178175" y="4179888"/>
          <p14:tracePt t="171334" x="3154363" y="4217988"/>
          <p14:tracePt t="171338" x="3128963" y="4241800"/>
          <p14:tracePt t="171349" x="3116263" y="4254500"/>
          <p14:tracePt t="171359" x="3116263" y="4267200"/>
          <p14:tracePt t="171365" x="3116263" y="4279900"/>
          <p14:tracePt t="171378" x="3103563" y="4279900"/>
          <p14:tracePt t="171389" x="3103563" y="4292600"/>
          <p14:tracePt t="171405" x="3103563" y="4305300"/>
          <p14:tracePt t="171416" x="3103563" y="4318000"/>
          <p14:tracePt t="171419" x="3103563" y="4330700"/>
          <p14:tracePt t="171429" x="3116263" y="4341813"/>
          <p14:tracePt t="171439" x="3116263" y="4354513"/>
          <p14:tracePt t="171445" x="3128963" y="4354513"/>
          <p14:tracePt t="171460" x="3128963" y="4367213"/>
          <p14:tracePt t="171480" x="3128963" y="4379913"/>
          <p14:tracePt t="171494" x="3141663" y="4379913"/>
          <p14:tracePt t="171576" x="3154363" y="4379913"/>
          <p14:tracePt t="171793" x="3154363" y="4392613"/>
          <p14:tracePt t="171818" x="3154363" y="4405313"/>
          <p14:tracePt t="171832" x="3154363" y="4418013"/>
          <p14:tracePt t="171842" x="3165475" y="4443413"/>
          <p14:tracePt t="171848" x="3165475" y="4454525"/>
          <p14:tracePt t="171858" x="3165475" y="4467225"/>
          <p14:tracePt t="171872" x="3178175" y="4479925"/>
          <p14:tracePt t="171888" x="3178175" y="4492625"/>
          <p14:tracePt t="172212" x="3178175" y="4505325"/>
          <p14:tracePt t="172221" x="3178175" y="4518025"/>
          <p14:tracePt t="172253" x="3178175" y="4530725"/>
          <p14:tracePt t="172342" x="3190875" y="4530725"/>
          <p14:tracePt t="172604" x="3203575" y="4505325"/>
          <p14:tracePt t="172620" x="3216275" y="4479925"/>
          <p14:tracePt t="172624" x="3216275" y="4454525"/>
          <p14:tracePt t="172630" x="3228975" y="4443413"/>
          <p14:tracePt t="172640" x="3228975" y="4418013"/>
          <p14:tracePt t="172654" x="3241675" y="4405313"/>
          <p14:tracePt t="172664" x="3241675" y="4392613"/>
          <p14:tracePt t="172670" x="3241675" y="4379913"/>
          <p14:tracePt t="172680" x="3241675" y="4354513"/>
          <p14:tracePt t="172684" x="3241675" y="4318000"/>
          <p14:tracePt t="172695" x="3241675" y="4279900"/>
          <p14:tracePt t="172704" x="3254375" y="4254500"/>
          <p14:tracePt t="172710" x="3254375" y="4217988"/>
          <p14:tracePt t="172720" x="3267075" y="4179888"/>
          <p14:tracePt t="172726" x="3278188" y="4154488"/>
          <p14:tracePt t="172736" x="3278188" y="4117975"/>
          <p14:tracePt t="172747" x="3316288" y="4017963"/>
          <p14:tracePt t="172750" x="3316288" y="3967163"/>
          <p14:tracePt t="172761" x="3316288" y="3905250"/>
          <p14:tracePt t="172767" x="3328988" y="3854450"/>
          <p14:tracePt t="172776" x="3328988" y="3816350"/>
          <p14:tracePt t="172786" x="3328988" y="3779838"/>
          <p14:tracePt t="172790" x="3328988" y="3754438"/>
          <p14:tracePt t="172800" x="3328988" y="3729038"/>
          <p14:tracePt t="172806" x="3328988" y="3703638"/>
          <p14:tracePt t="172827" x="3328988" y="3692525"/>
          <p14:tracePt t="172833" x="3328988" y="3667125"/>
          <p14:tracePt t="172847" x="3328988" y="3654425"/>
          <p14:tracePt t="172856" x="3341688" y="3641725"/>
          <p14:tracePt t="172866" x="3341688" y="3629025"/>
          <p14:tracePt t="172872" x="3341688" y="3603625"/>
          <p14:tracePt t="172882" x="3341688" y="3579813"/>
          <p14:tracePt t="172886" x="3354388" y="3567113"/>
          <p14:tracePt t="172896" x="3354388" y="3541713"/>
          <p14:tracePt t="172906" x="3354388" y="3516313"/>
          <p14:tracePt t="172912" x="3354388" y="3503613"/>
          <p14:tracePt t="172922" x="3354388" y="3479800"/>
          <p14:tracePt t="172926" x="3354388" y="3467100"/>
          <p14:tracePt t="172936" x="3354388" y="3441700"/>
          <p14:tracePt t="172949" x="3367088" y="3429000"/>
          <p14:tracePt t="172952" x="3367088" y="3416300"/>
          <p14:tracePt t="172964" x="3367088" y="3390900"/>
          <p14:tracePt t="172969" x="3378200" y="3378200"/>
          <p14:tracePt t="172981" x="3378200" y="3354388"/>
          <p14:tracePt t="172988" x="3378200" y="3328988"/>
          <p14:tracePt t="172993" x="3378200" y="3303588"/>
          <p14:tracePt t="173002" x="3390900" y="3267075"/>
          <p14:tracePt t="173009" x="3390900" y="3228975"/>
          <p14:tracePt t="173019" x="3403600" y="3216275"/>
          <p14:tracePt t="173029" x="3403600" y="3203575"/>
          <p14:tracePt t="173033" x="3403600" y="3178175"/>
          <p14:tracePt t="173042" x="3403600" y="3165475"/>
          <p14:tracePt t="173059" x="3403600" y="3154363"/>
          <p14:tracePt t="173089" x="3403600" y="3141663"/>
          <p14:tracePt t="173109" x="3403600" y="3128963"/>
          <p14:tracePt t="173114" x="3403600" y="3116263"/>
          <p14:tracePt t="173125" x="3416300" y="3103563"/>
          <p14:tracePt t="173131" x="3416300" y="3078163"/>
          <p14:tracePt t="173138" x="3416300" y="3065463"/>
          <p14:tracePt t="173149" x="3429000" y="3054350"/>
          <p14:tracePt t="173155" x="3429000" y="3041650"/>
          <p14:tracePt t="173164" x="3429000" y="3028950"/>
          <p14:tracePt t="173169" x="3429000" y="3016250"/>
          <p14:tracePt t="173191" x="3441700" y="3003550"/>
          <p14:tracePt t="173205" x="3441700" y="2990850"/>
          <p14:tracePt t="173211" x="3441700" y="2978150"/>
          <p14:tracePt t="173235" x="3441700" y="2965450"/>
          <p14:tracePt t="173247" x="3454400" y="2965450"/>
          <p14:tracePt t="173285" x="3454400" y="2952750"/>
          <p14:tracePt t="173313" x="3454400" y="2941638"/>
          <p14:tracePt t="173317" x="3454400" y="2928938"/>
          <p14:tracePt t="173328" x="3454400" y="2916238"/>
          <p14:tracePt t="173332" x="3454400" y="2890838"/>
          <p14:tracePt t="173341" x="3454400" y="2865438"/>
          <p14:tracePt t="173351" x="3454400" y="2852738"/>
          <p14:tracePt t="173357" x="3454400" y="2840038"/>
          <p14:tracePt t="173368" x="3454400" y="2816225"/>
          <p14:tracePt t="173371" x="3454400" y="2803525"/>
          <p14:tracePt t="173381" x="3454400" y="2790825"/>
          <p14:tracePt t="173391" x="3454400" y="2778125"/>
          <p14:tracePt t="173398" x="3454400" y="2765425"/>
          <p14:tracePt t="173414" x="3454400" y="2752725"/>
          <p14:tracePt t="173453" x="3454400" y="2740025"/>
          <p14:tracePt t="173477" x="3441700" y="2740025"/>
          <p14:tracePt t="173512" x="3441700" y="2728913"/>
          <p14:tracePt t="173529" x="3441700" y="2716213"/>
          <p14:tracePt t="173532" x="3429000" y="2716213"/>
          <p14:tracePt t="173542" x="3416300" y="2703513"/>
          <p14:tracePt t="173553" x="3403600" y="2690813"/>
          <p14:tracePt t="173559" x="3390900" y="2678113"/>
          <p14:tracePt t="173569" x="3367088" y="2665413"/>
          <p14:tracePt t="173573" x="3328988" y="2640013"/>
          <p14:tracePt t="173583" x="3316288" y="2627313"/>
          <p14:tracePt t="173596" x="3290888" y="2616200"/>
          <p14:tracePt t="173598" x="3267075" y="2603500"/>
          <p14:tracePt t="173608" x="3241675" y="2603500"/>
          <p14:tracePt t="173612" x="3216275" y="2603500"/>
          <p14:tracePt t="173622" x="3203575" y="2603500"/>
          <p14:tracePt t="173634" x="3178175" y="2603500"/>
          <p14:tracePt t="173638" x="3165475" y="2616200"/>
          <p14:tracePt t="173648" x="3154363" y="2616200"/>
          <p14:tracePt t="173654" x="3141663" y="2627313"/>
          <p14:tracePt t="173664" x="3128963" y="2640013"/>
          <p14:tracePt t="173674" x="3116263" y="2640013"/>
          <p14:tracePt t="173678" x="3103563" y="2652713"/>
          <p14:tracePt t="173704" x="3090863" y="2665413"/>
          <p14:tracePt t="173734" x="3090863" y="2678113"/>
          <p14:tracePt t="173744" x="3078163" y="2678113"/>
          <p14:tracePt t="173771" x="3078163" y="2690813"/>
          <p14:tracePt t="173775" x="3065463" y="2690813"/>
          <p14:tracePt t="173785" x="3054350" y="2703513"/>
          <p14:tracePt t="173796" x="3054350" y="2716213"/>
          <p14:tracePt t="173801" x="3054350" y="2728913"/>
          <p14:tracePt t="173813" x="3054350" y="2740025"/>
          <p14:tracePt t="173817" x="3041650" y="2752725"/>
          <p14:tracePt t="173825" x="3041650" y="2778125"/>
          <p14:tracePt t="173835" x="3041650" y="2803525"/>
          <p14:tracePt t="173844" x="3041650" y="2816225"/>
          <p14:tracePt t="173851" x="3041650" y="2828925"/>
          <p14:tracePt t="173855" x="3041650" y="2852738"/>
          <p14:tracePt t="173867" x="3041650" y="2865438"/>
          <p14:tracePt t="173882" x="3041650" y="2890838"/>
          <p14:tracePt t="173890" x="3041650" y="2903538"/>
          <p14:tracePt t="173896" x="3041650" y="2916238"/>
          <p14:tracePt t="173906" x="3054350" y="2952750"/>
          <p14:tracePt t="173916" x="3065463" y="2965450"/>
          <p14:tracePt t="173920" x="3065463" y="2978150"/>
          <p14:tracePt t="173930" x="3078163" y="3003550"/>
          <p14:tracePt t="173936" x="3078163" y="3016250"/>
          <p14:tracePt t="173946" x="3078163" y="3028950"/>
          <p14:tracePt t="173956" x="3090863" y="3054350"/>
          <p14:tracePt t="173961" x="3103563" y="3054350"/>
          <p14:tracePt t="173970" x="3103563" y="3065463"/>
          <p14:tracePt t="173977" x="3103563" y="3090863"/>
          <p14:tracePt t="173986" x="3116263" y="3090863"/>
          <p14:tracePt t="173996" x="3116263" y="3103563"/>
          <p14:tracePt t="174002" x="3128963" y="3103563"/>
          <p14:tracePt t="174012" x="3141663" y="3116263"/>
          <p14:tracePt t="174017" x="3141663" y="3128963"/>
          <p14:tracePt t="174036" x="3154363" y="3128963"/>
          <p14:tracePt t="174043" x="3154363" y="3141663"/>
          <p14:tracePt t="174052" x="3165475" y="3141663"/>
          <p14:tracePt t="174056" x="3165475" y="3154363"/>
          <p14:tracePt t="174066" x="3190875" y="3165475"/>
          <p14:tracePt t="174078" x="3216275" y="3178175"/>
          <p14:tracePt t="174082" x="3241675" y="3190875"/>
          <p14:tracePt t="174093" x="3267075" y="3203575"/>
          <p14:tracePt t="174096" x="3316288" y="3228975"/>
          <p14:tracePt t="174108" x="3354388" y="3241675"/>
          <p14:tracePt t="174118" x="3390900" y="3241675"/>
          <p14:tracePt t="174123" x="3429000" y="3254375"/>
          <p14:tracePt t="174138" x="3479800" y="3254375"/>
          <p14:tracePt t="174149" x="3490913" y="3254375"/>
          <p14:tracePt t="174159" x="3503613" y="3254375"/>
          <p14:tracePt t="174162" x="3516313" y="3241675"/>
          <p14:tracePt t="174173" x="3529013" y="3241675"/>
          <p14:tracePt t="174179" x="3541713" y="3228975"/>
          <p14:tracePt t="174189" x="3554413" y="3216275"/>
          <p14:tracePt t="174198" x="3579813" y="3190875"/>
          <p14:tracePt t="174202" x="3590925" y="3178175"/>
          <p14:tracePt t="174215" x="3603625" y="3141663"/>
          <p14:tracePt t="174219" x="3629025" y="3128963"/>
          <p14:tracePt t="174229" x="3654425" y="3103563"/>
          <p14:tracePt t="174239" x="3679825" y="3078163"/>
          <p14:tracePt t="174246" x="3679825" y="3065463"/>
          <p14:tracePt t="174255" x="3692525" y="3041650"/>
          <p14:tracePt t="174259" x="3703638" y="3003550"/>
          <p14:tracePt t="174278" x="3716338" y="2990850"/>
          <p14:tracePt t="174295" x="3729038" y="2978150"/>
          <p14:tracePt t="174319" x="3729038" y="2965450"/>
          <p14:tracePt t="174335" x="3729038" y="2952750"/>
          <p14:tracePt t="174351" x="3729038" y="2941638"/>
          <p14:tracePt t="174361" x="3741738" y="2941638"/>
          <p14:tracePt t="174374" x="3741738" y="2928938"/>
          <p14:tracePt t="174381" x="3741738" y="2916238"/>
          <p14:tracePt t="174391" x="3741738" y="2903538"/>
          <p14:tracePt t="174402" x="3741738" y="2890838"/>
          <p14:tracePt t="174405" x="3741738" y="2878138"/>
          <p14:tracePt t="174415" x="3729038" y="2865438"/>
          <p14:tracePt t="174421" x="3729038" y="2852738"/>
          <p14:tracePt t="174432" x="3729038" y="2840038"/>
          <p14:tracePt t="174441" x="3716338" y="2840038"/>
          <p14:tracePt t="174447" x="3716338" y="2828925"/>
          <p14:tracePt t="174481" x="3716338" y="2816225"/>
          <p14:tracePt t="174500" x="3703638" y="2803525"/>
          <p14:tracePt t="174510" x="3692525" y="2790825"/>
          <p14:tracePt t="174520" x="3667125" y="2790825"/>
          <p14:tracePt t="174526" x="3641725" y="2765425"/>
          <p14:tracePt t="174536" x="3603625" y="2752725"/>
          <p14:tracePt t="174540" x="3567113" y="2728913"/>
          <p14:tracePt t="174550" x="3490913" y="2716213"/>
          <p14:tracePt t="174562" x="3454400" y="2703513"/>
          <p14:tracePt t="174566" x="3416300" y="2690813"/>
          <p14:tracePt t="174576" x="3378200" y="2678113"/>
          <p14:tracePt t="174582" x="3367088" y="2678113"/>
          <p14:tracePt t="174593" x="3341688" y="2678113"/>
          <p14:tracePt t="174602" x="3303588" y="2678113"/>
          <p14:tracePt t="174606" x="3290888" y="2678113"/>
          <p14:tracePt t="174624" x="3267075" y="2678113"/>
          <p14:tracePt t="174633" x="3241675" y="2678113"/>
          <p14:tracePt t="174647" x="3228975" y="2678113"/>
          <p14:tracePt t="174657" x="3203575" y="2678113"/>
          <p14:tracePt t="174673" x="3190875" y="2678113"/>
          <p14:tracePt t="174688" x="3165475" y="2678113"/>
          <p14:tracePt t="174698" x="3141663" y="2678113"/>
          <p14:tracePt t="174702" x="3128963" y="2690813"/>
          <p14:tracePt t="174712" x="3103563" y="2703513"/>
          <p14:tracePt t="174722" x="3078163" y="2703513"/>
          <p14:tracePt t="174728" x="3078163" y="2716213"/>
          <p14:tracePt t="174743" x="3054350" y="2752725"/>
          <p14:tracePt t="174752" x="3041650" y="2765425"/>
          <p14:tracePt t="174762" x="3028950" y="2790825"/>
          <p14:tracePt t="174768" x="3016250" y="2816225"/>
          <p14:tracePt t="174778" x="3016250" y="2828925"/>
          <p14:tracePt t="174782" x="3016250" y="2840038"/>
          <p14:tracePt t="174794" x="3003550" y="2865438"/>
          <p14:tracePt t="174804" x="3003550" y="2890838"/>
          <p14:tracePt t="174809" x="2990850" y="2903538"/>
          <p14:tracePt t="174818" x="2990850" y="2928938"/>
          <p14:tracePt t="174824" x="2990850" y="2952750"/>
          <p14:tracePt t="174845" x="2990850" y="2978150"/>
          <p14:tracePt t="174848" x="2990850" y="2990850"/>
          <p14:tracePt t="174860" x="2990850" y="3003550"/>
          <p14:tracePt t="174864" x="2990850" y="3016250"/>
          <p14:tracePt t="174876" x="3003550" y="3028950"/>
          <p14:tracePt t="174893" x="3016250" y="3054350"/>
          <p14:tracePt t="174906" x="3028950" y="3065463"/>
          <p14:tracePt t="174914" x="3041650" y="3078163"/>
          <p14:tracePt t="174927" x="3041650" y="3090863"/>
          <p14:tracePt t="174931" x="3054350" y="3103563"/>
          <p14:tracePt t="174941" x="3054350" y="3116263"/>
          <p14:tracePt t="174945" x="3065463" y="3116263"/>
          <p14:tracePt t="174955" x="3078163" y="3128963"/>
          <p14:tracePt t="174965" x="3090863" y="3141663"/>
          <p14:tracePt t="174970" x="3103563" y="3141663"/>
          <p14:tracePt t="174981" x="3141663" y="3165475"/>
          <p14:tracePt t="174985" x="3154363" y="3165475"/>
          <p14:tracePt t="174996" x="3178175" y="3190875"/>
          <p14:tracePt t="175004" x="3216275" y="3216275"/>
          <p14:tracePt t="175010" x="3267075" y="3228975"/>
          <p14:tracePt t="175021" x="3316288" y="3254375"/>
          <p14:tracePt t="175028" x="3390900" y="3290888"/>
          <p14:tracePt t="175036" x="3429000" y="3303588"/>
          <p14:tracePt t="175047" x="3467100" y="3303588"/>
          <p14:tracePt t="175051" x="3503613" y="3303588"/>
          <p14:tracePt t="175060" x="3529013" y="3303588"/>
          <p14:tracePt t="175066" x="3554413" y="3303588"/>
          <p14:tracePt t="175076" x="3579813" y="3303588"/>
          <p14:tracePt t="175086" x="3603625" y="3303588"/>
          <p14:tracePt t="175091" x="3616325" y="3290888"/>
          <p14:tracePt t="175100" x="3654425" y="3278188"/>
          <p14:tracePt t="175106" x="3667125" y="3254375"/>
          <p14:tracePt t="175116" x="3692525" y="3228975"/>
          <p14:tracePt t="175126" x="3716338" y="3216275"/>
          <p14:tracePt t="175130" x="3729038" y="3190875"/>
          <p14:tracePt t="175144" x="3754438" y="3190875"/>
          <p14:tracePt t="175146" x="3754438" y="3165475"/>
          <p14:tracePt t="175157" x="3767138" y="3165475"/>
          <p14:tracePt t="175173" x="3767138" y="3154363"/>
          <p14:tracePt t="175182" x="3767138" y="3141663"/>
          <p14:tracePt t="175186" x="3779838" y="3141663"/>
          <p14:tracePt t="175196" x="3779838" y="3128963"/>
          <p14:tracePt t="175206" x="3779838" y="3116263"/>
          <p14:tracePt t="175212" x="3779838" y="3103563"/>
          <p14:tracePt t="175223" x="3792538" y="3078163"/>
          <p14:tracePt t="175226" x="3792538" y="3054350"/>
          <p14:tracePt t="175236" x="3792538" y="3016250"/>
          <p14:tracePt t="175248" x="3792538" y="2990850"/>
          <p14:tracePt t="175253" x="3792538" y="2978150"/>
          <p14:tracePt t="175263" x="3792538" y="2965450"/>
          <p14:tracePt t="175269" x="3792538" y="2952750"/>
          <p14:tracePt t="175279" x="3792538" y="2941638"/>
          <p14:tracePt t="175289" x="3792538" y="2928938"/>
          <p14:tracePt t="175294" x="3792538" y="2916238"/>
          <p14:tracePt t="175303" x="3792538" y="2903538"/>
          <p14:tracePt t="175309" x="3779838" y="2878138"/>
          <p14:tracePt t="175318" x="3779838" y="2852738"/>
          <p14:tracePt t="175329" x="3767138" y="2840038"/>
          <p14:tracePt t="175333" x="3754438" y="2816225"/>
          <p14:tracePt t="175352" x="3754438" y="2790825"/>
          <p14:tracePt t="175361" x="3729038" y="2765425"/>
          <p14:tracePt t="175369" x="3729038" y="2752725"/>
          <p14:tracePt t="175376" x="3703638" y="2728913"/>
          <p14:tracePt t="175384" x="3692525" y="2703513"/>
          <p14:tracePt t="175389" x="3679825" y="2690813"/>
          <p14:tracePt t="175398" x="3667125" y="2678113"/>
          <p14:tracePt t="175409" x="3616325" y="2665413"/>
          <p14:tracePt t="175414" x="3603625" y="2640013"/>
          <p14:tracePt t="175425" x="3590925" y="2640013"/>
          <p14:tracePt t="175428" x="3567113" y="2627313"/>
          <p14:tracePt t="175439" x="3541713" y="2616200"/>
          <p14:tracePt t="175448" x="3516313" y="2616200"/>
          <p14:tracePt t="175454" x="3503613" y="2603500"/>
          <p14:tracePt t="175464" x="3467100" y="2603500"/>
          <p14:tracePt t="175469" x="3454400" y="2590800"/>
          <p14:tracePt t="175478" x="3429000" y="2590800"/>
          <p14:tracePt t="175491" x="3403600" y="2590800"/>
          <p14:tracePt t="175494" x="3378200" y="2590800"/>
          <p14:tracePt t="175504" x="3341688" y="2590800"/>
          <p14:tracePt t="175510" x="3316288" y="2590800"/>
          <p14:tracePt t="175520" x="3303588" y="2590800"/>
          <p14:tracePt t="175530" x="3290888" y="2590800"/>
          <p14:tracePt t="175534" x="3278188" y="2590800"/>
          <p14:tracePt t="175544" x="3267075" y="2590800"/>
          <p14:tracePt t="175550" x="3254375" y="2590800"/>
          <p14:tracePt t="175560" x="3241675" y="2590800"/>
          <p14:tracePt t="175570" x="3228975" y="2590800"/>
          <p14:tracePt t="175574" x="3203575" y="2603500"/>
          <p14:tracePt t="175585" x="3203575" y="2616200"/>
          <p14:tracePt t="175592" x="3190875" y="2616200"/>
          <p14:tracePt t="175601" x="3165475" y="2640013"/>
          <p14:tracePt t="175611" x="3154363" y="2665413"/>
          <p14:tracePt t="175618" x="3128963" y="2678113"/>
          <p14:tracePt t="175628" x="3103563" y="2716213"/>
          <p14:tracePt t="175631" x="3090863" y="2728913"/>
          <p14:tracePt t="175643" x="3065463" y="2752725"/>
          <p14:tracePt t="175659" x="3028950" y="2828925"/>
          <p14:tracePt t="175667" x="3016250" y="2840038"/>
          <p14:tracePt t="175670" x="3003550" y="2852738"/>
          <p14:tracePt t="175681" x="3003550" y="2878138"/>
          <p14:tracePt t="175692" x="3003550" y="2890838"/>
          <p14:tracePt t="175697" x="3003550" y="2903538"/>
          <p14:tracePt t="175713" x="3003550" y="2916238"/>
          <p14:tracePt t="175723" x="2990850" y="2916238"/>
          <p14:tracePt t="175747" x="2990850" y="2928938"/>
          <p14:tracePt t="175753" x="2990850" y="2941638"/>
          <p14:tracePt t="175772" x="2990850" y="2952750"/>
          <p14:tracePt t="175786" x="2990850" y="2978150"/>
          <p14:tracePt t="175792" x="3003550" y="3003550"/>
          <p14:tracePt t="175802" x="3016250" y="3016250"/>
          <p14:tracePt t="175812" x="3016250" y="3028950"/>
          <p14:tracePt t="175816" x="3028950" y="3028950"/>
          <p14:tracePt t="175828" x="3028950" y="3041650"/>
          <p14:tracePt t="175842" x="3041650" y="3054350"/>
          <p14:tracePt t="175853" x="3054350" y="3054350"/>
          <p14:tracePt t="175858" x="3054350" y="3065463"/>
          <p14:tracePt t="175868" x="3065463" y="3078163"/>
          <p14:tracePt t="175875" x="3090863" y="3103563"/>
          <p14:tracePt t="175883" x="3116263" y="3116263"/>
          <p14:tracePt t="175892" x="3141663" y="3141663"/>
          <p14:tracePt t="175898" x="3203575" y="3165475"/>
          <p14:tracePt t="175908" x="3241675" y="3203575"/>
          <p14:tracePt t="175913" x="3267075" y="3216275"/>
          <p14:tracePt t="175926" x="3316288" y="3254375"/>
          <p14:tracePt t="175933" x="3354388" y="3278188"/>
          <p14:tracePt t="175939" x="3390900" y="3303588"/>
          <p14:tracePt t="175949" x="3454400" y="3341688"/>
          <p14:tracePt t="175960" x="3490913" y="3367088"/>
          <p14:tracePt t="175965" x="3541713" y="3378200"/>
          <p14:tracePt t="175977" x="3590925" y="3403600"/>
          <p14:tracePt t="175980" x="3629025" y="3416300"/>
          <p14:tracePt t="175990" x="3654425" y="3416300"/>
          <p14:tracePt t="175997" x="3667125" y="3416300"/>
          <p14:tracePt t="176004" x="3679825" y="3416300"/>
          <p14:tracePt t="176015" x="3692525" y="3416300"/>
          <p14:tracePt t="176045" x="3703638" y="3416300"/>
          <p14:tracePt t="176055" x="3716338" y="3416300"/>
          <p14:tracePt t="176061" x="3716338" y="3403600"/>
          <p14:tracePt t="176071" x="3729038" y="3367088"/>
          <p14:tracePt t="176075" x="3754438" y="3341688"/>
          <p14:tracePt t="176084" x="3767138" y="3316288"/>
          <p14:tracePt t="176094" x="3779838" y="3290888"/>
          <p14:tracePt t="176101" x="3792538" y="3254375"/>
          <p14:tracePt t="176111" x="3803650" y="3190875"/>
          <p14:tracePt t="176114" x="3816350" y="3165475"/>
          <p14:tracePt t="176126" x="3816350" y="3128963"/>
          <p14:tracePt t="176134" x="3816350" y="3090863"/>
          <p14:tracePt t="176140" x="3816350" y="3065463"/>
          <p14:tracePt t="176150" x="3829050" y="3028950"/>
          <p14:tracePt t="176154" x="3829050" y="2990850"/>
          <p14:tracePt t="176164" x="3829050" y="2941638"/>
          <p14:tracePt t="176176" x="3829050" y="2903538"/>
          <p14:tracePt t="176180" x="3829050" y="2865438"/>
          <p14:tracePt t="176190" x="3829050" y="2790825"/>
          <p14:tracePt t="176196" x="3829050" y="2752725"/>
          <p14:tracePt t="176207" x="3829050" y="2728913"/>
          <p14:tracePt t="176216" x="3829050" y="2716213"/>
          <p14:tracePt t="176230" x="3829050" y="2703513"/>
          <p14:tracePt t="176237" x="3829050" y="2690813"/>
          <p14:tracePt t="176247" x="3816350" y="2690813"/>
          <p14:tracePt t="176261" x="3792538" y="2665413"/>
          <p14:tracePt t="176277" x="3779838" y="2665413"/>
          <p14:tracePt t="176287" x="3767138" y="2665413"/>
          <p14:tracePt t="176298" x="3754438" y="2652713"/>
          <p14:tracePt t="176303" x="3741738" y="2652713"/>
          <p14:tracePt t="176313" x="3729038" y="2652713"/>
          <p14:tracePt t="176316" x="3703638" y="2627313"/>
          <p14:tracePt t="176329" x="3679825" y="2627313"/>
          <p14:tracePt t="176336" x="3654425" y="2616200"/>
          <p14:tracePt t="176342" x="3629025" y="2616200"/>
          <p14:tracePt t="176352" x="3603625" y="2616200"/>
          <p14:tracePt t="176358" x="3554413" y="2616200"/>
          <p14:tracePt t="176366" x="3516313" y="2603500"/>
          <p14:tracePt t="176376" x="3454400" y="2603500"/>
          <p14:tracePt t="176382" x="3390900" y="2603500"/>
          <p14:tracePt t="176392" x="3341688" y="2603500"/>
          <p14:tracePt t="176396" x="3278188" y="2616200"/>
          <p14:tracePt t="176408" x="3254375" y="2616200"/>
          <p14:tracePt t="176418" x="3216275" y="2616200"/>
          <p14:tracePt t="176424" x="3178175" y="2627313"/>
          <p14:tracePt t="176433" x="3141663" y="2640013"/>
          <p14:tracePt t="176440" x="3116263" y="2652713"/>
          <p14:tracePt t="176448" x="3090863" y="2665413"/>
          <p14:tracePt t="176458" x="3065463" y="2678113"/>
          <p14:tracePt t="176463" x="3054350" y="2678113"/>
          <p14:tracePt t="176473" x="3028950" y="2703513"/>
          <p14:tracePt t="176478" x="3016250" y="2716213"/>
          <p14:tracePt t="176489" x="3003550" y="2716213"/>
          <p14:tracePt t="176498" x="2990850" y="2728913"/>
          <p14:tracePt t="176502" x="2978150" y="2740025"/>
          <p14:tracePt t="176512" x="2952750" y="2765425"/>
          <p14:tracePt t="176528" x="2941638" y="2790825"/>
          <p14:tracePt t="176539" x="2928938" y="2803525"/>
          <p14:tracePt t="176544" x="2916238" y="2840038"/>
          <p14:tracePt t="176554" x="2903538" y="2865438"/>
          <p14:tracePt t="176558" x="2903538" y="2878138"/>
          <p14:tracePt t="176568" x="2890838" y="2916238"/>
          <p14:tracePt t="176578" x="2890838" y="2941638"/>
          <p14:tracePt t="176584" x="2890838" y="2978150"/>
          <p14:tracePt t="176594" x="2890838" y="2990850"/>
          <p14:tracePt t="176598" x="2890838" y="3003550"/>
          <p14:tracePt t="176608" x="2890838" y="3028950"/>
          <p14:tracePt t="176618" x="2916238" y="3065463"/>
          <p14:tracePt t="176625" x="2928938" y="3078163"/>
          <p14:tracePt t="176634" x="2952750" y="3103563"/>
          <p14:tracePt t="176640" x="2965450" y="3116263"/>
          <p14:tracePt t="176652" x="2990850" y="3128963"/>
          <p14:tracePt t="176660" x="3016250" y="3141663"/>
          <p14:tracePt t="176664" x="3041650" y="3154363"/>
          <p14:tracePt t="176674" x="3078163" y="3165475"/>
          <p14:tracePt t="176682" x="3141663" y="3190875"/>
          <p14:tracePt t="176690" x="3178175" y="3203575"/>
          <p14:tracePt t="176701" x="3228975" y="3216275"/>
          <p14:tracePt t="176705" x="3278188" y="3228975"/>
          <p14:tracePt t="176714" x="3341688" y="3228975"/>
          <p14:tracePt t="176721" x="3403600" y="3241675"/>
          <p14:tracePt t="176731" x="3454400" y="3254375"/>
          <p14:tracePt t="176741" x="3516313" y="3254375"/>
          <p14:tracePt t="176744" x="3554413" y="3254375"/>
          <p14:tracePt t="176757" x="3579813" y="3254375"/>
          <p14:tracePt t="176760" x="3616325" y="3254375"/>
          <p14:tracePt t="176786" x="3629025" y="3254375"/>
          <p14:tracePt t="176811" x="3641725" y="3254375"/>
          <p14:tracePt t="176836" x="3654425" y="3241675"/>
          <p14:tracePt t="176850" x="3654425" y="3228975"/>
          <p14:tracePt t="176860" x="3654425" y="3216275"/>
          <p14:tracePt t="176872" x="3667125" y="3190875"/>
          <p14:tracePt t="176876" x="3679825" y="3165475"/>
          <p14:tracePt t="176882" x="3679825" y="3141663"/>
          <p14:tracePt t="176892" x="3679825" y="3128963"/>
          <p14:tracePt t="176902" x="3692525" y="3103563"/>
          <p14:tracePt t="176906" x="3692525" y="3065463"/>
          <p14:tracePt t="176916" x="3703638" y="3028950"/>
          <p14:tracePt t="176922" x="3716338" y="2978150"/>
          <p14:tracePt t="176932" x="3716338" y="2952750"/>
          <p14:tracePt t="176942" x="3716338" y="2916238"/>
          <p14:tracePt t="176946" x="3716338" y="2878138"/>
          <p14:tracePt t="176956" x="3716338" y="2840038"/>
          <p14:tracePt t="176962" x="3716338" y="2816225"/>
          <p14:tracePt t="176972" x="3716338" y="2790825"/>
          <p14:tracePt t="176982" x="3716338" y="2765425"/>
          <p14:tracePt t="176988" x="3716338" y="2740025"/>
          <p14:tracePt t="176998" x="3716338" y="2728913"/>
          <p14:tracePt t="177012" x="3716338" y="2703513"/>
          <p14:tracePt t="177022" x="3703638" y="2678113"/>
          <p14:tracePt t="177028" x="3703638" y="2665413"/>
          <p14:tracePt t="177038" x="3692525" y="2640013"/>
          <p14:tracePt t="177042" x="3667125" y="2590800"/>
          <p14:tracePt t="177052" x="3654425" y="2578100"/>
          <p14:tracePt t="177062" x="3641725" y="2565400"/>
          <p14:tracePt t="177068" x="3641725" y="2552700"/>
          <p14:tracePt t="177095" x="3629025" y="2552700"/>
          <p14:tracePt t="177135" x="3616325" y="2552700"/>
          <p14:tracePt t="177145" x="3603625" y="2552700"/>
          <p14:tracePt t="177148" x="3579813" y="2552700"/>
          <p14:tracePt t="177158" x="3567113" y="2565400"/>
          <p14:tracePt t="177165" x="3554413" y="2578100"/>
          <p14:tracePt t="177175" x="3541713" y="2590800"/>
          <p14:tracePt t="177186" x="3529013" y="2616200"/>
          <p14:tracePt t="177199" x="3503613" y="2627313"/>
          <p14:tracePt t="177206" x="3503613" y="2640013"/>
          <p14:tracePt t="177215" x="3479800" y="2652713"/>
          <p14:tracePt t="177225" x="3479800" y="2665413"/>
          <p14:tracePt t="177231" x="3467100" y="2690813"/>
          <p14:tracePt t="177240" x="3454400" y="2690813"/>
          <p14:tracePt t="177245" x="3454400" y="2703513"/>
          <p14:tracePt t="177256" x="3441700" y="2728913"/>
          <p14:tracePt t="177265" x="3429000" y="2728913"/>
          <p14:tracePt t="177273" x="3429000" y="2752725"/>
          <p14:tracePt t="177281" x="3403600" y="2778125"/>
          <p14:tracePt t="177285" x="3390900" y="2816225"/>
          <p14:tracePt t="177295" x="3390900" y="2852738"/>
          <p14:tracePt t="177306" x="3378200" y="2890838"/>
          <p14:tracePt t="177311" x="3354388" y="2952750"/>
          <p14:tracePt t="177323" x="3341688" y="3003550"/>
          <p14:tracePt t="177327" x="3328988" y="3090863"/>
          <p14:tracePt t="177338" x="3316288" y="3203575"/>
          <p14:tracePt t="177347" x="3316288" y="3290888"/>
          <p14:tracePt t="177351" x="3316288" y="3354388"/>
          <p14:tracePt t="177362" x="3303588" y="3416300"/>
          <p14:tracePt t="177367" x="3303588" y="3467100"/>
          <p14:tracePt t="177377" x="3303588" y="3503613"/>
          <p14:tracePt t="177387" x="3303588" y="3541713"/>
          <p14:tracePt t="177392" x="3303588" y="3554413"/>
          <p14:tracePt t="177400" x="3303588" y="3579813"/>
          <p14:tracePt t="177407" x="3303588" y="3590925"/>
          <p14:tracePt t="177417" x="3303588" y="3603625"/>
          <p14:tracePt t="177426" x="3303588" y="3616325"/>
          <p14:tracePt t="177431" x="3303588" y="3641725"/>
          <p14:tracePt t="177446" x="3303588" y="3654425"/>
          <p14:tracePt t="177467" x="3303588" y="3667125"/>
          <p14:tracePt t="177643" x="3303588" y="3654425"/>
          <p14:tracePt t="177748" x="3267075" y="3654425"/>
          <p14:tracePt t="177754" x="3178175" y="3667125"/>
          <p14:tracePt t="177764" x="3103563" y="3692525"/>
          <p14:tracePt t="177769" x="3041650" y="3716338"/>
          <p14:tracePt t="177778" x="2990850" y="3741738"/>
          <p14:tracePt t="177791" x="2941638" y="3754438"/>
          <p14:tracePt t="177795" x="2916238" y="3779838"/>
          <p14:tracePt t="177806" x="2903538" y="3792538"/>
          <p14:tracePt t="177811" x="2890838" y="3803650"/>
          <p14:tracePt t="177823" x="2878138" y="3816350"/>
          <p14:tracePt t="177831" x="2878138" y="3841750"/>
          <p14:tracePt t="177838" x="2865438" y="3841750"/>
          <p14:tracePt t="177845" x="2865438" y="3867150"/>
          <p14:tracePt t="177851" x="2865438" y="3879850"/>
          <p14:tracePt t="177861" x="2865438" y="3892550"/>
          <p14:tracePt t="177889" x="2865438" y="3916363"/>
          <p14:tracePt t="177891" x="2865438" y="3929063"/>
          <p14:tracePt t="177900" x="2865438" y="3941763"/>
          <p14:tracePt t="177911" x="2878138" y="3967163"/>
          <p14:tracePt t="177916" x="2928938" y="4005263"/>
          <p14:tracePt t="177926" x="2952750" y="4017963"/>
          <p14:tracePt t="177930" x="2978150" y="4054475"/>
          <p14:tracePt t="177940" x="3041650" y="4079875"/>
          <p14:tracePt t="177950" x="3090863" y="4105275"/>
          <p14:tracePt t="177956" x="3128963" y="4129088"/>
          <p14:tracePt t="177966" x="3165475" y="4141788"/>
          <p14:tracePt t="177970" x="3178175" y="4167188"/>
          <p14:tracePt t="177980" x="3203575" y="4167188"/>
          <p14:tracePt t="177990" x="3216275" y="4167188"/>
          <p14:tracePt t="177996" x="3228975" y="4167188"/>
          <p14:tracePt t="178006" x="3241675" y="4167188"/>
          <p14:tracePt t="178010" x="3267075" y="4167188"/>
          <p14:tracePt t="178022" x="3278188" y="4167188"/>
          <p14:tracePt t="178032" x="3341688" y="4141788"/>
          <p14:tracePt t="178036" x="3403600" y="4105275"/>
          <p14:tracePt t="178046" x="3467100" y="4092575"/>
          <p14:tracePt t="178053" x="3529013" y="4054475"/>
          <p14:tracePt t="178062" x="3567113" y="4017963"/>
          <p14:tracePt t="178072" x="3616325" y="3992563"/>
          <p14:tracePt t="178076" x="3641725" y="3954463"/>
          <p14:tracePt t="178086" x="3679825" y="3916363"/>
          <p14:tracePt t="178092" x="3703638" y="3892550"/>
          <p14:tracePt t="178104" x="3716338" y="3841750"/>
          <p14:tracePt t="178112" x="3729038" y="3816350"/>
          <p14:tracePt t="178116" x="3741738" y="3779838"/>
          <p14:tracePt t="178126" x="3754438" y="3754438"/>
          <p14:tracePt t="178133" x="3754438" y="3729038"/>
          <p14:tracePt t="178142" x="3754438" y="3716338"/>
          <p14:tracePt t="178153" x="3754438" y="3703638"/>
          <p14:tracePt t="178158" x="3754438" y="3692525"/>
          <p14:tracePt t="178223" x="3741738" y="3703638"/>
          <p14:tracePt t="178233" x="3716338" y="3716338"/>
          <p14:tracePt t="178239" x="3703638" y="3716338"/>
          <p14:tracePt t="178249" x="3679825" y="3741738"/>
          <p14:tracePt t="178255" x="3641725" y="3754438"/>
          <p14:tracePt t="178265" x="3616325" y="3779838"/>
          <p14:tracePt t="178275" x="3590925" y="3792538"/>
          <p14:tracePt t="178278" x="3567113" y="3816350"/>
          <p14:tracePt t="178289" x="3529013" y="3829050"/>
          <p14:tracePt t="178295" x="3516313" y="3854450"/>
          <p14:tracePt t="178307" x="3503613" y="3854450"/>
          <p14:tracePt t="179535" x="3503613" y="3816350"/>
          <p14:tracePt t="179545" x="3503613" y="3741738"/>
          <p14:tracePt t="179555" x="3503613" y="3667125"/>
          <p14:tracePt t="179562" x="3503613" y="3567113"/>
          <p14:tracePt t="179571" x="3503613" y="3416300"/>
          <p14:tracePt t="179575" x="3503613" y="3341688"/>
          <p14:tracePt t="179586" x="3503613" y="3303588"/>
          <p14:tracePt t="179601" x="3503613" y="3254375"/>
          <p14:tracePt t="179611" x="3503613" y="3241675"/>
          <p14:tracePt t="179624" x="3503613" y="3228975"/>
          <p14:tracePt t="179667" x="3503613" y="3216275"/>
          <p14:tracePt t="179681" x="3503613" y="3203575"/>
          <p14:tracePt t="179691" x="3503613" y="3190875"/>
          <p14:tracePt t="179697" x="3503613" y="3165475"/>
          <p14:tracePt t="179708" x="3503613" y="3141663"/>
          <p14:tracePt t="179718" x="3503613" y="3116263"/>
          <p14:tracePt t="179720" x="3503613" y="3090863"/>
          <p14:tracePt t="179731" x="3503613" y="3078163"/>
          <p14:tracePt t="179738" x="3503613" y="3054350"/>
          <p14:tracePt t="179747" x="3503613" y="3041650"/>
          <p14:tracePt t="179757" x="3503613" y="3003550"/>
          <p14:tracePt t="179763" x="3503613" y="2990850"/>
          <p14:tracePt t="179773" x="3503613" y="2965450"/>
          <p14:tracePt t="179777" x="3503613" y="2952750"/>
          <p14:tracePt t="179787" x="3503613" y="2941638"/>
          <p14:tracePt t="179802" x="3503613" y="2928938"/>
          <p14:tracePt t="179836" x="3503613" y="2916238"/>
          <p14:tracePt t="179842" x="3516313" y="2916238"/>
          <p14:tracePt t="180069" x="3516313" y="2928938"/>
          <p14:tracePt t="180078" x="3516313" y="2952750"/>
          <p14:tracePt t="180084" x="3516313" y="2965450"/>
          <p14:tracePt t="180094" x="3503613" y="2990850"/>
          <p14:tracePt t="180100" x="3490913" y="3028950"/>
          <p14:tracePt t="180110" x="3490913" y="3054350"/>
          <p14:tracePt t="180120" x="3490913" y="3090863"/>
          <p14:tracePt t="180124" x="3467100" y="3154363"/>
          <p14:tracePt t="180134" x="3454400" y="3216275"/>
          <p14:tracePt t="180140" x="3441700" y="3290888"/>
          <p14:tracePt t="180150" x="3429000" y="3378200"/>
          <p14:tracePt t="180160" x="3416300" y="3479800"/>
          <p14:tracePt t="180164" x="3390900" y="3590925"/>
          <p14:tracePt t="180174" x="3390900" y="3716338"/>
          <p14:tracePt t="180180" x="3378200" y="3816350"/>
          <p14:tracePt t="180191" x="3367088" y="3929063"/>
          <p14:tracePt t="180201" x="3367088" y="4029075"/>
          <p14:tracePt t="180212" x="3354388" y="4167188"/>
          <p14:tracePt t="180217" x="3341688" y="4241800"/>
          <p14:tracePt t="180221" x="3341688" y="4305300"/>
          <p14:tracePt t="180231" x="3341688" y="4354513"/>
          <p14:tracePt t="180242" x="3328988" y="4392613"/>
          <p14:tracePt t="180247" x="3328988" y="4418013"/>
          <p14:tracePt t="180257" x="3328988" y="4443413"/>
          <p14:tracePt t="180353" x="3328988" y="4454525"/>
          <p14:tracePt t="180565" x="3328988" y="4418013"/>
          <p14:tracePt t="180568" x="3328988" y="4354513"/>
          <p14:tracePt t="180578" x="3328988" y="4279900"/>
          <p14:tracePt t="180584" x="3328988" y="4192588"/>
          <p14:tracePt t="180595" x="3328988" y="4092575"/>
          <p14:tracePt t="180605" x="3328988" y="3967163"/>
          <p14:tracePt t="180608" x="3328988" y="3741738"/>
          <p14:tracePt t="180618" x="3328988" y="3603625"/>
          <p14:tracePt t="180625" x="3328988" y="3467100"/>
          <p14:tracePt t="180634" x="3328988" y="3354388"/>
          <p14:tracePt t="180645" x="3328988" y="3254375"/>
          <p14:tracePt t="180649" x="3341688" y="3141663"/>
          <p14:tracePt t="180658" x="3354388" y="3065463"/>
          <p14:tracePt t="180667" x="3378200" y="2990850"/>
          <p14:tracePt t="180675" x="3378200" y="2941638"/>
          <p14:tracePt t="180686" x="3390900" y="2903538"/>
          <p14:tracePt t="180690" x="3390900" y="2878138"/>
          <p14:tracePt t="180700" x="3390900" y="2852738"/>
          <p14:tracePt t="180704" x="3403600" y="2840038"/>
          <p14:tracePt t="180724" x="3403600" y="2828925"/>
          <p14:tracePt t="180740" x="3403600" y="2816225"/>
          <p14:tracePt t="180765" x="3403600" y="2803525"/>
          <p14:tracePt t="180771" x="3403600" y="2790825"/>
          <p14:tracePt t="180781" x="3403600" y="2778125"/>
          <p14:tracePt t="180785" x="3403600" y="2752725"/>
          <p14:tracePt t="180797" x="3390900" y="2716213"/>
          <p14:tracePt t="180806" x="3390900" y="2690813"/>
          <p14:tracePt t="180817" x="3390900" y="2652713"/>
          <p14:tracePt t="180821" x="3390900" y="2627313"/>
          <p14:tracePt t="180827" x="3390900" y="2603500"/>
          <p14:tracePt t="180837" x="3390900" y="2590800"/>
          <p14:tracePt t="180847" x="3390900" y="2552700"/>
          <p14:tracePt t="180850" x="3390900" y="2540000"/>
          <p14:tracePt t="180884" x="3403600" y="2516188"/>
          <p14:tracePt t="180926" x="3416300" y="2516188"/>
          <p14:tracePt t="181054" x="3429000" y="2527300"/>
          <p14:tracePt t="181063" x="3429000" y="2552700"/>
          <p14:tracePt t="181070" x="3441700" y="2590800"/>
          <p14:tracePt t="181079" x="3454400" y="2640013"/>
          <p14:tracePt t="181089" x="3467100" y="2678113"/>
          <p14:tracePt t="181093" x="3479800" y="2740025"/>
          <p14:tracePt t="181103" x="3479800" y="2778125"/>
          <p14:tracePt t="181109" x="3479800" y="2816225"/>
          <p14:tracePt t="181119" x="3479800" y="2852738"/>
          <p14:tracePt t="181130" x="3479800" y="2865438"/>
          <p14:tracePt t="181135" x="3479800" y="2890838"/>
          <p14:tracePt t="181145" x="3479800" y="2916238"/>
          <p14:tracePt t="181150" x="3479800" y="2941638"/>
          <p14:tracePt t="181158" x="3479800" y="2952750"/>
          <p14:tracePt t="181168" x="3479800" y="2965450"/>
          <p14:tracePt t="181174" x="3479800" y="2990850"/>
          <p14:tracePt t="181188" x="3479800" y="3003550"/>
          <p14:tracePt t="181199" x="3479800" y="3016250"/>
          <p14:tracePt t="181208" x="3479800" y="3028950"/>
          <p14:tracePt t="181215" x="3479800" y="3041650"/>
          <p14:tracePt t="181224" x="3479800" y="3054350"/>
          <p14:tracePt t="181228" x="3479800" y="3065463"/>
          <p14:tracePt t="181250" x="3479800" y="3078163"/>
          <p14:tracePt t="181290" x="3479800" y="3090863"/>
          <p14:tracePt t="181401" x="3467100" y="3078163"/>
          <p14:tracePt t="181417" x="3454400" y="3054350"/>
          <p14:tracePt t="181427" x="3441700" y="3016250"/>
          <p14:tracePt t="181432" x="3441700" y="2990850"/>
          <p14:tracePt t="181441" x="3441700" y="2965450"/>
          <p14:tracePt t="181451" x="3441700" y="2941638"/>
          <p14:tracePt t="181457" x="3441700" y="2916238"/>
          <p14:tracePt t="181467" x="3441700" y="2890838"/>
          <p14:tracePt t="181471" x="3441700" y="2865438"/>
          <p14:tracePt t="181492" x="3441700" y="2852738"/>
          <p14:tracePt t="181497" x="3441700" y="2840038"/>
          <p14:tracePt t="181512" x="3441700" y="2828925"/>
          <p14:tracePt t="181522" x="3441700" y="2816225"/>
          <p14:tracePt t="181981" x="3441700" y="2790825"/>
          <p14:tracePt t="181991" x="3441700" y="2778125"/>
          <p14:tracePt t="182007" x="3441700" y="2765425"/>
          <p14:tracePt t="182093" x="3429000" y="2765425"/>
          <p14:tracePt t="182361" x="3429000" y="2752725"/>
          <p14:tracePt t="182371" x="3429000" y="2740025"/>
          <p14:tracePt t="182374" x="3416300" y="2716213"/>
          <p14:tracePt t="182384" x="3416300" y="2703513"/>
          <p14:tracePt t="182416" x="3403600" y="2703513"/>
          <p14:tracePt t="182427" x="3390900" y="2703513"/>
          <p14:tracePt t="182431" x="3378200" y="2703513"/>
          <p14:tracePt t="182440" x="3378200" y="2716213"/>
          <p14:tracePt t="182450" x="3354388" y="2752725"/>
          <p14:tracePt t="182456" x="3341688" y="2790825"/>
          <p14:tracePt t="182466" x="3341688" y="2852738"/>
          <p14:tracePt t="182470" x="3328988" y="2916238"/>
          <p14:tracePt t="182480" x="3328988" y="2990850"/>
          <p14:tracePt t="182490" x="3328988" y="3054350"/>
          <p14:tracePt t="182497" x="3328988" y="3090863"/>
          <p14:tracePt t="182507" x="3328988" y="3128963"/>
          <p14:tracePt t="182512" x="3341688" y="3141663"/>
          <p14:tracePt t="182523" x="3354388" y="3154363"/>
          <p14:tracePt t="182532" x="3367088" y="3154363"/>
          <p14:tracePt t="182693" x="3378200" y="3141663"/>
          <p14:tracePt t="182700" x="3378200" y="3128963"/>
          <p14:tracePt t="182709" x="3390900" y="3116263"/>
          <p14:tracePt t="182713" x="3390900" y="3103563"/>
          <p14:tracePt t="182723" x="3390900" y="3078163"/>
          <p14:tracePt t="182733" x="3390900" y="3054350"/>
          <p14:tracePt t="182738" x="3390900" y="3028950"/>
          <p14:tracePt t="182748" x="3390900" y="3003550"/>
          <p14:tracePt t="182756" x="3390900" y="2990850"/>
          <p14:tracePt t="182764" x="3390900" y="2965450"/>
          <p14:tracePt t="182775" x="3390900" y="2941638"/>
          <p14:tracePt t="182788" x="3390900" y="2928938"/>
          <p14:tracePt t="182796" x="3390900" y="2916238"/>
          <p14:tracePt t="182815" x="3390900" y="2903538"/>
          <p14:tracePt t="183481" x="3403600" y="2903538"/>
          <p14:tracePt t="183531" x="3403600" y="2916238"/>
          <p14:tracePt t="183586" x="3403600" y="2928938"/>
          <p14:tracePt t="183596" x="3403600" y="2952750"/>
          <p14:tracePt t="183600" x="3403600" y="2978150"/>
          <p14:tracePt t="183610" x="3403600" y="3003550"/>
          <p14:tracePt t="183620" x="3403600" y="3016250"/>
          <p14:tracePt t="183627" x="3403600" y="3028950"/>
          <p14:tracePt t="183636" x="3390900" y="3041650"/>
          <p14:tracePt t="183641" x="3390900" y="3065463"/>
          <p14:tracePt t="183650" x="3390900" y="3090863"/>
          <p14:tracePt t="183662" x="3390900" y="3103563"/>
          <p14:tracePt t="183667" x="3390900" y="3116263"/>
          <p14:tracePt t="183678" x="3390900" y="3128963"/>
          <p14:tracePt t="183683" x="3390900" y="3141663"/>
          <p14:tracePt t="183695" x="3390900" y="3154363"/>
          <p14:tracePt t="183704" x="3390900" y="3165475"/>
          <p14:tracePt t="183708" x="3390900" y="3178175"/>
          <p14:tracePt t="183717" x="3390900" y="3203575"/>
          <p14:tracePt t="183723" x="3390900" y="3241675"/>
          <p14:tracePt t="183734" x="3390900" y="3278188"/>
          <p14:tracePt t="183745" x="3390900" y="3328988"/>
          <p14:tracePt t="183747" x="3390900" y="3367088"/>
          <p14:tracePt t="183757" x="3378200" y="3416300"/>
          <p14:tracePt t="183764" x="3367088" y="3454400"/>
          <p14:tracePt t="183773" x="3367088" y="3503613"/>
          <p14:tracePt t="183783" x="3354388" y="3554413"/>
          <p14:tracePt t="183787" x="3354388" y="3590925"/>
          <p14:tracePt t="183799" x="3341688" y="3629025"/>
          <p14:tracePt t="183803" x="3341688" y="3667125"/>
          <p14:tracePt t="183813" x="3341688" y="3692525"/>
          <p14:tracePt t="183823" x="3341688" y="3729038"/>
          <p14:tracePt t="183830" x="3341688" y="3741738"/>
          <p14:tracePt t="183869" x="3341688" y="3754438"/>
          <p14:tracePt t="183950" x="3341688" y="3767138"/>
          <p14:tracePt t="185255" x="3341688" y="3754438"/>
          <p14:tracePt t="185265" x="3341688" y="3741738"/>
          <p14:tracePt t="185281" x="3341688" y="3716338"/>
          <p14:tracePt t="185291" x="3341688" y="3703638"/>
          <p14:tracePt t="185296" x="3341688" y="3679825"/>
          <p14:tracePt t="185309" x="3341688" y="3654425"/>
          <p14:tracePt t="185311" x="3341688" y="3616325"/>
          <p14:tracePt t="185321" x="3328988" y="3567113"/>
          <p14:tracePt t="185331" x="3316288" y="3503613"/>
          <p14:tracePt t="185337" x="3303588" y="3441700"/>
          <p14:tracePt t="185347" x="3303588" y="3390900"/>
          <p14:tracePt t="185351" x="3303588" y="3341688"/>
          <p14:tracePt t="185361" x="3303588" y="3241675"/>
          <p14:tracePt t="185371" x="3303588" y="3165475"/>
          <p14:tracePt t="185377" x="3303588" y="3103563"/>
          <p14:tracePt t="185387" x="3303588" y="3016250"/>
          <p14:tracePt t="185392" x="3303588" y="2965450"/>
          <p14:tracePt t="185401" x="3303588" y="2890838"/>
          <p14:tracePt t="185413" x="3303588" y="2840038"/>
          <p14:tracePt t="185417" x="3303588" y="2803525"/>
          <p14:tracePt t="185427" x="3316288" y="2765425"/>
          <p14:tracePt t="185432" x="3316288" y="2740025"/>
          <p14:tracePt t="185443" x="3328988" y="2716213"/>
          <p14:tracePt t="185452" x="3341688" y="2690813"/>
          <p14:tracePt t="185458" x="3341688" y="2665413"/>
          <p14:tracePt t="185466" x="3341688" y="2652713"/>
          <p14:tracePt t="185473" x="3341688" y="2627313"/>
          <p14:tracePt t="185482" x="3341688" y="2603500"/>
          <p14:tracePt t="185492" x="3341688" y="2590800"/>
          <p14:tracePt t="185496" x="3354388" y="2590800"/>
          <p14:tracePt t="185512" x="3354388" y="2578100"/>
          <p14:tracePt t="185714" x="3367088" y="2578100"/>
          <p14:tracePt t="185734" x="3367088" y="2603500"/>
          <p14:tracePt t="185738" x="3367088" y="2616200"/>
          <p14:tracePt t="185751" x="3367088" y="2640013"/>
          <p14:tracePt t="185754" x="3367088" y="2652713"/>
          <p14:tracePt t="185764" x="3367088" y="2678113"/>
          <p14:tracePt t="185774" x="3367088" y="2716213"/>
          <p14:tracePt t="185780" x="3367088" y="2740025"/>
          <p14:tracePt t="185790" x="3367088" y="2765425"/>
          <p14:tracePt t="185794" x="3367088" y="2803525"/>
          <p14:tracePt t="185804" x="3367088" y="2828925"/>
          <p14:tracePt t="185815" x="3367088" y="2865438"/>
          <p14:tracePt t="185822" x="3367088" y="2890838"/>
          <p14:tracePt t="185831" x="3367088" y="2941638"/>
          <p14:tracePt t="185835" x="3367088" y="2965450"/>
          <p14:tracePt t="185845" x="3354388" y="3016250"/>
          <p14:tracePt t="185857" x="3354388" y="3041650"/>
          <p14:tracePt t="185861" x="3341688" y="3078163"/>
          <p14:tracePt t="185872" x="3328988" y="3103563"/>
          <p14:tracePt t="185879" x="3328988" y="3116263"/>
          <p14:tracePt t="185888" x="3328988" y="3128963"/>
          <p14:tracePt t="185897" x="3328988" y="3154363"/>
          <p14:tracePt t="185911" x="3328988" y="3178175"/>
          <p14:tracePt t="185927" x="3328988" y="3190875"/>
          <p14:tracePt t="185941" x="3328988" y="3203575"/>
          <p14:tracePt t="185951" x="3328988" y="3228975"/>
          <p14:tracePt t="185967" x="3328988" y="3254375"/>
          <p14:tracePt t="185977" x="3328988" y="3267075"/>
          <p14:tracePt t="185980" x="3328988" y="3278188"/>
          <p14:tracePt t="185993" x="3328988" y="3290888"/>
          <p14:tracePt t="185996" x="3328988" y="3303588"/>
          <p14:tracePt t="186008" x="3328988" y="3316288"/>
          <p14:tracePt t="186018" x="3316288" y="3341688"/>
          <p14:tracePt t="186024" x="3316288" y="3367088"/>
          <p14:tracePt t="186033" x="3316288" y="3378200"/>
          <p14:tracePt t="186037" x="3316288" y="3390900"/>
          <p14:tracePt t="186049" x="3316288" y="3416300"/>
          <p14:tracePt t="186058" x="3316288" y="3429000"/>
          <p14:tracePt t="186063" x="3316288" y="3441700"/>
          <p14:tracePt t="186075" x="3316288" y="3454400"/>
          <p14:tracePt t="186078" x="3316288" y="3467100"/>
          <p14:tracePt t="186087" x="3316288" y="3479800"/>
          <p14:tracePt t="186103" x="3316288" y="3490913"/>
          <p14:tracePt t="186113" x="3316288" y="3503613"/>
          <p14:tracePt t="186129" x="3316288" y="3529013"/>
          <p14:tracePt t="186143" x="3316288" y="3541713"/>
          <p14:tracePt t="186153" x="3316288" y="3567113"/>
          <p14:tracePt t="186169" x="3316288" y="3590925"/>
          <p14:tracePt t="186179" x="3316288" y="3603625"/>
          <p14:tracePt t="186183" x="3316288" y="3616325"/>
          <p14:tracePt t="186193" x="3316288" y="3629025"/>
          <p14:tracePt t="186198" x="3316288" y="3667125"/>
          <p14:tracePt t="186209" x="3303588" y="3692525"/>
          <p14:tracePt t="186219" x="3303588" y="3729038"/>
          <p14:tracePt t="186226" x="3303588" y="3754438"/>
          <p14:tracePt t="186235" x="3303588" y="3779838"/>
          <p14:tracePt t="186240" x="3303588" y="3792538"/>
          <p14:tracePt t="186248" x="3303588" y="3816350"/>
          <p14:tracePt t="186259" x="3290888" y="3816350"/>
          <p14:tracePt t="186264" x="3290888" y="3829050"/>
          <p14:tracePt t="186289" x="3290888" y="3841750"/>
          <p14:tracePt t="186344" x="3290888" y="3854450"/>
          <p14:tracePt t="186370" x="3290888" y="3867150"/>
          <p14:tracePt t="186401" x="3290888" y="3879850"/>
          <p14:tracePt t="186424" x="3290888" y="3892550"/>
          <p14:tracePt t="186440" x="3290888" y="3905250"/>
          <p14:tracePt t="187087" x="3303588" y="3929063"/>
          <p14:tracePt t="187097" x="3316288" y="3929063"/>
          <p14:tracePt t="187121" x="3328988" y="3929063"/>
          <p14:tracePt t="187439" x="3328988" y="3941763"/>
          <p14:tracePt t="187747" x="3341688" y="3941763"/>
          <p14:tracePt t="187773" x="3341688" y="3954463"/>
          <p14:tracePt t="187783" x="3354388" y="3954463"/>
          <p14:tracePt t="187863" x="3354388" y="3967163"/>
          <p14:tracePt t="187881" x="3354388" y="3979863"/>
          <p14:tracePt t="187893" x="3354388" y="3992563"/>
          <p14:tracePt t="187910" x="3354388" y="4005263"/>
          <p14:tracePt t="187919" x="3354388" y="4017963"/>
          <p14:tracePt t="187933" x="3354388" y="4029075"/>
          <p14:tracePt t="187949" x="3354388" y="4041775"/>
          <p14:tracePt t="187965" x="3354388" y="4067175"/>
          <p14:tracePt t="187985" x="3354388" y="4079875"/>
          <p14:tracePt t="192880" x="3354388" y="4092575"/>
          <p14:tracePt t="192913" x="3354388" y="4117975"/>
          <p14:tracePt t="192923" x="3354388" y="4141788"/>
          <p14:tracePt t="192936" x="3354388" y="4167188"/>
          <p14:tracePt t="192952" x="3354388" y="4192588"/>
          <p14:tracePt t="193028" x="3354388" y="4205288"/>
          <p14:tracePt t="193417" x="3354388" y="4192588"/>
          <p14:tracePt t="193422" x="3354388" y="4105275"/>
          <p14:tracePt t="193430" x="3354388" y="4041775"/>
          <p14:tracePt t="193436" x="3367088" y="3954463"/>
          <p14:tracePt t="193446" x="3367088" y="3892550"/>
          <p14:tracePt t="193456" x="3367088" y="3792538"/>
          <p14:tracePt t="193460" x="3367088" y="3703638"/>
          <p14:tracePt t="193470" x="3367088" y="3616325"/>
          <p14:tracePt t="193476" x="3378200" y="3529013"/>
          <p14:tracePt t="193486" x="3378200" y="3503613"/>
          <p14:tracePt t="193536" x="3390900" y="3503613"/>
          <p14:tracePt t="193577" x="3403600" y="3503613"/>
          <p14:tracePt t="193609" x="3416300" y="3503613"/>
          <p14:tracePt t="193798" x="3416300" y="3467100"/>
          <p14:tracePt t="193809" x="3416300" y="3416300"/>
          <p14:tracePt t="193818" x="3416300" y="3378200"/>
          <p14:tracePt t="193824" x="3416300" y="3316288"/>
          <p14:tracePt t="193834" x="3416300" y="3267075"/>
          <p14:tracePt t="193841" x="3429000" y="3241675"/>
          <p14:tracePt t="193851" x="3429000" y="3216275"/>
          <p14:tracePt t="193861" x="3429000" y="3190875"/>
          <p14:tracePt t="193865" x="3429000" y="3178175"/>
          <p14:tracePt t="193879" x="3429000" y="3165475"/>
          <p14:tracePt t="193972" x="3429000" y="3190875"/>
          <p14:tracePt t="193980" x="3429000" y="3216275"/>
          <p14:tracePt t="193986" x="3429000" y="3254375"/>
          <p14:tracePt t="193996" x="3429000" y="3303588"/>
          <p14:tracePt t="194000" x="3416300" y="3378200"/>
          <p14:tracePt t="194010" x="3403600" y="3454400"/>
          <p14:tracePt t="194020" x="3390900" y="3516313"/>
          <p14:tracePt t="194026" x="3367088" y="3603625"/>
          <p14:tracePt t="194034" x="3354388" y="3679825"/>
          <p14:tracePt t="194044" x="3328988" y="3779838"/>
          <p14:tracePt t="194048" x="3316288" y="3854450"/>
          <p14:tracePt t="194060" x="3303588" y="3916363"/>
          <p14:tracePt t="194070" x="3290888" y="3979863"/>
          <p14:tracePt t="194074" x="3278188" y="4017963"/>
          <p14:tracePt t="194084" x="3278188" y="4029075"/>
          <p14:tracePt t="194091" x="3278188" y="4041775"/>
          <p14:tracePt t="194100" x="3278188" y="4067175"/>
          <p14:tracePt t="194181" x="3278188" y="4079875"/>
          <p14:tracePt t="194492" x="3278188" y="4092575"/>
          <p14:tracePt t="194502" x="3278188" y="4105275"/>
          <p14:tracePt t="194512" x="3278188" y="4129088"/>
          <p14:tracePt t="194519" x="3278188" y="4141788"/>
          <p14:tracePt t="194535" x="3278188" y="4167188"/>
          <p14:tracePt t="194554" x="3278188" y="4179888"/>
          <p14:tracePt t="194559" x="3278188" y="4192588"/>
          <p14:tracePt t="194569" x="3278188" y="4205288"/>
          <p14:tracePt t="194575" x="3278188" y="4230688"/>
          <p14:tracePt t="194595" x="3278188" y="4241800"/>
          <p14:tracePt t="194599" x="3278188" y="4254500"/>
          <p14:tracePt t="194609" x="3278188" y="4267200"/>
          <p14:tracePt t="194615" x="3278188" y="4292600"/>
          <p14:tracePt t="194625" x="3278188" y="4318000"/>
          <p14:tracePt t="194636" x="3267075" y="4330700"/>
          <p14:tracePt t="194641" x="3254375" y="4367213"/>
          <p14:tracePt t="194650" x="3254375" y="4379913"/>
          <p14:tracePt t="194654" x="3241675" y="4405313"/>
          <p14:tracePt t="194665" x="3241675" y="4430713"/>
          <p14:tracePt t="194675" x="3241675" y="4443413"/>
          <p14:tracePt t="194680" x="3241675" y="4467225"/>
          <p14:tracePt t="194690" x="3228975" y="4492625"/>
          <p14:tracePt t="194704" x="3228975" y="4505325"/>
          <p14:tracePt t="195351" x="3254375" y="4505325"/>
          <p14:tracePt t="195357" x="3303588" y="4505325"/>
          <p14:tracePt t="195367" x="3341688" y="4505325"/>
          <p14:tracePt t="195381" x="3441700" y="4505325"/>
          <p14:tracePt t="195391" x="3490913" y="4505325"/>
          <p14:tracePt t="195397" x="3529013" y="4505325"/>
          <p14:tracePt t="195408" x="3567113" y="4505325"/>
          <p14:tracePt t="195417" x="3590925" y="4505325"/>
          <p14:tracePt t="195421" x="3616325" y="4505325"/>
          <p14:tracePt t="195431" x="3654425" y="4505325"/>
          <p14:tracePt t="195438" x="3667125" y="4505325"/>
          <p14:tracePt t="195447" x="3679825" y="4505325"/>
          <p14:tracePt t="195457" x="3692525" y="4505325"/>
          <p14:tracePt t="195487" x="3703638" y="4505325"/>
          <p14:tracePt t="195503" x="3716338" y="4505325"/>
          <p14:tracePt t="195513" x="3729038" y="4505325"/>
          <p14:tracePt t="195516" x="3741738" y="4492625"/>
          <p14:tracePt t="195527" x="3767138" y="4492625"/>
          <p14:tracePt t="195537" x="3779838" y="4492625"/>
          <p14:tracePt t="195543" x="3803650" y="4492625"/>
          <p14:tracePt t="195554" x="3829050" y="4492625"/>
          <p14:tracePt t="195558" x="3879850" y="4492625"/>
          <p14:tracePt t="195569" x="3916363" y="4492625"/>
          <p14:tracePt t="195579" x="3954463" y="4492625"/>
          <p14:tracePt t="195583" x="3992563" y="4492625"/>
          <p14:tracePt t="195593" x="4029075" y="4479925"/>
          <p14:tracePt t="195598" x="4067175" y="4479925"/>
          <p14:tracePt t="195609" x="4092575" y="4479925"/>
          <p14:tracePt t="195618" x="4105275" y="4467225"/>
          <p14:tracePt t="195624" x="4117975" y="4467225"/>
          <p14:tracePt t="195642" x="4129088" y="4467225"/>
          <p14:tracePt t="195663" x="4141788" y="4467225"/>
          <p14:tracePt t="195698" x="4154488" y="4467225"/>
          <p14:tracePt t="195714" x="4167188" y="4467225"/>
          <p14:tracePt t="195739" x="4179888" y="4467225"/>
          <p14:tracePt t="195768" x="4192588" y="4467225"/>
          <p14:tracePt t="195921" x="4205288" y="4467225"/>
          <p14:tracePt t="196581" x="4217988" y="4467225"/>
          <p14:tracePt t="196898" x="4205288" y="4467225"/>
          <p14:tracePt t="196904" x="4179888" y="4467225"/>
          <p14:tracePt t="196915" x="4141788" y="4467225"/>
          <p14:tracePt t="196925" x="4105275" y="4467225"/>
          <p14:tracePt t="196928" x="4067175" y="4467225"/>
          <p14:tracePt t="196939" x="4029075" y="4467225"/>
          <p14:tracePt t="196946" x="3992563" y="4479925"/>
          <p14:tracePt t="196956" x="3954463" y="4492625"/>
          <p14:tracePt t="196965" x="3916363" y="4492625"/>
          <p14:tracePt t="196971" x="3905250" y="4492625"/>
          <p14:tracePt t="196981" x="3892550" y="4492625"/>
          <p14:tracePt t="196985" x="3867150" y="4492625"/>
          <p14:tracePt t="196995" x="3854450" y="4492625"/>
          <p14:tracePt t="197006" x="3841750" y="4492625"/>
          <p14:tracePt t="197011" x="3829050" y="4505325"/>
          <p14:tracePt t="197035" x="3816350" y="4505325"/>
          <p14:tracePt t="197236" x="3803650" y="4505325"/>
          <p14:tracePt t="197266" x="3792538" y="4505325"/>
          <p14:tracePt t="197276" x="3767138" y="4505325"/>
          <p14:tracePt t="197286" x="3754438" y="4505325"/>
          <p14:tracePt t="197292" x="3729038" y="4505325"/>
          <p14:tracePt t="197302" x="3716338" y="4518025"/>
          <p14:tracePt t="197308" x="3679825" y="4530725"/>
          <p14:tracePt t="197319" x="3641725" y="4530725"/>
          <p14:tracePt t="197328" x="3603625" y="4543425"/>
          <p14:tracePt t="197332" x="3590925" y="4543425"/>
          <p14:tracePt t="197342" x="3567113" y="4543425"/>
          <p14:tracePt t="197348" x="3541713" y="4554538"/>
          <p14:tracePt t="197358" x="3516313" y="4567238"/>
          <p14:tracePt t="197369" x="3490913" y="4579938"/>
          <p14:tracePt t="197372" x="3479800" y="4579938"/>
          <p14:tracePt t="197382" x="3454400" y="4579938"/>
          <p14:tracePt t="205625" x="3454400" y="4567238"/>
          <p14:tracePt t="205635" x="3454400" y="4530725"/>
          <p14:tracePt t="205640" x="3454400" y="4505325"/>
          <p14:tracePt t="205651" x="3454400" y="4479925"/>
          <p14:tracePt t="205656" x="3454400" y="4467225"/>
          <p14:tracePt t="205665" x="3454400" y="4454525"/>
          <p14:tracePt t="205675" x="3454400" y="4443413"/>
          <p14:tracePt t="205681" x="3454400" y="4430713"/>
          <p14:tracePt t="205692" x="3454400" y="4418013"/>
          <p14:tracePt t="205694" x="3454400" y="4405313"/>
          <p14:tracePt t="205706" x="3454400" y="4392613"/>
          <p14:tracePt t="205718" x="3454400" y="4379913"/>
          <p14:tracePt t="205722" x="3441700" y="4367213"/>
          <p14:tracePt t="205731" x="3441700" y="4354513"/>
          <p14:tracePt t="205739" x="3441700" y="4318000"/>
          <p14:tracePt t="205748" x="3441700" y="4292600"/>
          <p14:tracePt t="205756" x="3441700" y="4254500"/>
          <p14:tracePt t="205760" x="3441700" y="4205288"/>
          <p14:tracePt t="205770" x="3441700" y="4154488"/>
          <p14:tracePt t="205776" x="3441700" y="4105275"/>
          <p14:tracePt t="205787" x="3454400" y="4017963"/>
          <p14:tracePt t="205796" x="3467100" y="3929063"/>
          <p14:tracePt t="205800" x="3516313" y="3792538"/>
          <p14:tracePt t="205810" x="3541713" y="3703638"/>
          <p14:tracePt t="205816" x="3567113" y="3629025"/>
          <p14:tracePt t="205826" x="3579813" y="3579813"/>
          <p14:tracePt t="205837" x="3590925" y="3516313"/>
          <p14:tracePt t="205842" x="3603625" y="3490913"/>
          <p14:tracePt t="205853" x="3616325" y="3479800"/>
          <p14:tracePt t="205856" x="3616325" y="3454400"/>
          <p14:tracePt t="205866" x="3616325" y="3416300"/>
          <p14:tracePt t="205888" x="3629025" y="3403600"/>
          <p14:tracePt t="206069" x="3616325" y="3416300"/>
          <p14:tracePt t="206078" x="3616325" y="3429000"/>
          <p14:tracePt t="206085" x="3603625" y="3467100"/>
          <p14:tracePt t="206095" x="3603625" y="3490913"/>
          <p14:tracePt t="206098" x="3590925" y="3516313"/>
          <p14:tracePt t="206109" x="3579813" y="3529013"/>
          <p14:tracePt t="206119" x="3579813" y="3567113"/>
          <p14:tracePt t="206125" x="3579813" y="3590925"/>
          <p14:tracePt t="206135" x="3567113" y="3616325"/>
          <p14:tracePt t="206140" x="3554413" y="3641725"/>
          <p14:tracePt t="206149" x="3541713" y="3679825"/>
          <p14:tracePt t="206159" x="3529013" y="3703638"/>
          <p14:tracePt t="206164" x="3503613" y="3741738"/>
          <p14:tracePt t="206175" x="3503613" y="3779838"/>
          <p14:tracePt t="206181" x="3479800" y="3816350"/>
          <p14:tracePt t="206192" x="3467100" y="3841750"/>
          <p14:tracePt t="206201" x="3467100" y="3867150"/>
          <p14:tracePt t="206207" x="3454400" y="3867150"/>
          <p14:tracePt t="206215" x="3454400" y="3879850"/>
          <p14:tracePt t="206261" x="3441700" y="3879850"/>
          <p14:tracePt t="206377" x="3454400" y="3867150"/>
          <p14:tracePt t="206380" x="3479800" y="3816350"/>
          <p14:tracePt t="206391" x="3516313" y="3741738"/>
          <p14:tracePt t="206401" x="3554413" y="3641725"/>
          <p14:tracePt t="206407" x="3616325" y="3467100"/>
          <p14:tracePt t="206417" x="3654425" y="3367088"/>
          <p14:tracePt t="206423" x="3679825" y="3254375"/>
          <p14:tracePt t="206432" x="3703638" y="3203575"/>
          <p14:tracePt t="206443" x="3716338" y="3165475"/>
          <p14:tracePt t="206447" x="3716338" y="3141663"/>
          <p14:tracePt t="206623" x="3703638" y="3178175"/>
          <p14:tracePt t="206633" x="3654425" y="3290888"/>
          <p14:tracePt t="206644" x="3590925" y="3429000"/>
          <p14:tracePt t="206648" x="3541713" y="3541713"/>
          <p14:tracePt t="206658" x="3479800" y="3667125"/>
          <p14:tracePt t="206664" x="3441700" y="3767138"/>
          <p14:tracePt t="206675" x="3403600" y="3841750"/>
          <p14:tracePt t="206685" x="3367088" y="3916363"/>
          <p14:tracePt t="206688" x="3354388" y="3979863"/>
          <p14:tracePt t="206699" x="3341688" y="3992563"/>
          <p14:tracePt t="206705" x="3328988" y="4017963"/>
          <p14:tracePt t="206782" x="3328988" y="4005263"/>
          <p14:tracePt t="206785" x="3341688" y="4005263"/>
          <p14:tracePt t="206794" x="3354388" y="3967163"/>
          <p14:tracePt t="206805" x="3378200" y="3879850"/>
          <p14:tracePt t="206812" x="3454400" y="3703638"/>
          <p14:tracePt t="206823" x="3516313" y="3567113"/>
          <p14:tracePt t="206824" x="3579813" y="3441700"/>
          <p14:tracePt t="206836" x="3629025" y="3290888"/>
          <p14:tracePt t="206844" x="3667125" y="3165475"/>
          <p14:tracePt t="206850" x="3703638" y="3078163"/>
          <p14:tracePt t="206860" x="3741738" y="2990850"/>
          <p14:tracePt t="206864" x="3754438" y="2952750"/>
          <p14:tracePt t="206886" x="3767138" y="2916238"/>
          <p14:tracePt t="206930" x="3754438" y="2928938"/>
          <p14:tracePt t="206946" x="3729038" y="2952750"/>
          <p14:tracePt t="206956" x="3716338" y="2978150"/>
          <p14:tracePt t="206966" x="3679825" y="3028950"/>
          <p14:tracePt t="206970" x="3667125" y="3065463"/>
          <p14:tracePt t="206982" x="3641725" y="3103563"/>
          <p14:tracePt t="206986" x="3603625" y="3165475"/>
          <p14:tracePt t="206996" x="3579813" y="3241675"/>
          <p14:tracePt t="207006" x="3554413" y="3303588"/>
          <p14:tracePt t="207012" x="3516313" y="3378200"/>
          <p14:tracePt t="207022" x="3503613" y="3429000"/>
          <p14:tracePt t="207026" x="3490913" y="3479800"/>
          <p14:tracePt t="207037" x="3479800" y="3503613"/>
          <p14:tracePt t="207047" x="3467100" y="3529013"/>
          <p14:tracePt t="207052" x="3467100" y="3541713"/>
          <p14:tracePt t="207063" x="3467100" y="3554413"/>
          <p14:tracePt t="207066" x="3454400" y="3554413"/>
          <p14:tracePt t="207129" x="3467100" y="3541713"/>
          <p14:tracePt t="207143" x="3479800" y="3529013"/>
          <p14:tracePt t="207149" x="3490913" y="3516313"/>
          <p14:tracePt t="207159" x="3503613" y="3479800"/>
          <p14:tracePt t="207169" x="3529013" y="3403600"/>
          <p14:tracePt t="207173" x="3567113" y="3328988"/>
          <p14:tracePt t="207183" x="3603625" y="3241675"/>
          <p14:tracePt t="207188" x="3629025" y="3165475"/>
          <p14:tracePt t="207199" x="3654425" y="3116263"/>
          <p14:tracePt t="207208" x="3667125" y="3090863"/>
          <p14:tracePt t="207213" x="3679825" y="3065463"/>
          <p14:tracePt t="207295" x="3679825" y="3078163"/>
          <p14:tracePt t="207309" x="3679825" y="3103563"/>
          <p14:tracePt t="207320" x="3679825" y="3128963"/>
          <p14:tracePt t="207329" x="3679825" y="3141663"/>
          <p14:tracePt t="207335" x="3679825" y="3165475"/>
          <p14:tracePt t="207346" x="3679825" y="3190875"/>
          <p14:tracePt t="207353" x="3679825" y="3216275"/>
          <p14:tracePt t="207361" x="3667125" y="3267075"/>
          <p14:tracePt t="207373" x="3667125" y="3278188"/>
          <p14:tracePt t="207376" x="3641725" y="3328988"/>
          <p14:tracePt t="207385" x="3629025" y="3354388"/>
          <p14:tracePt t="207391" x="3616325" y="3403600"/>
          <p14:tracePt t="207403" x="3590925" y="3441700"/>
          <p14:tracePt t="207410" x="3567113" y="3516313"/>
          <p14:tracePt t="207414" x="3554413" y="3554413"/>
          <p14:tracePt t="207424" x="3541713" y="3616325"/>
          <p14:tracePt t="207431" x="3529013" y="3654425"/>
          <p14:tracePt t="207440" x="3516313" y="3679825"/>
          <p14:tracePt t="207450" x="3516313" y="3692525"/>
          <p14:tracePt t="207456" x="3516313" y="3703638"/>
          <p14:tracePt t="207577" x="3516313" y="3716338"/>
          <p14:tracePt t="207653" x="3516313" y="3729038"/>
          <p14:tracePt t="207713" x="3516313" y="3741738"/>
          <p14:tracePt t="208465" x="3516313" y="3754438"/>
          <p14:tracePt t="208481" x="3516313" y="3767138"/>
          <p14:tracePt t="208491" x="3516313" y="3779838"/>
          <p14:tracePt t="208505" x="3516313" y="3792538"/>
          <p14:tracePt t="208521" x="3503613" y="3803650"/>
          <p14:tracePt t="208531" x="3490913" y="3816350"/>
          <p14:tracePt t="208535" x="3490913" y="3841750"/>
          <p14:tracePt t="208545" x="3490913" y="3854450"/>
          <p14:tracePt t="208556" x="3479800" y="3867150"/>
          <p14:tracePt t="208560" x="3479800" y="3879850"/>
          <p14:tracePt t="208571" x="3467100" y="3892550"/>
          <p14:tracePt t="208575" x="3454400" y="3905250"/>
          <p14:tracePt t="208587" x="3454400" y="3916363"/>
          <p14:tracePt t="208611" x="3454400" y="3929063"/>
          <p14:tracePt t="208641" x="3441700" y="3941763"/>
          <p14:tracePt t="208668" x="3441700" y="3954463"/>
          <p14:tracePt t="208676" x="3441700" y="3967163"/>
          <p14:tracePt t="208681" x="3429000" y="3979863"/>
          <p14:tracePt t="208691" x="3416300" y="3992563"/>
          <p14:tracePt t="208697" x="3416300" y="4005263"/>
          <p14:tracePt t="208707" x="3416300" y="4017963"/>
          <p14:tracePt t="208718" x="3416300" y="4029075"/>
          <p14:tracePt t="208727" x="3403600" y="4041775"/>
          <p14:tracePt t="208738" x="3403600" y="4054475"/>
          <p14:tracePt t="208797" x="3403600" y="4067175"/>
          <p14:tracePt t="208813" x="3403600" y="4079875"/>
          <p14:tracePt t="208827" x="3403600" y="4092575"/>
          <p14:tracePt t="208854" x="3403600" y="4105275"/>
          <p14:tracePt t="208868" x="3403600" y="4117975"/>
          <p14:tracePt t="208884" x="3403600" y="4141788"/>
          <p14:tracePt t="208900" x="3403600" y="4154488"/>
          <p14:tracePt t="208918" x="3403600" y="4167188"/>
          <p14:tracePt t="208939" x="3403600" y="4179888"/>
          <p14:tracePt t="208964" x="3390900" y="4179888"/>
          <p14:tracePt t="208988" x="3390900" y="4192588"/>
          <p14:tracePt t="209004" x="3390900" y="4205288"/>
          <p14:tracePt t="209014" x="3390900" y="4217988"/>
          <p14:tracePt t="209018" x="3390900" y="4230688"/>
          <p14:tracePt t="209038" x="3390900" y="4241800"/>
          <p14:tracePt t="209060" x="3390900" y="4254500"/>
          <p14:tracePt t="209070" x="3390900" y="4267200"/>
          <p14:tracePt t="209084" x="3378200" y="4267200"/>
          <p14:tracePt t="209094" x="3378200" y="4279900"/>
          <p14:tracePt t="209121" x="3378200" y="4292600"/>
          <p14:tracePt t="209135" x="3367088" y="4305300"/>
          <p14:tracePt t="209141" x="3367088" y="4318000"/>
          <p14:tracePt t="209161" x="3367088" y="4330700"/>
          <p14:tracePt t="209166" x="3367088" y="4354513"/>
          <p14:tracePt t="209184" x="3354388" y="4367213"/>
          <p14:tracePt t="209191" x="3354388" y="4392613"/>
          <p14:tracePt t="209207" x="3354388" y="4405313"/>
          <p14:tracePt t="209218" x="3341688" y="4418013"/>
          <p14:tracePt t="209221" x="3341688" y="4430713"/>
          <p14:tracePt t="209232" x="3328988" y="4430713"/>
          <p14:tracePt t="209579" x="3328988" y="4443413"/>
          <p14:tracePt t="209597" x="3328988" y="4454525"/>
          <p14:tracePt t="209604" x="3328988" y="4467225"/>
          <p14:tracePt t="209624" x="3328988" y="4479925"/>
          <p14:tracePt t="210038" x="3341688" y="4479925"/>
          <p14:tracePt t="210068" x="3354388" y="4479925"/>
          <p14:tracePt t="210092" x="3367088" y="4479925"/>
          <p14:tracePt t="210128" x="3378200" y="4479925"/>
          <p14:tracePt t="210209" x="3378200" y="4492625"/>
          <p14:tracePt t="210247" x="3390900" y="4492625"/>
          <p14:tracePt t="210467" x="3403600" y="4492625"/>
          <p14:tracePt t="210473" x="3403600" y="4505325"/>
          <p14:tracePt t="210498" x="3403600" y="4518025"/>
          <p14:tracePt t="211117" x="3416300" y="4518025"/>
          <p14:tracePt t="211222" x="3416300" y="4530725"/>
          <p14:tracePt t="211228" x="3429000" y="4530725"/>
          <p14:tracePt t="211430" x="3441700" y="4530725"/>
          <p14:tracePt t="211445" x="3454400" y="4530725"/>
          <p14:tracePt t="211471" x="3467100" y="4530725"/>
          <p14:tracePt t="211481" x="3479800" y="4543425"/>
          <p14:tracePt t="211488" x="3490913" y="4543425"/>
          <p14:tracePt t="211511" x="3503613" y="4543425"/>
          <p14:tracePt t="211527" x="3516313" y="4543425"/>
          <p14:tracePt t="211548" x="3529013" y="4543425"/>
          <p14:tracePt t="211551" x="3541713" y="4554538"/>
          <p14:tracePt t="211562" x="3554413" y="4554538"/>
          <p14:tracePt t="211578" x="3567113" y="4567238"/>
          <p14:tracePt t="211591" x="3590925" y="4567238"/>
          <p14:tracePt t="211603" x="3616325" y="4579938"/>
          <p14:tracePt t="211607" x="3641725" y="4579938"/>
          <p14:tracePt t="211617" x="3692525" y="4579938"/>
          <p14:tracePt t="211628" x="3779838" y="4579938"/>
          <p14:tracePt t="211634" x="3867150" y="4579938"/>
          <p14:tracePt t="211644" x="3979863" y="4567238"/>
          <p14:tracePt t="211647" x="4092575" y="4567238"/>
          <p14:tracePt t="211657" x="4179888" y="4554538"/>
          <p14:tracePt t="211667" x="4254500" y="4554538"/>
          <p14:tracePt t="211673" x="4292600" y="4554538"/>
          <p14:tracePt t="211687" x="4305300" y="4554538"/>
          <p14:tracePt t="212127" x="4318000" y="4554538"/>
          <p14:tracePt t="212130" x="4318000" y="4543425"/>
          <p14:tracePt t="212141" x="4330700" y="4543425"/>
          <p14:tracePt t="212197" x="4341813" y="4543425"/>
          <p14:tracePt t="212212" x="4354513" y="4543425"/>
          <p14:tracePt t="212232" x="4367213" y="4530725"/>
          <p14:tracePt t="212236" x="4379913" y="4530725"/>
          <p14:tracePt t="212273" x="4392613" y="4530725"/>
          <p14:tracePt t="212369" x="4405313" y="4530725"/>
          <p14:tracePt t="212436" x="4430713" y="4518025"/>
          <p14:tracePt t="212439" x="4467225" y="4505325"/>
          <p14:tracePt t="212449" x="4505325" y="4492625"/>
          <p14:tracePt t="212455" x="4530725" y="4492625"/>
          <p14:tracePt t="212465" x="4567238" y="4479925"/>
          <p14:tracePt t="212476" x="4618038" y="4454525"/>
          <p14:tracePt t="212479" x="4643438" y="4443413"/>
          <p14:tracePt t="212489" x="4679950" y="4443413"/>
          <p14:tracePt t="212497" x="4705350" y="4430713"/>
          <p14:tracePt t="212505" x="4718050" y="4418013"/>
          <p14:tracePt t="212515" x="4743450" y="4418013"/>
          <p14:tracePt t="212531" x="4756150" y="4418013"/>
          <p14:tracePt t="212535" x="4779963" y="4418013"/>
          <p14:tracePt t="212545" x="4792663" y="4405313"/>
          <p14:tracePt t="212561" x="4805363" y="4405313"/>
          <p14:tracePt t="212571" x="4818063" y="4392613"/>
          <p14:tracePt t="212576" x="4830763" y="4392613"/>
          <p14:tracePt t="212584" x="4843463" y="4392613"/>
          <p14:tracePt t="212594" x="4856163" y="4392613"/>
          <p14:tracePt t="212601" x="4856163" y="4379913"/>
          <p14:tracePt t="212612" x="4879975" y="4379913"/>
          <p14:tracePt t="212614" x="4892675" y="4367213"/>
          <p14:tracePt t="212625" x="4918075" y="4341813"/>
          <p14:tracePt t="212636" x="4956175" y="4341813"/>
          <p14:tracePt t="212640" x="4981575" y="4330700"/>
          <p14:tracePt t="212650" x="5005388" y="4318000"/>
          <p14:tracePt t="212657" x="5030788" y="4292600"/>
          <p14:tracePt t="212670" x="5056188" y="4279900"/>
          <p14:tracePt t="212676" x="5105400" y="4254500"/>
          <p14:tracePt t="212680" x="5143500" y="4230688"/>
          <p14:tracePt t="212691" x="5194300" y="4205288"/>
          <p14:tracePt t="212696" x="5243513" y="4205288"/>
          <p14:tracePt t="212706" x="5281613" y="4192588"/>
          <p14:tracePt t="212716" x="5330825" y="4167188"/>
          <p14:tracePt t="212720" x="5368925" y="4154488"/>
          <p14:tracePt t="212730" x="5407025" y="4154488"/>
          <p14:tracePt t="212737" x="5443538" y="4129088"/>
          <p14:tracePt t="212747" x="5481638" y="4117975"/>
          <p14:tracePt t="212757" x="5507038" y="4105275"/>
          <p14:tracePt t="212762" x="5530850" y="4092575"/>
          <p14:tracePt t="212773" x="5556250" y="4079875"/>
          <p14:tracePt t="212777" x="5581650" y="4054475"/>
          <p14:tracePt t="212788" x="5594350" y="4041775"/>
          <p14:tracePt t="212796" x="5607050" y="4041775"/>
          <p14:tracePt t="212803" x="5619750" y="4041775"/>
          <p14:tracePt t="212813" x="5630863" y="4041775"/>
          <p14:tracePt t="212818" x="5630863" y="4029075"/>
          <p14:tracePt t="213296" x="5619750" y="4029075"/>
          <p14:tracePt t="213300" x="5619750" y="4041775"/>
          <p14:tracePt t="213310" x="5607050" y="4054475"/>
          <p14:tracePt t="213336" x="5607050" y="4067175"/>
          <p14:tracePt t="213356" x="5594350" y="4067175"/>
          <p14:tracePt t="213366" x="5594350" y="4079875"/>
          <p14:tracePt t="213397" x="5594350" y="4092575"/>
          <p14:tracePt t="213417" x="5594350" y="4105275"/>
          <p14:tracePt t="213423" x="5581650" y="4105275"/>
          <p14:tracePt t="213449" x="5568950" y="4117975"/>
          <p14:tracePt t="213489" x="5568950" y="4129088"/>
          <p14:tracePt t="213513" x="5556250" y="4141788"/>
          <p14:tracePt t="213530" x="5556250" y="4154488"/>
          <p14:tracePt t="213539" x="5543550" y="4154488"/>
          <p14:tracePt t="213553" x="5543550" y="4167188"/>
          <p14:tracePt t="213559" x="5530850" y="4167188"/>
          <p14:tracePt t="213569" x="5530850" y="4179888"/>
          <p14:tracePt t="213585" x="5518150" y="4179888"/>
          <p14:tracePt t="213886" x="5507038" y="4179888"/>
          <p14:tracePt t="213902" x="5494338" y="4179888"/>
          <p14:tracePt t="213917" x="5481638" y="4179888"/>
          <p14:tracePt t="213923" x="5468938" y="4179888"/>
          <p14:tracePt t="213932" x="5456238" y="4179888"/>
          <p14:tracePt t="214229" x="5481638" y="4217988"/>
          <p14:tracePt t="214241" x="5568950" y="4241800"/>
          <p14:tracePt t="214246" x="5643563" y="4279900"/>
          <p14:tracePt t="214256" x="5719763" y="4305300"/>
          <p14:tracePt t="214266" x="5756275" y="4318000"/>
          <p14:tracePt t="214272" x="5794375" y="4330700"/>
          <p14:tracePt t="214281" x="5832475" y="4330700"/>
          <p14:tracePt t="214285" x="5843588" y="4330700"/>
          <p14:tracePt t="214295" x="5856288" y="4330700"/>
          <p14:tracePt t="214304" x="5868988" y="4330700"/>
          <p14:tracePt t="214310" x="5881688" y="4330700"/>
          <p14:tracePt t="214320" x="5907088" y="4330700"/>
          <p14:tracePt t="214334" x="5932488" y="4330700"/>
          <p14:tracePt t="214350" x="5956300" y="4330700"/>
          <p14:tracePt t="214360" x="5969000" y="4330700"/>
          <p14:tracePt t="214366" x="5969000" y="4318000"/>
          <p14:tracePt t="214376" x="5981700" y="4318000"/>
          <p14:tracePt t="214386" x="5994400" y="4318000"/>
          <p14:tracePt t="214390" x="6007100" y="4318000"/>
          <p14:tracePt t="214406" x="6019800" y="4318000"/>
          <p14:tracePt t="214417" x="6045200" y="4318000"/>
          <p14:tracePt t="214426" x="6056313" y="4318000"/>
          <p14:tracePt t="214430" x="6069013" y="4318000"/>
          <p14:tracePt t="214440" x="6094413" y="4318000"/>
          <p14:tracePt t="214457" x="6107113" y="4318000"/>
          <p14:tracePt t="214466" x="6119813" y="4318000"/>
          <p14:tracePt t="214471" x="6132513" y="4318000"/>
          <p14:tracePt t="214482" x="6145213" y="4318000"/>
          <p14:tracePt t="214492" x="6157913" y="4318000"/>
          <p14:tracePt t="214496" x="6169025" y="4318000"/>
          <p14:tracePt t="214506" x="6194425" y="4318000"/>
          <p14:tracePt t="214512" x="6207125" y="4318000"/>
          <p14:tracePt t="214523" x="6219825" y="4318000"/>
          <p14:tracePt t="214526" x="6232525" y="4318000"/>
          <p14:tracePt t="214537" x="6245225" y="4318000"/>
          <p14:tracePt t="214546" x="6257925" y="4318000"/>
          <p14:tracePt t="214563" x="6269038" y="4318000"/>
          <p14:tracePt t="214576" x="6281738" y="4318000"/>
          <p14:tracePt t="214649" x="6294438" y="4318000"/>
          <p14:tracePt t="214669" x="6307138" y="4318000"/>
          <p14:tracePt t="214673" x="6332538" y="4330700"/>
          <p14:tracePt t="214684" x="6345238" y="4341813"/>
          <p14:tracePt t="214690" x="6357938" y="4354513"/>
          <p14:tracePt t="214698" x="6394450" y="4367213"/>
          <p14:tracePt t="214708" x="6407150" y="4379913"/>
          <p14:tracePt t="214712" x="6419850" y="4379913"/>
          <p14:tracePt t="214724" x="6445250" y="4392613"/>
          <p14:tracePt t="214728" x="6470650" y="4405313"/>
          <p14:tracePt t="214740" x="6483350" y="4405313"/>
          <p14:tracePt t="214748" x="6507163" y="4405313"/>
          <p14:tracePt t="214755" x="6532563" y="4405313"/>
          <p14:tracePt t="214764" x="6532563" y="4418013"/>
          <p14:tracePt t="214769" x="6545263" y="4418013"/>
          <p14:tracePt t="214794" x="6557963" y="4418013"/>
          <p14:tracePt t="214805" x="6557963" y="4430713"/>
          <p14:tracePt t="214871" x="6570663" y="4430713"/>
          <p14:tracePt t="214875" x="6583363" y="4430713"/>
          <p14:tracePt t="214893" x="6594475" y="4443413"/>
          <p14:tracePt t="214901" x="6607175" y="4443413"/>
          <p14:tracePt t="214911" x="6632575" y="4454525"/>
          <p14:tracePt t="214915" x="6657975" y="4467225"/>
          <p14:tracePt t="214925" x="6683375" y="4467225"/>
          <p14:tracePt t="214930" x="6732588" y="4479925"/>
          <p14:tracePt t="214940" x="6770688" y="4505325"/>
          <p14:tracePt t="214950" x="6819900" y="4518025"/>
          <p14:tracePt t="214956" x="6858000" y="4518025"/>
          <p14:tracePt t="214966" x="6896100" y="4530725"/>
          <p14:tracePt t="214971" x="6919913" y="4530725"/>
          <p14:tracePt t="214980" x="6945313" y="4543425"/>
          <p14:tracePt t="214990" x="6970713" y="4554538"/>
          <p14:tracePt t="215010" x="6983413" y="4554538"/>
          <p14:tracePt t="215215" x="6996113" y="4554538"/>
          <p14:tracePt t="215223" x="7008813" y="4554538"/>
          <p14:tracePt t="215233" x="7019925" y="4554538"/>
          <p14:tracePt t="215239" x="7032625" y="4567238"/>
          <p14:tracePt t="215249" x="7045325" y="4567238"/>
          <p14:tracePt t="215253" x="7058025" y="4567238"/>
          <p14:tracePt t="215274" x="7070725" y="4579938"/>
          <p14:tracePt t="215278" x="7083425" y="4579938"/>
          <p14:tracePt t="215294" x="7096125" y="4579938"/>
          <p14:tracePt t="215307" x="7096125" y="4592638"/>
          <p14:tracePt t="215314" x="7121525" y="4605338"/>
          <p14:tracePt t="215405" x="7132638" y="4605338"/>
          <p14:tracePt t="215838" x="7121525" y="4605338"/>
          <p14:tracePt t="215842" x="7121525" y="4592638"/>
          <p14:tracePt t="215853" x="7108825" y="4579938"/>
          <p14:tracePt t="215858" x="7108825" y="4567238"/>
          <p14:tracePt t="215871" x="7108825" y="4554538"/>
          <p14:tracePt t="215898" x="7108825" y="4543425"/>
          <p14:tracePt t="215948" x="7096125" y="4543425"/>
          <p14:tracePt t="215958" x="7096125" y="4530725"/>
          <p14:tracePt t="215964" x="7083425" y="4518025"/>
          <p14:tracePt t="215974" x="7045325" y="4492625"/>
          <p14:tracePt t="215978" x="7008813" y="4479925"/>
          <p14:tracePt t="215990" x="6983413" y="4454525"/>
          <p14:tracePt t="216000" x="6958013" y="4454525"/>
          <p14:tracePt t="216010" x="6919913" y="4430713"/>
          <p14:tracePt t="216014" x="6883400" y="4405313"/>
          <p14:tracePt t="216020" x="6858000" y="4405313"/>
          <p14:tracePt t="216031" x="6858000" y="4392613"/>
          <p14:tracePt t="216041" x="6845300" y="4379913"/>
          <p14:tracePt t="216054" x="6832600" y="4379913"/>
          <p14:tracePt t="216137" x="6819900" y="4379913"/>
          <p14:tracePt t="216141" x="6796088" y="4379913"/>
          <p14:tracePt t="216152" x="6757988" y="4379913"/>
          <p14:tracePt t="216161" x="6732588" y="4379913"/>
          <p14:tracePt t="216166" x="6696075" y="4379913"/>
          <p14:tracePt t="216176" x="6645275" y="4392613"/>
          <p14:tracePt t="216180" x="6570663" y="4405313"/>
          <p14:tracePt t="216191" x="6507163" y="4405313"/>
          <p14:tracePt t="216201" x="6445250" y="4418013"/>
          <p14:tracePt t="216206" x="6407150" y="4430713"/>
          <p14:tracePt t="216216" x="6370638" y="4430713"/>
          <p14:tracePt t="216222" x="6345238" y="4443413"/>
          <p14:tracePt t="216232" x="6319838" y="4443413"/>
          <p14:tracePt t="216242" x="6307138" y="4443413"/>
          <p14:tracePt t="216489" x="6332538" y="4443413"/>
          <p14:tracePt t="216499" x="6357938" y="4443413"/>
          <p14:tracePt t="216505" x="6370638" y="4443413"/>
          <p14:tracePt t="216514" x="6407150" y="4443413"/>
          <p14:tracePt t="216519" x="6432550" y="4430713"/>
          <p14:tracePt t="216528" x="6445250" y="4430713"/>
          <p14:tracePt t="216538" x="6457950" y="4430713"/>
          <p14:tracePt t="216544" x="6494463" y="4430713"/>
          <p14:tracePt t="216554" x="6519863" y="4418013"/>
          <p14:tracePt t="216560" x="6532563" y="4418013"/>
          <p14:tracePt t="216570" x="6545263" y="4418013"/>
          <p14:tracePt t="216580" x="6557963" y="4418013"/>
          <p14:tracePt t="216585" x="6570663" y="4418013"/>
          <p14:tracePt t="216594" x="6583363" y="4418013"/>
          <p14:tracePt t="216601" x="6607175" y="4418013"/>
          <p14:tracePt t="216620" x="6619875" y="4418013"/>
          <p14:tracePt t="216624" x="6632575" y="4418013"/>
          <p14:tracePt t="216636" x="6645275" y="4418013"/>
          <p14:tracePt t="216884" x="6657975" y="4418013"/>
          <p14:tracePt t="216892" x="6683375" y="4418013"/>
          <p14:tracePt t="216903" x="6707188" y="4418013"/>
          <p14:tracePt t="216906" x="6719888" y="4418013"/>
          <p14:tracePt t="217205" x="6745288" y="4418013"/>
          <p14:tracePt t="217216" x="6783388" y="4430713"/>
          <p14:tracePt t="217225" x="6807200" y="4430713"/>
          <p14:tracePt t="217232" x="6832600" y="4430713"/>
          <p14:tracePt t="217241" x="6858000" y="4430713"/>
          <p14:tracePt t="217327" x="6870700" y="4430713"/>
          <p14:tracePt t="217337" x="6883400" y="4418013"/>
          <p14:tracePt t="217341" x="6896100" y="4392613"/>
          <p14:tracePt t="217352" x="6908800" y="4367213"/>
          <p14:tracePt t="217361" x="6945313" y="4341813"/>
          <p14:tracePt t="217368" x="6958013" y="4318000"/>
          <p14:tracePt t="217378" x="6996113" y="4292600"/>
          <p14:tracePt t="217384" x="7008813" y="4267200"/>
          <p14:tracePt t="217393" x="7019925" y="4254500"/>
          <p14:tracePt t="217403" x="7019925" y="4230688"/>
          <p14:tracePt t="217578" x="7019925" y="4241800"/>
          <p14:tracePt t="217582" x="7008813" y="4254500"/>
          <p14:tracePt t="217592" x="6996113" y="4318000"/>
          <p14:tracePt t="217604" x="6983413" y="4341813"/>
          <p14:tracePt t="217608" x="6970713" y="4341813"/>
          <p14:tracePt t="217618" x="6970713" y="4354513"/>
          <p14:tracePt t="217624" x="6970713" y="4367213"/>
          <p14:tracePt t="217658" x="6970713" y="4379913"/>
          <p14:tracePt t="217684" x="6970713" y="4392613"/>
          <p14:tracePt t="217732" x="6970713" y="4405313"/>
          <p14:tracePt t="217851" x="6970713" y="4392613"/>
          <p14:tracePt t="217962" x="6970713" y="4418013"/>
          <p14:tracePt t="217972" x="6958013" y="4454525"/>
          <p14:tracePt t="217983" x="6945313" y="4479925"/>
          <p14:tracePt t="217986" x="6932613" y="4505325"/>
          <p14:tracePt t="217996" x="6932613" y="4543425"/>
          <p14:tracePt t="218002" x="6932613" y="4567238"/>
          <p14:tracePt t="218022" x="6919913" y="4592638"/>
          <p14:tracePt t="218036" x="6919913" y="4605338"/>
          <p14:tracePt t="218143" x="6919913" y="4592638"/>
          <p14:tracePt t="218190" x="6919913" y="4579938"/>
          <p14:tracePt t="219697" x="6932613" y="4567238"/>
          <p14:tracePt t="219706" x="6932613" y="4554538"/>
          <p14:tracePt t="219715" x="6945313" y="4554538"/>
          <p14:tracePt t="219723" x="6945313" y="4543425"/>
          <p14:tracePt t="219726" x="6958013" y="4543425"/>
          <p14:tracePt t="219736" x="6958013" y="4530725"/>
          <p14:tracePt t="220317" x="6970713" y="4530725"/>
          <p14:tracePt t="220343" x="6970713" y="4518025"/>
          <p14:tracePt t="220575" x="6970713" y="4492625"/>
          <p14:tracePt t="220586" x="6983413" y="4467225"/>
          <p14:tracePt t="220589" x="6983413" y="4443413"/>
          <p14:tracePt t="220602" x="6996113" y="4430713"/>
          <p14:tracePt t="220614" x="6996113" y="4405313"/>
          <p14:tracePt t="220616" x="6996113" y="4392613"/>
          <p14:tracePt t="220632" x="6996113" y="4379913"/>
          <p14:tracePt t="221095" x="6996113" y="4392613"/>
          <p14:tracePt t="221099" x="6996113" y="4418013"/>
          <p14:tracePt t="221108" x="6996113" y="4430713"/>
          <p14:tracePt t="221114" x="6996113" y="4443413"/>
          <p14:tracePt t="221124" x="6996113" y="4467225"/>
          <p14:tracePt t="221134" x="6996113" y="4492625"/>
          <p14:tracePt t="221138" x="6996113" y="4505325"/>
          <p14:tracePt t="221148" x="6996113" y="4518025"/>
          <p14:tracePt t="221154" x="6996113" y="4530725"/>
          <p14:tracePt t="221164" x="6996113" y="4543425"/>
          <p14:tracePt t="221174" x="6996113" y="4554538"/>
          <p14:tracePt t="221190" x="6996113" y="4567238"/>
          <p14:tracePt t="221204" x="6996113" y="4579938"/>
          <p14:tracePt t="221220" x="6996113" y="4592638"/>
          <p14:tracePt t="221230" x="6996113" y="4605338"/>
          <p14:tracePt t="221244" x="6996113" y="4618038"/>
          <p14:tracePt t="221254" x="6996113" y="4643438"/>
          <p14:tracePt t="221260" x="6996113" y="4667250"/>
          <p14:tracePt t="221270" x="6996113" y="4679950"/>
          <p14:tracePt t="221274" x="6996113" y="4705350"/>
          <p14:tracePt t="221284" x="6996113" y="4730750"/>
          <p14:tracePt t="221296" x="6996113" y="4756150"/>
          <p14:tracePt t="221311" x="6996113" y="4779963"/>
          <p14:tracePt t="221316" x="6996113" y="4792663"/>
          <p14:tracePt t="221327" x="6996113" y="4805363"/>
          <p14:tracePt t="221337" x="6996113" y="4818063"/>
          <p14:tracePt t="221342" x="6996113" y="4830763"/>
          <p14:tracePt t="221356" x="6996113" y="4843463"/>
          <p14:tracePt t="221366" x="6996113" y="4856163"/>
          <p14:tracePt t="221390" x="6996113" y="4868863"/>
          <p14:tracePt t="221416" x="6996113" y="4879975"/>
          <p14:tracePt t="221432" x="6996113" y="4892675"/>
          <p14:tracePt t="221446" x="6996113" y="4905375"/>
          <p14:tracePt t="221456" x="6996113" y="4918075"/>
          <p14:tracePt t="221462" x="6996113" y="4930775"/>
          <p14:tracePt t="221472" x="6996113" y="4943475"/>
          <p14:tracePt t="221486" x="6983413" y="4956175"/>
          <p14:tracePt t="221496" x="6983413" y="4968875"/>
          <p14:tracePt t="221502" x="6983413" y="4981575"/>
          <p14:tracePt t="221512" x="6983413" y="5005388"/>
          <p14:tracePt t="221528" x="6983413" y="5018088"/>
          <p14:tracePt t="221538" x="6983413" y="5030788"/>
          <p14:tracePt t="221544" x="6983413" y="5043488"/>
          <p14:tracePt t="221552" x="6983413" y="5056188"/>
          <p14:tracePt t="221559" x="6970713" y="5056188"/>
          <p14:tracePt t="221578" x="6970713" y="5068888"/>
          <p14:tracePt t="221608" x="6970713" y="5081588"/>
          <p14:tracePt t="221618" x="6970713" y="5092700"/>
          <p14:tracePt t="221622" x="6958013" y="5092700"/>
          <p14:tracePt t="221632" x="6958013" y="5105400"/>
          <p14:tracePt t="221638" x="6958013" y="5118100"/>
          <p14:tracePt t="221666" x="6958013" y="5130800"/>
          <p14:tracePt t="221916" x="6958013" y="5143500"/>
          <p14:tracePt t="221920" x="6958013" y="5156200"/>
          <p14:tracePt t="221940" x="6958013" y="5181600"/>
          <p14:tracePt t="221961" x="6958013" y="5194300"/>
          <p14:tracePt t="221986" x="6945313" y="5194300"/>
          <p14:tracePt t="222244" x="6945313" y="5168900"/>
          <p14:tracePt t="222254" x="6945313" y="5143500"/>
          <p14:tracePt t="222264" x="6945313" y="5130800"/>
          <p14:tracePt t="222268" x="6945313" y="5118100"/>
          <p14:tracePt t="222294" x="6945313" y="5105400"/>
          <p14:tracePt t="222319" x="6945313" y="5081588"/>
          <p14:tracePt t="222335" x="6945313" y="5068888"/>
          <p14:tracePt t="222346" x="6945313" y="5056188"/>
          <p14:tracePt t="222351" x="6945313" y="5043488"/>
          <p14:tracePt t="222361" x="6945313" y="5030788"/>
          <p14:tracePt t="222365" x="6945313" y="5005388"/>
          <p14:tracePt t="222381" x="6945313" y="4981575"/>
          <p14:tracePt t="222385" x="6945313" y="4956175"/>
          <p14:tracePt t="222393" x="6945313" y="4918075"/>
          <p14:tracePt t="222401" x="6945313" y="4892675"/>
          <p14:tracePt t="222406" x="6958013" y="4843463"/>
          <p14:tracePt t="222414" x="6970713" y="4779963"/>
          <p14:tracePt t="222426" x="6970713" y="4743450"/>
          <p14:tracePt t="222431" x="6970713" y="4718050"/>
          <p14:tracePt t="222443" x="6983413" y="4679950"/>
          <p14:tracePt t="222447" x="6996113" y="4656138"/>
          <p14:tracePt t="222457" x="7008813" y="4630738"/>
          <p14:tracePt t="222467" x="7008813" y="4618038"/>
          <p14:tracePt t="222471" x="7008813" y="4605338"/>
          <p14:tracePt t="222912" x="7008813" y="4592638"/>
          <p14:tracePt t="222916" x="7008813" y="4554538"/>
          <p14:tracePt t="222926" x="7008813" y="4467225"/>
          <p14:tracePt t="222931" x="7008813" y="4367213"/>
          <p14:tracePt t="222942" x="7008813" y="4254500"/>
          <p14:tracePt t="222950" x="7008813" y="4105275"/>
          <p14:tracePt t="222954" x="7008813" y="4017963"/>
          <p14:tracePt t="222964" x="7019925" y="3929063"/>
          <p14:tracePt t="222970" x="7019925" y="3854450"/>
          <p14:tracePt t="222980" x="7019925" y="3792538"/>
          <p14:tracePt t="222991" x="7019925" y="3741738"/>
          <p14:tracePt t="222994" x="7019925" y="3716338"/>
          <p14:tracePt t="223004" x="7019925" y="3679825"/>
          <p14:tracePt t="223010" x="7008813" y="3667125"/>
          <p14:tracePt t="223020" x="7008813" y="3654425"/>
          <p14:tracePt t="223036" x="7008813" y="3641725"/>
          <p14:tracePt t="223060" x="6996113" y="3641725"/>
          <p14:tracePt t="223091" x="6996113" y="3629025"/>
          <p14:tracePt t="223208" x="6983413" y="3616325"/>
          <p14:tracePt t="223213" x="6983413" y="3579813"/>
          <p14:tracePt t="223223" x="6983413" y="3554413"/>
          <p14:tracePt t="223233" x="6970713" y="3479800"/>
          <p14:tracePt t="223239" x="6958013" y="3390900"/>
          <p14:tracePt t="223247" x="6932613" y="3303588"/>
          <p14:tracePt t="223253" x="6919913" y="3216275"/>
          <p14:tracePt t="223263" x="6908800" y="3128963"/>
          <p14:tracePt t="223275" x="6896100" y="3054350"/>
          <p14:tracePt t="223279" x="6883400" y="2952750"/>
          <p14:tracePt t="223292" x="6858000" y="2816225"/>
          <p14:tracePt t="223303" x="6858000" y="2778125"/>
          <p14:tracePt t="223313" x="6845300" y="2752725"/>
          <p14:tracePt t="223319" x="6845300" y="2740025"/>
          <p14:tracePt t="223328" x="6845300" y="2728913"/>
          <p14:tracePt t="223332" x="6845300" y="2703513"/>
          <p14:tracePt t="223342" x="6832600" y="2703513"/>
          <p14:tracePt t="223354" x="6832600" y="2690813"/>
          <p14:tracePt t="223368" x="6832600" y="2665413"/>
          <p14:tracePt t="223374" x="6832600" y="2652713"/>
          <p14:tracePt t="223384" x="6832600" y="2627313"/>
          <p14:tracePt t="223394" x="6832600" y="2603500"/>
          <p14:tracePt t="223398" x="6832600" y="2565400"/>
          <p14:tracePt t="223408" x="6832600" y="2527300"/>
          <p14:tracePt t="223415" x="6832600" y="2490788"/>
          <p14:tracePt t="223424" x="6832600" y="2452688"/>
          <p14:tracePt t="223434" x="6832600" y="2427288"/>
          <p14:tracePt t="223438" x="6832600" y="2403475"/>
          <p14:tracePt t="223448" x="6832600" y="2378075"/>
          <p14:tracePt t="223455" x="6832600" y="2365375"/>
          <p14:tracePt t="223464" x="6832600" y="2352675"/>
          <p14:tracePt t="223476" x="6832600" y="2339975"/>
          <p14:tracePt t="223492" x="6832600" y="2327275"/>
          <p14:tracePt t="223494" x="6832600" y="2314575"/>
          <p14:tracePt t="223505" x="6832600" y="2303463"/>
          <p14:tracePt t="223515" x="6832600" y="2290763"/>
          <p14:tracePt t="223521" x="6832600" y="2278063"/>
          <p14:tracePt t="223532" x="6832600" y="2265363"/>
          <p14:tracePt t="223534" x="6832600" y="2227263"/>
          <p14:tracePt t="223545" x="6832600" y="2201863"/>
          <p14:tracePt t="223561" x="6832600" y="2190750"/>
          <p14:tracePt t="223571" x="6832600" y="2178050"/>
          <p14:tracePt t="223575" x="6832600" y="2165350"/>
          <p14:tracePt t="223601" x="6832600" y="2152650"/>
          <p14:tracePt t="223617" x="6832600" y="2139950"/>
          <p14:tracePt t="223627" x="6832600" y="2127250"/>
          <p14:tracePt t="223636" x="6832600" y="2114550"/>
          <p14:tracePt t="223641" x="6832600" y="2101850"/>
          <p14:tracePt t="223651" x="6832600" y="2078038"/>
          <p14:tracePt t="223657" x="6832600" y="2052638"/>
          <p14:tracePt t="223667" x="6845300" y="2027238"/>
          <p14:tracePt t="223676" x="6845300" y="1989138"/>
          <p14:tracePt t="223682" x="6845300" y="1952625"/>
          <p14:tracePt t="223691" x="6845300" y="1914525"/>
          <p14:tracePt t="223696" x="6858000" y="1889125"/>
          <p14:tracePt t="223707" x="6858000" y="1852613"/>
          <p14:tracePt t="223716" x="6858000" y="1814513"/>
          <p14:tracePt t="223724" x="6858000" y="1776413"/>
          <p14:tracePt t="223733" x="6870700" y="1752600"/>
          <p14:tracePt t="223736" x="6870700" y="1714500"/>
          <p14:tracePt t="223746" x="6883400" y="1689100"/>
          <p14:tracePt t="223758" x="6883400" y="1663700"/>
          <p14:tracePt t="223763" x="6896100" y="1639888"/>
          <p14:tracePt t="223774" x="6896100" y="1627188"/>
          <p14:tracePt t="223776" x="6896100" y="1614488"/>
          <p14:tracePt t="223787" x="6896100" y="1589088"/>
          <p14:tracePt t="223797" x="6908800" y="1563688"/>
          <p14:tracePt t="223802" x="6908800" y="1552575"/>
          <p14:tracePt t="223813" x="6908800" y="1539875"/>
          <p14:tracePt t="223817" x="6908800" y="1527175"/>
          <p14:tracePt t="223829" x="6908800" y="1514475"/>
          <p14:tracePt t="223840" x="6919913" y="1489075"/>
          <p14:tracePt t="223859" x="6919913" y="1476375"/>
          <p14:tracePt t="224018" x="6919913" y="1463675"/>
          <p14:tracePt t="224028" x="6932613" y="1463675"/>
          <p14:tracePt t="224038" x="6932613" y="1450975"/>
          <p14:tracePt t="224054" x="6932613" y="1439863"/>
          <p14:tracePt t="224271" x="6932613" y="1450975"/>
          <p14:tracePt t="224281" x="6932613" y="1476375"/>
          <p14:tracePt t="224297" x="6932613" y="1489075"/>
          <p14:tracePt t="224313" x="6932613" y="1514475"/>
          <p14:tracePt t="224337" x="6932613" y="1527175"/>
          <p14:tracePt t="224343" x="6932613" y="1539875"/>
          <p14:tracePt t="224353" x="6932613" y="1552575"/>
          <p14:tracePt t="224364" x="6932613" y="1576388"/>
          <p14:tracePt t="224368" x="6932613" y="1614488"/>
          <p14:tracePt t="224377" x="6932613" y="1652588"/>
          <p14:tracePt t="224383" x="6932613" y="1701800"/>
          <p14:tracePt t="224394" x="6932613" y="1776413"/>
          <p14:tracePt t="224403" x="6932613" y="1839913"/>
          <p14:tracePt t="224406" x="6919913" y="1914525"/>
          <p14:tracePt t="224419" x="6919913" y="2001838"/>
          <p14:tracePt t="224424" x="6908800" y="2065338"/>
          <p14:tracePt t="224432" x="6896100" y="2139950"/>
          <p14:tracePt t="224443" x="6896100" y="2201863"/>
          <p14:tracePt t="224449" x="6896100" y="2278063"/>
          <p14:tracePt t="224459" x="6883400" y="2327275"/>
          <p14:tracePt t="224463" x="6883400" y="2378075"/>
          <p14:tracePt t="224472" x="6883400" y="2465388"/>
          <p14:tracePt t="224483" x="6883400" y="2516188"/>
          <p14:tracePt t="224489" x="6883400" y="2540000"/>
          <p14:tracePt t="224498" x="6870700" y="2590800"/>
          <p14:tracePt t="224509" x="6870700" y="2616200"/>
          <p14:tracePt t="224513" x="6870700" y="2652713"/>
          <p14:tracePt t="224525" x="6870700" y="2690813"/>
          <p14:tracePt t="224529" x="6870700" y="2716213"/>
          <p14:tracePt t="224539" x="6870700" y="2740025"/>
          <p14:tracePt t="224544" x="6870700" y="2752725"/>
          <p14:tracePt t="224555" x="6870700" y="2778125"/>
          <p14:tracePt t="224565" x="6870700" y="2803525"/>
          <p14:tracePt t="224570" x="6870700" y="2840038"/>
          <p14:tracePt t="224579" x="6870700" y="2865438"/>
          <p14:tracePt t="224584" x="6870700" y="2903538"/>
          <p14:tracePt t="224595" x="6870700" y="2941638"/>
          <p14:tracePt t="224605" x="6870700" y="2965450"/>
          <p14:tracePt t="224609" x="6870700" y="2990850"/>
          <p14:tracePt t="224619" x="6870700" y="3016250"/>
          <p14:tracePt t="224624" x="6870700" y="3054350"/>
          <p14:tracePt t="224634" x="6870700" y="3090863"/>
          <p14:tracePt t="224645" x="6870700" y="3128963"/>
          <p14:tracePt t="224651" x="6870700" y="3154363"/>
          <p14:tracePt t="224661" x="6870700" y="3178175"/>
          <p14:tracePt t="224664" x="6870700" y="3203575"/>
          <p14:tracePt t="224674" x="6870700" y="3254375"/>
          <p14:tracePt t="224685" x="6870700" y="3290888"/>
          <p14:tracePt t="224691" x="6870700" y="3328988"/>
          <p14:tracePt t="224700" x="6870700" y="3390900"/>
          <p14:tracePt t="224704" x="6870700" y="3429000"/>
          <p14:tracePt t="224714" x="6870700" y="3479800"/>
          <p14:tracePt t="224724" x="6870700" y="3541713"/>
          <p14:tracePt t="224731" x="6870700" y="3579813"/>
          <p14:tracePt t="224740" x="6883400" y="3603625"/>
          <p14:tracePt t="224744" x="6883400" y="3654425"/>
          <p14:tracePt t="224756" x="6883400" y="3692525"/>
          <p14:tracePt t="224766" x="6896100" y="3754438"/>
          <p14:tracePt t="224771" x="6908800" y="3792538"/>
          <p14:tracePt t="224780" x="6908800" y="3816350"/>
          <p14:tracePt t="224787" x="6908800" y="3867150"/>
          <p14:tracePt t="224796" x="6908800" y="3905250"/>
          <p14:tracePt t="224811" x="6908800" y="3979863"/>
          <p14:tracePt t="224821" x="6908800" y="4017963"/>
          <p14:tracePt t="224826" x="6908800" y="4054475"/>
          <p14:tracePt t="224838" x="6908800" y="4092575"/>
          <p14:tracePt t="224846" x="6908800" y="4129088"/>
          <p14:tracePt t="224850" x="6908800" y="4154488"/>
          <p14:tracePt t="224860" x="6908800" y="4192588"/>
          <p14:tracePt t="224866" x="6908800" y="4217988"/>
          <p14:tracePt t="224888" x="6896100" y="4241800"/>
          <p14:tracePt t="224892" x="6896100" y="4267200"/>
          <p14:tracePt t="224906" x="6896100" y="4279900"/>
          <p14:tracePt t="224916" x="6896100" y="4292600"/>
          <p14:tracePt t="224926" x="6896100" y="4305300"/>
          <p14:tracePt t="224942" x="6896100" y="4318000"/>
          <p14:tracePt t="224946" x="6896100" y="4330700"/>
          <p14:tracePt t="224957" x="6896100" y="4341813"/>
          <p14:tracePt t="224966" x="6896100" y="4354513"/>
          <p14:tracePt t="224972" x="6896100" y="4367213"/>
          <p14:tracePt t="224988" x="6896100" y="4379913"/>
          <p14:tracePt t="224998" x="6896100" y="4392613"/>
          <p14:tracePt t="225008" x="6896100" y="4405313"/>
          <p14:tracePt t="225012" x="6896100" y="4418013"/>
          <p14:tracePt t="225022" x="6883400" y="4443413"/>
          <p14:tracePt t="225028" x="6883400" y="4454525"/>
          <p14:tracePt t="225048" x="6883400" y="4479925"/>
          <p14:tracePt t="225092" x="6883400" y="4492625"/>
          <p14:tracePt t="225291" x="6883400" y="4479925"/>
          <p14:tracePt t="225295" x="6883400" y="4467225"/>
          <p14:tracePt t="225306" x="6883400" y="4443413"/>
          <p14:tracePt t="225312" x="6883400" y="4430713"/>
          <p14:tracePt t="225322" x="6883400" y="4405313"/>
          <p14:tracePt t="225331" x="6896100" y="4392613"/>
          <p14:tracePt t="225339" x="6908800" y="4354513"/>
          <p14:tracePt t="225347" x="6908800" y="4341813"/>
          <p14:tracePt t="225351" x="6908800" y="4318000"/>
          <p14:tracePt t="225361" x="6908800" y="4305300"/>
          <p14:tracePt t="225373" x="6908800" y="4279900"/>
          <p14:tracePt t="225377" x="6919913" y="4267200"/>
          <p14:tracePt t="225388" x="6919913" y="4241800"/>
          <p14:tracePt t="225391" x="6919913" y="4217988"/>
          <p14:tracePt t="225403" x="6919913" y="4192588"/>
          <p14:tracePt t="225417" x="6919913" y="4117975"/>
          <p14:tracePt t="225427" x="6919913" y="4105275"/>
          <p14:tracePt t="225431" x="6919913" y="4092575"/>
          <p14:tracePt t="225441" x="6919913" y="4079875"/>
          <p14:tracePt t="225536" x="6908800" y="4079875"/>
          <p14:tracePt t="225547" x="6896100" y="4092575"/>
          <p14:tracePt t="225553" x="6870700" y="4092575"/>
          <p14:tracePt t="225573" x="6858000" y="4105275"/>
          <p14:tracePt t="225589" x="6845300" y="4105275"/>
          <p14:tracePt t="225592" x="6845300" y="4129088"/>
          <p14:tracePt t="225619" x="6845300" y="4141788"/>
          <p14:tracePt t="225629" x="6845300" y="4154488"/>
          <p14:tracePt t="225633" x="6845300" y="4179888"/>
          <p14:tracePt t="225643" x="6832600" y="4205288"/>
          <p14:tracePt t="225654" x="6832600" y="4230688"/>
          <p14:tracePt t="225658" x="6819900" y="4292600"/>
          <p14:tracePt t="225671" x="6807200" y="4330700"/>
          <p14:tracePt t="225672" x="6807200" y="4367213"/>
          <p14:tracePt t="225685" x="6796088" y="4405313"/>
          <p14:tracePt t="225694" x="6796088" y="4443413"/>
          <p14:tracePt t="225698" x="6796088" y="4479925"/>
          <p14:tracePt t="225708" x="6796088" y="4518025"/>
          <p14:tracePt t="225714" x="6796088" y="4543425"/>
          <p14:tracePt t="225724" x="6796088" y="4579938"/>
          <p14:tracePt t="225734" x="6796088" y="4605338"/>
          <p14:tracePt t="225738" x="6783388" y="4630738"/>
          <p14:tracePt t="225748" x="6783388" y="4656138"/>
          <p14:tracePt t="225754" x="6783388" y="4667250"/>
          <p14:tracePt t="225764" x="6783388" y="4692650"/>
          <p14:tracePt t="225779" x="6770688" y="4692650"/>
          <p14:tracePt t="225789" x="6770688" y="4705350"/>
          <p14:tracePt t="225820" x="6770688" y="4718050"/>
          <p14:tracePt t="225870" x="6783388" y="4718050"/>
          <p14:tracePt t="225874" x="6783388" y="4730750"/>
          <p14:tracePt t="226006" x="6807200" y="4705350"/>
          <p14:tracePt t="226016" x="6832600" y="4656138"/>
          <p14:tracePt t="226027" x="6883400" y="4592638"/>
          <p14:tracePt t="226033" x="6908800" y="4518025"/>
          <p14:tracePt t="226037" x="6919913" y="4479925"/>
          <p14:tracePt t="226047" x="6945313" y="4430713"/>
          <p14:tracePt t="226058" x="6970713" y="4379913"/>
          <p14:tracePt t="226063" x="6983413" y="4354513"/>
          <p14:tracePt t="226073" x="6983413" y="4318000"/>
          <p14:tracePt t="226077" x="6996113" y="4279900"/>
          <p14:tracePt t="226089" x="7008813" y="4254500"/>
          <p14:tracePt t="226097" x="7008813" y="4230688"/>
          <p14:tracePt t="226103" x="7008813" y="4205288"/>
          <p14:tracePt t="226113" x="7019925" y="4179888"/>
          <p14:tracePt t="226120" x="7019925" y="4167188"/>
          <p14:tracePt t="226127" x="7019925" y="4141788"/>
          <p14:tracePt t="226138" x="7019925" y="4129088"/>
          <p14:tracePt t="226142" x="7019925" y="4117975"/>
          <p14:tracePt t="226152" x="7019925" y="4079875"/>
          <p14:tracePt t="226169" x="7019925" y="4054475"/>
          <p14:tracePt t="226178" x="7019925" y="4029075"/>
          <p14:tracePt t="226182" x="7019925" y="4005263"/>
          <p14:tracePt t="226192" x="7019925" y="3979863"/>
          <p14:tracePt t="226198" x="7019925" y="3941763"/>
          <p14:tracePt t="226208" x="7019925" y="3892550"/>
          <p14:tracePt t="226219" x="7019925" y="3867150"/>
          <p14:tracePt t="226222" x="7019925" y="3854450"/>
          <p14:tracePt t="226233" x="7019925" y="3841750"/>
          <p14:tracePt t="226238" x="7019925" y="3816350"/>
          <p14:tracePt t="226258" x="7019925" y="3803650"/>
          <p14:tracePt t="226274" x="7019925" y="3792538"/>
          <p14:tracePt t="226315" x="7008813" y="3792538"/>
          <p14:tracePt t="226319" x="6983413" y="3803650"/>
          <p14:tracePt t="226329" x="6945313" y="3816350"/>
          <p14:tracePt t="226339" x="6883400" y="3854450"/>
          <p14:tracePt t="226345" x="6832600" y="3905250"/>
          <p14:tracePt t="226356" x="6783388" y="3941763"/>
          <p14:tracePt t="226358" x="6732588" y="4017963"/>
          <p14:tracePt t="226370" x="6683375" y="4079875"/>
          <p14:tracePt t="226382" x="6632575" y="4154488"/>
          <p14:tracePt t="226387" x="6583363" y="4217988"/>
          <p14:tracePt t="226395" x="6545263" y="4279900"/>
          <p14:tracePt t="226403" x="6519863" y="4318000"/>
          <p14:tracePt t="226413" x="6507163" y="4354513"/>
          <p14:tracePt t="226422" x="6494463" y="4379913"/>
          <p14:tracePt t="226425" x="6494463" y="4418013"/>
          <p14:tracePt t="226436" x="6494463" y="4443413"/>
          <p14:tracePt t="226442" x="6494463" y="4467225"/>
          <p14:tracePt t="226453" x="6494463" y="4479925"/>
          <p14:tracePt t="226461" x="6483350" y="4505325"/>
          <p14:tracePt t="226465" x="6483350" y="4530725"/>
          <p14:tracePt t="226474" x="6483350" y="4554538"/>
          <p14:tracePt t="226481" x="6483350" y="4579938"/>
          <p14:tracePt t="226491" x="6470650" y="4605338"/>
          <p14:tracePt t="226502" x="6470650" y="4667250"/>
          <p14:tracePt t="226506" x="6470650" y="4692650"/>
          <p14:tracePt t="226518" x="6470650" y="4730750"/>
          <p14:tracePt t="226521" x="6470650" y="4756150"/>
          <p14:tracePt t="226530" x="6457950" y="4779963"/>
          <p14:tracePt t="226541" x="6457950" y="4818063"/>
          <p14:tracePt t="226547" x="6457950" y="4830763"/>
          <p14:tracePt t="226556" x="6457950" y="4856163"/>
          <p14:tracePt t="226560" x="6457950" y="4879975"/>
          <p14:tracePt t="226571" x="6457950" y="4905375"/>
          <p14:tracePt t="226581" x="6457950" y="4930775"/>
          <p14:tracePt t="226586" x="6457950" y="4943475"/>
          <p14:tracePt t="226596" x="6457950" y="4968875"/>
          <p14:tracePt t="226602" x="6457950" y="4981575"/>
          <p14:tracePt t="226622" x="6470650" y="4981575"/>
          <p14:tracePt t="226633" x="6470650" y="4992688"/>
          <p14:tracePt t="226642" x="6483350" y="4992688"/>
          <p14:tracePt t="226652" x="6494463" y="4992688"/>
          <p14:tracePt t="226662" x="6507163" y="4992688"/>
          <p14:tracePt t="226667" x="6532563" y="4992688"/>
          <p14:tracePt t="226677" x="6570663" y="4992688"/>
          <p14:tracePt t="226683" x="6607175" y="4992688"/>
          <p14:tracePt t="226693" x="6632575" y="4992688"/>
          <p14:tracePt t="226702" x="6683375" y="4992688"/>
          <p14:tracePt t="226707" x="6732588" y="4992688"/>
          <p14:tracePt t="226719" x="6783388" y="4981575"/>
          <p14:tracePt t="226722" x="6845300" y="4968875"/>
          <p14:tracePt t="226733" x="6883400" y="4956175"/>
          <p14:tracePt t="226743" x="6919913" y="4930775"/>
          <p14:tracePt t="226749" x="6945313" y="4918075"/>
          <p14:tracePt t="226759" x="6970713" y="4905375"/>
          <p14:tracePt t="226763" x="6983413" y="4892675"/>
          <p14:tracePt t="226773" x="7008813" y="4856163"/>
          <p14:tracePt t="226783" x="7019925" y="4843463"/>
          <p14:tracePt t="226788" x="7045325" y="4805363"/>
          <p14:tracePt t="226798" x="7058025" y="4768850"/>
          <p14:tracePt t="226803" x="7070725" y="4743450"/>
          <p14:tracePt t="226813" x="7096125" y="4718050"/>
          <p14:tracePt t="226824" x="7096125" y="4692650"/>
          <p14:tracePt t="226829" x="7108825" y="4667250"/>
          <p14:tracePt t="226838" x="7132638" y="4618038"/>
          <p14:tracePt t="226844" x="7132638" y="4592638"/>
          <p14:tracePt t="226855" x="7132638" y="4567238"/>
          <p14:tracePt t="226864" x="7145338" y="4554538"/>
          <p14:tracePt t="226868" x="7145338" y="4530725"/>
          <p14:tracePt t="226888" x="7145338" y="4518025"/>
          <p14:tracePt t="226904" x="7145338" y="4505325"/>
          <p14:tracePt t="226935" x="7145338" y="4492625"/>
          <p14:tracePt t="226944" x="7145338" y="4479925"/>
          <p14:tracePt t="226964" x="7145338" y="4467225"/>
          <p14:tracePt t="226974" x="7132638" y="4467225"/>
          <p14:tracePt t="226984" x="7132638" y="4454525"/>
          <p14:tracePt t="227001" x="7132638" y="4430713"/>
          <p14:tracePt t="227004" x="7121525" y="4430713"/>
          <p14:tracePt t="227014" x="7121525" y="4405313"/>
          <p14:tracePt t="227024" x="7108825" y="4392613"/>
          <p14:tracePt t="227031" x="7096125" y="4379913"/>
          <p14:tracePt t="227040" x="7083425" y="4367213"/>
          <p14:tracePt t="227044" x="7070725" y="4354513"/>
          <p14:tracePt t="227054" x="7045325" y="4330700"/>
          <p14:tracePt t="227067" x="7032625" y="4330700"/>
          <p14:tracePt t="227071" x="6996113" y="4292600"/>
          <p14:tracePt t="227081" x="6970713" y="4254500"/>
          <p14:tracePt t="227087" x="6945313" y="4217988"/>
          <p14:tracePt t="227096" x="6908800" y="4205288"/>
          <p14:tracePt t="227106" x="6870700" y="4179888"/>
          <p14:tracePt t="227110" x="6845300" y="4154488"/>
          <p14:tracePt t="227120" x="6819900" y="4141788"/>
          <p14:tracePt t="227126" x="6770688" y="4117975"/>
          <p14:tracePt t="227136" x="6745288" y="4105275"/>
          <p14:tracePt t="227147" x="6732588" y="4092575"/>
          <p14:tracePt t="227152" x="6707188" y="4092575"/>
          <p14:tracePt t="227160" x="6683375" y="4092575"/>
          <p14:tracePt t="227167" x="6670675" y="4092575"/>
          <p14:tracePt t="227176" x="6657975" y="4092575"/>
          <p14:tracePt t="227187" x="6632575" y="4092575"/>
          <p14:tracePt t="227193" x="6619875" y="4092575"/>
          <p14:tracePt t="227203" x="6594475" y="4117975"/>
          <p14:tracePt t="227207" x="6557963" y="4129088"/>
          <p14:tracePt t="227217" x="6532563" y="4154488"/>
          <p14:tracePt t="227226" x="6507163" y="4179888"/>
          <p14:tracePt t="227232" x="6483350" y="4205288"/>
          <p14:tracePt t="227242" x="6445250" y="4254500"/>
          <p14:tracePt t="227246" x="6407150" y="4279900"/>
          <p14:tracePt t="227256" x="6370638" y="4305300"/>
          <p14:tracePt t="227267" x="6345238" y="4330700"/>
          <p14:tracePt t="227272" x="6332538" y="4354513"/>
          <p14:tracePt t="227282" x="6294438" y="4392613"/>
          <p14:tracePt t="227286" x="6281738" y="4418013"/>
          <p14:tracePt t="227308" x="6281738" y="4430713"/>
          <p14:tracePt t="227312" x="6281738" y="4443413"/>
          <p14:tracePt t="227322" x="6269038" y="4443413"/>
          <p14:tracePt t="227328" x="6269038" y="4454525"/>
          <p14:tracePt t="227379" x="6269038" y="4467225"/>
          <p14:tracePt t="227393" x="6269038" y="4479925"/>
          <p14:tracePt t="227403" x="6269038" y="4492625"/>
          <p14:tracePt t="227409" x="6269038" y="4518025"/>
          <p14:tracePt t="227420" x="6269038" y="4543425"/>
          <p14:tracePt t="227429" x="6281738" y="4554538"/>
          <p14:tracePt t="227436" x="6281738" y="4567238"/>
          <p14:tracePt t="227446" x="6307138" y="4605338"/>
          <p14:tracePt t="227450" x="6319838" y="4630738"/>
          <p14:tracePt t="227458" x="6319838" y="4643438"/>
          <p14:tracePt t="227469" x="6332538" y="4656138"/>
          <p14:tracePt t="227475" x="6345238" y="4667250"/>
          <p14:tracePt t="227484" x="6357938" y="4679950"/>
          <p14:tracePt t="227500" x="6370638" y="4692650"/>
          <p14:tracePt t="227516" x="6381750" y="4705350"/>
          <p14:tracePt t="227525" x="6381750" y="4718050"/>
          <p14:tracePt t="227532" x="6394450" y="4718050"/>
          <p14:tracePt t="227544" x="6394450" y="4730750"/>
          <p14:tracePt t="227551" x="6419850" y="4730750"/>
          <p14:tracePt t="227555" x="6432550" y="4743450"/>
          <p14:tracePt t="227567" x="6445250" y="4756150"/>
          <p14:tracePt t="227570" x="6483350" y="4792663"/>
          <p14:tracePt t="227580" x="6519863" y="4805363"/>
          <p14:tracePt t="227590" x="6545263" y="4818063"/>
          <p14:tracePt t="227594" x="6594475" y="4843463"/>
          <p14:tracePt t="227605" x="6632575" y="4856163"/>
          <p14:tracePt t="227611" x="6696075" y="4868863"/>
          <p14:tracePt t="227621" x="6732588" y="4879975"/>
          <p14:tracePt t="227632" x="6783388" y="4905375"/>
          <p14:tracePt t="227635" x="6845300" y="4905375"/>
          <p14:tracePt t="227647" x="6896100" y="4905375"/>
          <p14:tracePt t="227653" x="6945313" y="4905375"/>
          <p14:tracePt t="227661" x="7032625" y="4879975"/>
          <p14:tracePt t="227671" x="7096125" y="4843463"/>
          <p14:tracePt t="227677" x="7145338" y="4805363"/>
          <p14:tracePt t="227689" x="7196138" y="4779963"/>
          <p14:tracePt t="227690" x="7270750" y="4730750"/>
          <p14:tracePt t="227701" x="7334250" y="4692650"/>
          <p14:tracePt t="227712" x="7370763" y="4643438"/>
          <p14:tracePt t="227719" x="7421563" y="4579938"/>
          <p14:tracePt t="227726" x="7458075" y="4543425"/>
          <p14:tracePt t="227732" x="7483475" y="4505325"/>
          <p14:tracePt t="227741" x="7496175" y="4454525"/>
          <p14:tracePt t="227753" x="7508875" y="4443413"/>
          <p14:tracePt t="227757" x="7508875" y="4405313"/>
          <p14:tracePt t="227768" x="7521575" y="4392613"/>
          <p14:tracePt t="227772" x="7534275" y="4354513"/>
          <p14:tracePt t="227784" x="7534275" y="4341813"/>
          <p14:tracePt t="227796" x="7534275" y="4318000"/>
          <p14:tracePt t="227823" x="7534275" y="4305300"/>
          <p14:tracePt t="227853" x="7534275" y="4292600"/>
          <p14:tracePt t="227879" x="7534275" y="4279900"/>
          <p14:tracePt t="227889" x="7534275" y="4267200"/>
          <p14:tracePt t="227893" x="7534275" y="4241800"/>
          <p14:tracePt t="227903" x="7521575" y="4230688"/>
          <p14:tracePt t="227913" x="7521575" y="4205288"/>
          <p14:tracePt t="227919" x="7508875" y="4192588"/>
          <p14:tracePt t="227929" x="7496175" y="4167188"/>
          <p14:tracePt t="227935" x="7483475" y="4154488"/>
          <p14:tracePt t="227943" x="7458075" y="4105275"/>
          <p14:tracePt t="227952" x="7358063" y="4041775"/>
          <p14:tracePt t="227958" x="7270750" y="3992563"/>
          <p14:tracePt t="227968" x="7183438" y="3941763"/>
          <p14:tracePt t="227972" x="7058025" y="3916363"/>
          <p14:tracePt t="227984" x="6958013" y="3892550"/>
          <p14:tracePt t="227994" x="6845300" y="3854450"/>
          <p14:tracePt t="227998" x="6745288" y="3829050"/>
          <p14:tracePt t="228008" x="6657975" y="3816350"/>
          <p14:tracePt t="228015" x="6570663" y="3803650"/>
          <p14:tracePt t="228024" x="6519863" y="3803650"/>
          <p14:tracePt t="228034" x="6470650" y="3803650"/>
          <p14:tracePt t="228038" x="6445250" y="3803650"/>
          <p14:tracePt t="228049" x="6407150" y="3816350"/>
          <p14:tracePt t="228054" x="6381750" y="3829050"/>
          <p14:tracePt t="228065" x="6357938" y="3841750"/>
          <p14:tracePt t="228074" x="6345238" y="3854450"/>
          <p14:tracePt t="228079" x="6319838" y="3879850"/>
          <p14:tracePt t="228089" x="6319838" y="3892550"/>
          <p14:tracePt t="228095" x="6307138" y="3916363"/>
          <p14:tracePt t="228104" x="6281738" y="3941763"/>
          <p14:tracePt t="228115" x="6257925" y="3967163"/>
          <p14:tracePt t="228121" x="6245225" y="3992563"/>
          <p14:tracePt t="228131" x="6219825" y="4017963"/>
          <p14:tracePt t="228134" x="6219825" y="4041775"/>
          <p14:tracePt t="228150" x="6194425" y="4067175"/>
          <p14:tracePt t="228155" x="6181725" y="4105275"/>
          <p14:tracePt t="228161" x="6169025" y="4129088"/>
          <p14:tracePt t="228171" x="6157913" y="4154488"/>
          <p14:tracePt t="228175" x="6145213" y="4167188"/>
          <p14:tracePt t="228185" x="6145213" y="4205288"/>
          <p14:tracePt t="228194" x="6132513" y="4241800"/>
          <p14:tracePt t="228201" x="6119813" y="4279900"/>
          <p14:tracePt t="228211" x="6119813" y="4305300"/>
          <p14:tracePt t="228217" x="6119813" y="4330700"/>
          <p14:tracePt t="228227" x="6119813" y="4354513"/>
          <p14:tracePt t="228236" x="6119813" y="4392613"/>
          <p14:tracePt t="228241" x="6119813" y="4454525"/>
          <p14:tracePt t="228251" x="6119813" y="4505325"/>
          <p14:tracePt t="228256" x="6119813" y="4530725"/>
          <p14:tracePt t="228267" x="6119813" y="4567238"/>
          <p14:tracePt t="228276" x="6119813" y="4605338"/>
          <p14:tracePt t="228281" x="6119813" y="4643438"/>
          <p14:tracePt t="228290" x="6132513" y="4679950"/>
          <p14:tracePt t="228297" x="6132513" y="4705350"/>
          <p14:tracePt t="228306" x="6132513" y="4730750"/>
          <p14:tracePt t="228316" x="6145213" y="4743450"/>
          <p14:tracePt t="228320" x="6157913" y="4756150"/>
          <p14:tracePt t="228332" x="6157913" y="4768850"/>
          <p14:tracePt t="228336" x="6157913" y="4779963"/>
          <p14:tracePt t="228347" x="6169025" y="4779963"/>
          <p14:tracePt t="228356" x="6169025" y="4792663"/>
          <p14:tracePt t="228376" x="6169025" y="4805363"/>
          <p14:tracePt t="228386" x="6181725" y="4805363"/>
          <p14:tracePt t="228397" x="6181725" y="4818063"/>
          <p14:tracePt t="228402" x="6194425" y="4818063"/>
          <p14:tracePt t="228412" x="6207125" y="4830763"/>
          <p14:tracePt t="228416" x="6219825" y="4843463"/>
          <p14:tracePt t="228426" x="6245225" y="4856163"/>
          <p14:tracePt t="228436" x="6269038" y="4879975"/>
          <p14:tracePt t="228442" x="6294438" y="4892675"/>
          <p14:tracePt t="228452" x="6319838" y="4918075"/>
          <p14:tracePt t="228459" x="6345238" y="4930775"/>
          <p14:tracePt t="228469" x="6370638" y="4930775"/>
          <p14:tracePt t="228479" x="6381750" y="4943475"/>
          <p14:tracePt t="228484" x="6394450" y="4956175"/>
          <p14:tracePt t="228493" x="6419850" y="4956175"/>
          <p14:tracePt t="228501" x="6432550" y="4968875"/>
          <p14:tracePt t="228510" x="6445250" y="4968875"/>
          <p14:tracePt t="228519" x="6445250" y="4981575"/>
          <p14:tracePt t="228535" x="6457950" y="4981575"/>
          <p14:tracePt t="228565" x="6470650" y="4981575"/>
          <p14:tracePt t="228579" x="6483350" y="4981575"/>
          <p14:tracePt t="228589" x="6494463" y="4981575"/>
          <p14:tracePt t="228599" x="6507163" y="4981575"/>
          <p14:tracePt t="228615" x="6532563" y="4968875"/>
          <p14:tracePt t="228619" x="6545263" y="4968875"/>
          <p14:tracePt t="228632" x="6557963" y="4968875"/>
          <p14:tracePt t="228639" x="6583363" y="4968875"/>
          <p14:tracePt t="228645" x="6619875" y="4956175"/>
          <p14:tracePt t="228655" x="6645275" y="4956175"/>
          <p14:tracePt t="228660" x="6670675" y="4930775"/>
          <p14:tracePt t="228669" x="6696075" y="4930775"/>
          <p14:tracePt t="228682" x="6745288" y="4930775"/>
          <p14:tracePt t="228685" x="6770688" y="4905375"/>
          <p14:tracePt t="228695" x="6832600" y="4879975"/>
          <p14:tracePt t="228701" x="6883400" y="4856163"/>
          <p14:tracePt t="228711" x="6945313" y="4818063"/>
          <p14:tracePt t="228720" x="6996113" y="4779963"/>
          <p14:tracePt t="228724" x="7019925" y="4756150"/>
          <p14:tracePt t="228734" x="7058025" y="4718050"/>
          <p14:tracePt t="228740" x="7096125" y="4692650"/>
          <p14:tracePt t="228750" x="7121525" y="4656138"/>
          <p14:tracePt t="228760" x="7145338" y="4618038"/>
          <p14:tracePt t="228764" x="7158038" y="4579938"/>
          <p14:tracePt t="228775" x="7183438" y="4554538"/>
          <p14:tracePt t="228780" x="7196138" y="4530725"/>
          <p14:tracePt t="228790" x="7221538" y="4479925"/>
          <p14:tracePt t="228800" x="7232650" y="4454525"/>
          <p14:tracePt t="228806" x="7245350" y="4418013"/>
          <p14:tracePt t="228816" x="7258050" y="4379913"/>
          <p14:tracePt t="228820" x="7270750" y="4305300"/>
          <p14:tracePt t="228831" x="7283450" y="4279900"/>
          <p14:tracePt t="228840" x="7283450" y="4267200"/>
          <p14:tracePt t="228847" x="7283450" y="4241800"/>
          <p14:tracePt t="228856" x="7283450" y="4217988"/>
          <p14:tracePt t="228860" x="7283450" y="4192588"/>
          <p14:tracePt t="228870" x="7296150" y="4179888"/>
          <p14:tracePt t="228881" x="7296150" y="4154488"/>
          <p14:tracePt t="228886" x="7296150" y="4141788"/>
          <p14:tracePt t="228897" x="7296150" y="4117975"/>
          <p14:tracePt t="228914" x="7296150" y="4105275"/>
          <p14:tracePt t="228923" x="7308850" y="4079875"/>
          <p14:tracePt t="228926" x="7308850" y="4067175"/>
          <p14:tracePt t="228936" x="7308850" y="4054475"/>
          <p14:tracePt t="228942" x="7308850" y="4041775"/>
          <p14:tracePt t="228953" x="7308850" y="4029075"/>
          <p14:tracePt t="228964" x="7308850" y="4017963"/>
          <p14:tracePt t="228966" x="7308850" y="3992563"/>
          <p14:tracePt t="228976" x="7308850" y="3979863"/>
          <p14:tracePt t="228983" x="7308850" y="3967163"/>
          <p14:tracePt t="228992" x="7308850" y="3954463"/>
          <p14:tracePt t="229002" x="7283450" y="3916363"/>
          <p14:tracePt t="229006" x="7245350" y="3892550"/>
          <p14:tracePt t="229016" x="7208838" y="3867150"/>
          <p14:tracePt t="229022" x="7183438" y="3854450"/>
          <p14:tracePt t="229032" x="7170738" y="3829050"/>
          <p14:tracePt t="229042" x="7132638" y="3829050"/>
          <p14:tracePt t="229048" x="7108825" y="3803650"/>
          <p14:tracePt t="229062" x="7070725" y="3803650"/>
          <p14:tracePt t="229082" x="7045325" y="3803650"/>
          <p14:tracePt t="229099" x="7019925" y="3803650"/>
          <p14:tracePt t="229102" x="7008813" y="3816350"/>
          <p14:tracePt t="229113" x="6983413" y="3829050"/>
          <p14:tracePt t="229123" x="6958013" y="3854450"/>
          <p14:tracePt t="229129" x="6932613" y="3867150"/>
          <p14:tracePt t="229139" x="6919913" y="3905250"/>
          <p14:tracePt t="229145" x="6896100" y="3916363"/>
          <p14:tracePt t="229155" x="6858000" y="3941763"/>
          <p14:tracePt t="229164" x="6845300" y="3954463"/>
          <p14:tracePt t="229169" x="6819900" y="3979863"/>
          <p14:tracePt t="229181" x="6796088" y="4017963"/>
          <p14:tracePt t="229185" x="6770688" y="4054475"/>
          <p14:tracePt t="229194" x="6757988" y="4079875"/>
          <p14:tracePt t="229205" x="6732588" y="4105275"/>
          <p14:tracePt t="229209" x="6732588" y="4141788"/>
          <p14:tracePt t="229220" x="6719888" y="4154488"/>
          <p14:tracePt t="229224" x="6707188" y="4167188"/>
          <p14:tracePt t="229235" x="6707188" y="4192588"/>
          <p14:tracePt t="229247" x="6696075" y="4205288"/>
          <p14:tracePt t="229250" x="6696075" y="4217988"/>
          <p14:tracePt t="229261" x="6696075" y="4230688"/>
          <p14:tracePt t="229266" x="6696075" y="4241800"/>
          <p14:tracePt t="229275" x="6683375" y="4254500"/>
          <p14:tracePt t="229285" x="6683375" y="4267200"/>
          <p14:tracePt t="229291" x="6683375" y="4292600"/>
          <p14:tracePt t="229301" x="6683375" y="4318000"/>
          <p14:tracePt t="229305" x="6683375" y="4341813"/>
          <p14:tracePt t="229315" x="6683375" y="4379913"/>
          <p14:tracePt t="229325" x="6683375" y="4418013"/>
          <p14:tracePt t="229331" x="6670675" y="4454525"/>
          <p14:tracePt t="229340" x="6670675" y="4479925"/>
          <p14:tracePt t="229344" x="6670675" y="4505325"/>
          <p14:tracePt t="229354" x="6670675" y="4530725"/>
          <p14:tracePt t="229364" x="6670675" y="4543425"/>
          <p14:tracePt t="229370" x="6670675" y="4567238"/>
          <p14:tracePt t="229386" x="6670675" y="4579938"/>
          <p14:tracePt t="229406" x="6670675" y="4592638"/>
          <p14:tracePt t="229447" x="6670675" y="4605338"/>
          <p14:tracePt t="229450" x="6683375" y="4605338"/>
          <p14:tracePt t="229460" x="6696075" y="4605338"/>
          <p14:tracePt t="229476" x="6707188" y="4618038"/>
          <p14:tracePt t="229487" x="6719888" y="4618038"/>
          <p14:tracePt t="229492" x="6732588" y="4618038"/>
          <p14:tracePt t="229502" x="6757988" y="4618038"/>
          <p14:tracePt t="229506" x="6783388" y="4618038"/>
          <p14:tracePt t="229516" x="6807200" y="4618038"/>
          <p14:tracePt t="229526" x="6819900" y="4605338"/>
          <p14:tracePt t="229532" x="6845300" y="4592638"/>
          <p14:tracePt t="229542" x="6858000" y="4579938"/>
          <p14:tracePt t="229548" x="6883400" y="4554538"/>
          <p14:tracePt t="229556" x="6896100" y="4530725"/>
          <p14:tracePt t="229566" x="6908800" y="4505325"/>
          <p14:tracePt t="229572" x="6919913" y="4492625"/>
          <p14:tracePt t="229582" x="6919913" y="4467225"/>
          <p14:tracePt t="229586" x="6932613" y="4430713"/>
          <p14:tracePt t="229596" x="6945313" y="4405313"/>
          <p14:tracePt t="229608" x="6945313" y="4392613"/>
          <p14:tracePt t="229612" x="6958013" y="4367213"/>
          <p14:tracePt t="229622" x="6958013" y="4341813"/>
          <p14:tracePt t="229629" x="6970713" y="4305300"/>
          <p14:tracePt t="229638" x="6983413" y="4292600"/>
          <p14:tracePt t="229648" x="6983413" y="4267200"/>
          <p14:tracePt t="229653" x="6983413" y="4241800"/>
          <p14:tracePt t="229668" x="6983413" y="4167188"/>
          <p14:tracePt t="229680" x="6983413" y="4129088"/>
          <p14:tracePt t="229689" x="6983413" y="4117975"/>
          <p14:tracePt t="229693" x="6996113" y="4092575"/>
          <p14:tracePt t="229702" x="6996113" y="4067175"/>
          <p14:tracePt t="229709" x="6996113" y="4041775"/>
          <p14:tracePt t="229729" x="6996113" y="4029075"/>
          <p14:tracePt t="229785" x="7008813" y="4029075"/>
          <p14:tracePt t="229831" x="7008813" y="4017963"/>
          <p14:tracePt t="229951" x="6996113" y="4017963"/>
          <p14:tracePt t="229961" x="6970713" y="4017963"/>
          <p14:tracePt t="229970" x="6958013" y="4041775"/>
          <p14:tracePt t="229976" x="6919913" y="4067175"/>
          <p14:tracePt t="229986" x="6896100" y="4079875"/>
          <p14:tracePt t="229990" x="6870700" y="4092575"/>
          <p14:tracePt t="230000" x="6845300" y="4117975"/>
          <p14:tracePt t="230011" x="6845300" y="4129088"/>
          <p14:tracePt t="230017" x="6832600" y="4129088"/>
          <p14:tracePt t="230027" x="6832600" y="4141788"/>
          <p14:tracePt t="230355" x="6819900" y="4141788"/>
          <p14:tracePt t="230365" x="6807200" y="4154488"/>
          <p14:tracePt t="230379" x="6796088" y="4167188"/>
          <p14:tracePt t="230389" x="6783388" y="4167188"/>
          <p14:tracePt t="230395" x="6770688" y="4179888"/>
          <p14:tracePt t="230406" x="6745288" y="4192588"/>
          <p14:tracePt t="230412" x="6745288" y="4205288"/>
          <p14:tracePt t="230421" x="6732588" y="4205288"/>
          <p14:tracePt t="230431" x="6732588" y="4217988"/>
          <p14:tracePt t="230436" x="6719888" y="4217988"/>
          <p14:tracePt t="230445" x="6719888" y="4230688"/>
          <p14:tracePt t="230451" x="6707188" y="4230688"/>
          <p14:tracePt t="230463" x="6696075" y="4241800"/>
          <p14:tracePt t="230475" x="6683375" y="4254500"/>
          <p14:tracePt t="230491" x="6683375" y="4267200"/>
          <p14:tracePt t="230511" x="6670675" y="4279900"/>
          <p14:tracePt t="230515" x="6657975" y="4305300"/>
          <p14:tracePt t="230528" x="6657975" y="4318000"/>
          <p14:tracePt t="230532" x="6645275" y="4330700"/>
          <p14:tracePt t="230540" x="6632575" y="4367213"/>
          <p14:tracePt t="230550" x="6619875" y="4379913"/>
          <p14:tracePt t="230556" x="6619875" y="4405313"/>
          <p14:tracePt t="230566" x="6594475" y="4430713"/>
          <p14:tracePt t="230570" x="6594475" y="4454525"/>
          <p14:tracePt t="230580" x="6583363" y="4479925"/>
          <p14:tracePt t="230590" x="6583363" y="4492625"/>
          <p14:tracePt t="230596" x="6570663" y="4518025"/>
          <p14:tracePt t="230606" x="6557963" y="4554538"/>
          <p14:tracePt t="230611" x="6557963" y="4567238"/>
          <p14:tracePt t="230620" x="6557963" y="4579938"/>
          <p14:tracePt t="230630" x="6557963" y="4605338"/>
          <p14:tracePt t="230636" x="6557963" y="4618038"/>
          <p14:tracePt t="230652" x="6557963" y="4630738"/>
          <p14:tracePt t="230662" x="6557963" y="4643438"/>
          <p14:tracePt t="230686" x="6557963" y="4656138"/>
          <p14:tracePt t="230702" x="6557963" y="4667250"/>
          <p14:tracePt t="230713" x="6545263" y="4667250"/>
          <p14:tracePt t="230729" x="6545263" y="4679950"/>
          <p14:tracePt t="230746" x="6545263" y="4692650"/>
          <p14:tracePt t="230768" x="6545263" y="4705350"/>
          <p14:tracePt t="230793" x="6545263" y="4718050"/>
          <p14:tracePt t="230809" x="6557963" y="4743450"/>
          <p14:tracePt t="230822" x="6570663" y="4756150"/>
          <p14:tracePt t="230832" x="6583363" y="4768850"/>
          <p14:tracePt t="230838" x="6594475" y="4779963"/>
          <p14:tracePt t="230849" x="6607175" y="4792663"/>
          <p14:tracePt t="230852" x="6619875" y="4805363"/>
          <p14:tracePt t="230862" x="6632575" y="4805363"/>
          <p14:tracePt t="230929" x="6645275" y="4805363"/>
          <p14:tracePt t="230946" x="6657975" y="4805363"/>
          <p14:tracePt t="230954" x="6670675" y="4805363"/>
          <p14:tracePt t="230959" x="6696075" y="4805363"/>
          <p14:tracePt t="230969" x="6707188" y="4805363"/>
          <p14:tracePt t="230974" x="6732588" y="4805363"/>
          <p14:tracePt t="230984" x="6757988" y="4805363"/>
          <p14:tracePt t="230994" x="6770688" y="4805363"/>
          <p14:tracePt t="231000" x="6796088" y="4792663"/>
          <p14:tracePt t="231010" x="6796088" y="4779963"/>
          <p14:tracePt t="231014" x="6807200" y="4768850"/>
          <p14:tracePt t="231051" x="6819900" y="4756150"/>
          <p14:tracePt t="231064" x="6832600" y="4756150"/>
          <p14:tracePt t="231080" x="6832600" y="4743450"/>
          <p14:tracePt t="231090" x="6832600" y="4730750"/>
          <p14:tracePt t="231094" x="6845300" y="4718050"/>
          <p14:tracePt t="231118" x="6858000" y="4692650"/>
          <p14:tracePt t="231121" x="6870700" y="4667250"/>
          <p14:tracePt t="231131" x="6896100" y="4643438"/>
          <p14:tracePt t="231138" x="6919913" y="4618038"/>
          <p14:tracePt t="231148" x="6958013" y="4579938"/>
          <p14:tracePt t="231156" x="6970713" y="4543425"/>
          <p14:tracePt t="231160" x="7008813" y="4518025"/>
          <p14:tracePt t="231170" x="7019925" y="4492625"/>
          <p14:tracePt t="231176" x="7045325" y="4454525"/>
          <p14:tracePt t="231186" x="7058025" y="4443413"/>
          <p14:tracePt t="231196" x="7083425" y="4418013"/>
          <p14:tracePt t="231200" x="7096125" y="4392613"/>
          <p14:tracePt t="231212" x="7108825" y="4379913"/>
          <p14:tracePt t="231216" x="7108825" y="4367213"/>
          <p14:tracePt t="231226" x="7121525" y="4341813"/>
          <p14:tracePt t="231236" x="7132638" y="4318000"/>
          <p14:tracePt t="231243" x="7132638" y="4305300"/>
          <p14:tracePt t="231252" x="7145338" y="4279900"/>
          <p14:tracePt t="231256" x="7158038" y="4241800"/>
          <p14:tracePt t="231266" x="7170738" y="4217988"/>
          <p14:tracePt t="231277" x="7170738" y="4179888"/>
          <p14:tracePt t="231282" x="7170738" y="4141788"/>
          <p14:tracePt t="231294" x="7183438" y="4105275"/>
          <p14:tracePt t="231297" x="7196138" y="4067175"/>
          <p14:tracePt t="231307" x="7208838" y="4005263"/>
          <p14:tracePt t="231317" x="7208838" y="3979863"/>
          <p14:tracePt t="231324" x="7221538" y="3929063"/>
          <p14:tracePt t="231333" x="7221538" y="3916363"/>
          <p14:tracePt t="231339" x="7221538" y="3905250"/>
          <p14:tracePt t="231415" x="7221538" y="3892550"/>
          <p14:tracePt t="231439" x="7221538" y="3879850"/>
          <p14:tracePt t="231446" x="7221538" y="3867150"/>
          <p14:tracePt t="231460" x="7208838" y="3867150"/>
          <p14:tracePt t="231471" x="7196138" y="3867150"/>
          <p14:tracePt t="231479" x="7170738" y="3867150"/>
          <p14:tracePt t="231495" x="7145338" y="3867150"/>
          <p14:tracePt t="231501" x="7121525" y="3867150"/>
          <p14:tracePt t="231510" x="7096125" y="3867150"/>
          <p14:tracePt t="231527" x="7070725" y="3867150"/>
          <p14:tracePt t="231539" x="7058025" y="3867150"/>
          <p14:tracePt t="231548" x="7045325" y="3867150"/>
          <p14:tracePt t="231560" x="7032625" y="3867150"/>
          <p14:tracePt t="231576" x="7019925" y="3867150"/>
          <p14:tracePt t="231591" x="7008813" y="3867150"/>
          <p14:tracePt t="231601" x="6996113" y="3867150"/>
          <p14:tracePt t="231604" x="6983413" y="3867150"/>
          <p14:tracePt t="231614" x="6970713" y="3879850"/>
          <p14:tracePt t="231630" x="6945313" y="3905250"/>
          <p14:tracePt t="231640" x="6919913" y="3929063"/>
          <p14:tracePt t="231644" x="6908800" y="3941763"/>
          <p14:tracePt t="231654" x="6870700" y="3979863"/>
          <p14:tracePt t="231660" x="6858000" y="4005263"/>
          <p14:tracePt t="231670" x="6832600" y="4017963"/>
          <p14:tracePt t="231680" x="6807200" y="4054475"/>
          <p14:tracePt t="231686" x="6796088" y="4079875"/>
          <p14:tracePt t="231696" x="6783388" y="4105275"/>
          <p14:tracePt t="231700" x="6757988" y="4117975"/>
          <p14:tracePt t="231710" x="6757988" y="4154488"/>
          <p14:tracePt t="231720" x="6757988" y="4167188"/>
          <p14:tracePt t="231726" x="6745288" y="4179888"/>
          <p14:tracePt t="231736" x="6732588" y="4205288"/>
          <p14:tracePt t="231751" x="6732588" y="4217988"/>
          <p14:tracePt t="231762" x="6732588" y="4241800"/>
          <p14:tracePt t="231769" x="6732588" y="4254500"/>
          <p14:tracePt t="231777" x="6719888" y="4267200"/>
          <p14:tracePt t="231781" x="6719888" y="4292600"/>
          <p14:tracePt t="231795" x="6719888" y="4305300"/>
          <p14:tracePt t="231803" x="6707188" y="4330700"/>
          <p14:tracePt t="231807" x="6696075" y="4354513"/>
          <p14:tracePt t="231817" x="6696075" y="4392613"/>
          <p14:tracePt t="231823" x="6683375" y="4418013"/>
          <p14:tracePt t="231833" x="6670675" y="4454525"/>
          <p14:tracePt t="231845" x="6670675" y="4479925"/>
          <p14:tracePt t="231847" x="6670675" y="4505325"/>
          <p14:tracePt t="231859" x="6657975" y="4530725"/>
          <p14:tracePt t="231863" x="6657975" y="4554538"/>
          <p14:tracePt t="231873" x="6645275" y="4567238"/>
          <p14:tracePt t="231883" x="6645275" y="4579938"/>
          <p14:tracePt t="231894" x="6645275" y="4605338"/>
          <p14:tracePt t="231902" x="6645275" y="4618038"/>
          <p14:tracePt t="232048" x="6645275" y="4630738"/>
          <p14:tracePt t="232058" x="6670675" y="4643438"/>
          <p14:tracePt t="232075" x="6683375" y="4643438"/>
          <p14:tracePt t="232088" x="6707188" y="4643438"/>
          <p14:tracePt t="232104" x="6732588" y="4643438"/>
          <p14:tracePt t="232114" x="6745288" y="4643438"/>
          <p14:tracePt t="232124" x="6796088" y="4643438"/>
          <p14:tracePt t="232128" x="6819900" y="4630738"/>
          <p14:tracePt t="232141" x="6858000" y="4605338"/>
          <p14:tracePt t="232145" x="6919913" y="4567238"/>
          <p14:tracePt t="232155" x="6958013" y="4567238"/>
          <p14:tracePt t="232165" x="6996113" y="4554538"/>
          <p14:tracePt t="232171" x="7008813" y="4543425"/>
          <p14:tracePt t="232182" x="7019925" y="4543425"/>
          <p14:tracePt t="232184" x="7019925" y="4530725"/>
          <p14:tracePt t="232251" x="7019925" y="4518025"/>
          <p14:tracePt t="232261" x="7032625" y="4518025"/>
          <p14:tracePt t="232286" x="7032625" y="4505325"/>
          <p14:tracePt t="232291" x="7032625" y="4492625"/>
          <p14:tracePt t="232308" x="7032625" y="4479925"/>
          <p14:tracePt t="232316" x="7032625" y="4467225"/>
          <p14:tracePt t="232328" x="7045325" y="4454525"/>
          <p14:tracePt t="232330" x="7045325" y="4443413"/>
          <p14:tracePt t="232342" x="7045325" y="4430713"/>
          <p14:tracePt t="232359" x="7058025" y="4418013"/>
          <p14:tracePt t="232784" x="7045325" y="4430713"/>
          <p14:tracePt t="232790" x="7045325" y="4443413"/>
          <p14:tracePt t="232800" x="7032625" y="4467225"/>
          <p14:tracePt t="232804" x="7019925" y="4479925"/>
          <p14:tracePt t="232814" x="7019925" y="4505325"/>
          <p14:tracePt t="232824" x="7008813" y="4518025"/>
          <p14:tracePt t="232830" x="6996113" y="4543425"/>
          <p14:tracePt t="232840" x="6996113" y="4554538"/>
          <p14:tracePt t="232846" x="6996113" y="4567238"/>
          <p14:tracePt t="232857" x="6983413" y="4579938"/>
          <p14:tracePt t="232866" x="6983413" y="4592638"/>
          <p14:tracePt t="232891" x="6983413" y="4605338"/>
          <p14:tracePt t="232922" x="6983413" y="4618038"/>
          <p14:tracePt t="232927" x="6983413" y="4630738"/>
          <p14:tracePt t="232947" x="6983413" y="4643438"/>
          <p14:tracePt t="232953" x="6970713" y="4656138"/>
          <p14:tracePt t="232963" x="6970713" y="4667250"/>
          <p14:tracePt t="232967" x="6958013" y="4692650"/>
          <p14:tracePt t="232977" x="6958013" y="4705350"/>
          <p14:tracePt t="232987" x="6958013" y="4718050"/>
          <p14:tracePt t="232993" x="6945313" y="4743450"/>
          <p14:tracePt t="233008" x="6945313" y="4792663"/>
          <p14:tracePt t="233026" x="6945313" y="4805363"/>
          <p14:tracePt t="233042" x="6945313" y="4818063"/>
          <p14:tracePt t="233056" x="6945313" y="4830763"/>
          <p14:tracePt t="233068" x="6945313" y="4843463"/>
          <p14:tracePt t="233089" x="6945313" y="4856163"/>
          <p14:tracePt t="233112" x="6945313" y="4868863"/>
          <p14:tracePt t="233123" x="6945313" y="4892675"/>
          <p14:tracePt t="233130" x="6945313" y="4905375"/>
          <p14:tracePt t="233142" x="6945313" y="4930775"/>
          <p14:tracePt t="233149" x="6945313" y="4956175"/>
          <p14:tracePt t="233153" x="6945313" y="4981575"/>
          <p14:tracePt t="233163" x="6945313" y="4992688"/>
          <p14:tracePt t="233190" x="6945313" y="5018088"/>
          <p14:tracePt t="233235" x="6945313" y="5030788"/>
          <p14:tracePt t="233285" x="6945313" y="5043488"/>
          <p14:tracePt t="233290" x="6945313" y="5056188"/>
          <p14:tracePt t="233301" x="6945313" y="5068888"/>
          <p14:tracePt t="233312" x="6945313" y="5081588"/>
          <p14:tracePt t="233315" x="6958013" y="5092700"/>
          <p14:tracePt t="233324" x="6958013" y="5105400"/>
          <p14:tracePt t="233331" x="6958013" y="5118100"/>
          <p14:tracePt t="233340" x="6958013" y="5130800"/>
          <p14:tracePt t="233351" x="6958013" y="5143500"/>
          <p14:tracePt t="233365" x="6958013" y="5156200"/>
          <p14:tracePt t="233371" x="6958013" y="5168900"/>
          <p14:tracePt t="234727" x="6958013" y="5156200"/>
          <p14:tracePt t="234733" x="6958013" y="5130800"/>
          <p14:tracePt t="234742" x="6958013" y="5105400"/>
          <p14:tracePt t="234746" x="6970713" y="5068888"/>
          <p14:tracePt t="234756" x="6970713" y="5018088"/>
          <p14:tracePt t="234766" x="6983413" y="4992688"/>
          <p14:tracePt t="234772" x="6996113" y="4956175"/>
          <p14:tracePt t="234782" x="6996113" y="4905375"/>
          <p14:tracePt t="234786" x="7008813" y="4868863"/>
          <p14:tracePt t="234798" x="7019925" y="4818063"/>
          <p14:tracePt t="234808" x="7045325" y="4779963"/>
          <p14:tracePt t="234812" x="7070725" y="4718050"/>
          <p14:tracePt t="234828" x="7108825" y="4554538"/>
          <p14:tracePt t="234838" x="7121525" y="4479925"/>
          <p14:tracePt t="234848" x="7145338" y="4430713"/>
          <p14:tracePt t="234852" x="7158038" y="4354513"/>
          <p14:tracePt t="234862" x="7158038" y="4305300"/>
          <p14:tracePt t="234870" x="7158038" y="4267200"/>
          <p14:tracePt t="234879" x="7170738" y="4241800"/>
          <p14:tracePt t="234888" x="7183438" y="4205288"/>
          <p14:tracePt t="234892" x="7196138" y="4192588"/>
          <p14:tracePt t="234903" x="7196138" y="4179888"/>
          <p14:tracePt t="234908" x="7196138" y="4154488"/>
          <p14:tracePt t="234920" x="7196138" y="4141788"/>
          <p14:tracePt t="234928" x="7208838" y="4129088"/>
          <p14:tracePt t="234935" x="7208838" y="4105275"/>
          <p14:tracePt t="234944" x="7221538" y="4105275"/>
          <p14:tracePt t="234948" x="7221538" y="4092575"/>
          <p14:tracePt t="234974" x="7221538" y="4079875"/>
          <p14:tracePt t="234998" x="7221538" y="4067175"/>
          <p14:tracePt t="235081" x="7208838" y="4067175"/>
          <p14:tracePt t="235091" x="7208838" y="4092575"/>
          <p14:tracePt t="235095" x="7170738" y="4105275"/>
          <p14:tracePt t="235105" x="7158038" y="4117975"/>
          <p14:tracePt t="235111" x="7132638" y="4141788"/>
          <p14:tracePt t="235131" x="7121525" y="4154488"/>
          <p14:tracePt t="235137" x="7083425" y="4179888"/>
          <p14:tracePt t="235147" x="7045325" y="4179888"/>
          <p14:tracePt t="235151" x="7032625" y="4192588"/>
          <p14:tracePt t="235161" x="7008813" y="4217988"/>
          <p14:tracePt t="235172" x="6983413" y="4217988"/>
          <p14:tracePt t="235176" x="6970713" y="4230688"/>
          <p14:tracePt t="235189" x="6958013" y="4241800"/>
          <p14:tracePt t="235191" x="6919913" y="4254500"/>
          <p14:tracePt t="235202" x="6896100" y="4267200"/>
          <p14:tracePt t="235211" x="6858000" y="4279900"/>
          <p14:tracePt t="235218" x="6832600" y="4305300"/>
          <p14:tracePt t="235226" x="6807200" y="4318000"/>
          <p14:tracePt t="235231" x="6770688" y="4341813"/>
          <p14:tracePt t="235240" x="6757988" y="4354513"/>
          <p14:tracePt t="235253" x="6719888" y="4379913"/>
          <p14:tracePt t="235256" x="6696075" y="4405313"/>
          <p14:tracePt t="235266" x="6683375" y="4430713"/>
          <p14:tracePt t="235273" x="6645275" y="4467225"/>
          <p14:tracePt t="235283" x="6619875" y="4492625"/>
          <p14:tracePt t="235293" x="6583363" y="4554538"/>
          <p14:tracePt t="235296" x="6570663" y="4592638"/>
          <p14:tracePt t="235307" x="6545263" y="4618038"/>
          <p14:tracePt t="235313" x="6532563" y="4656138"/>
          <p14:tracePt t="235323" x="6519863" y="4692650"/>
          <p14:tracePt t="235333" x="6494463" y="4743450"/>
          <p14:tracePt t="235338" x="6483350" y="4768850"/>
          <p14:tracePt t="235346" x="6470650" y="4792663"/>
          <p14:tracePt t="235353" x="6470650" y="4830763"/>
          <p14:tracePt t="235363" x="6457950" y="4856163"/>
          <p14:tracePt t="235373" x="6457950" y="4868863"/>
          <p14:tracePt t="235393" x="6457950" y="4879975"/>
          <p14:tracePt t="235433" x="6457950" y="4905375"/>
          <p14:tracePt t="235453" x="6457950" y="4930775"/>
          <p14:tracePt t="235459" x="6457950" y="4943475"/>
          <p14:tracePt t="235470" x="6457950" y="4956175"/>
          <p14:tracePt t="235473" x="6457950" y="4981575"/>
          <p14:tracePt t="235487" x="6470650" y="5018088"/>
          <p14:tracePt t="235500" x="6494463" y="5043488"/>
          <p14:tracePt t="235509" x="6494463" y="5056188"/>
          <p14:tracePt t="235515" x="6507163" y="5068888"/>
          <p14:tracePt t="235536" x="6519863" y="5081588"/>
          <p14:tracePt t="235549" x="6532563" y="5092700"/>
          <p14:tracePt t="235564" x="6545263" y="5092700"/>
          <p14:tracePt t="235579" x="6545263" y="5105400"/>
          <p14:tracePt t="235594" x="6545263" y="5118100"/>
          <p14:tracePt t="235604" x="6557963" y="5118100"/>
          <p14:tracePt t="235631" x="6570663" y="5118100"/>
          <p14:tracePt t="235645" x="6583363" y="5118100"/>
          <p14:tracePt t="235655" x="6607175" y="5118100"/>
          <p14:tracePt t="235660" x="6619875" y="5118100"/>
          <p14:tracePt t="235670" x="6645275" y="5130800"/>
          <p14:tracePt t="235674" x="6657975" y="5130800"/>
          <p14:tracePt t="235685" x="6696075" y="5130800"/>
          <p14:tracePt t="235694" x="6719888" y="5143500"/>
          <p14:tracePt t="235702" x="6745288" y="5143500"/>
          <p14:tracePt t="235710" x="6757988" y="5143500"/>
          <p14:tracePt t="235717" x="6770688" y="5143500"/>
          <p14:tracePt t="235736" x="6783388" y="5143500"/>
          <p14:tracePt t="235740" x="6796088" y="5143500"/>
          <p14:tracePt t="235757" x="6819900" y="5143500"/>
          <p14:tracePt t="235769" x="6845300" y="5130800"/>
          <p14:tracePt t="235777" x="6870700" y="5118100"/>
          <p14:tracePt t="235781" x="6896100" y="5092700"/>
          <p14:tracePt t="235791" x="6919913" y="5081588"/>
          <p14:tracePt t="235796" x="6945313" y="5068888"/>
          <p14:tracePt t="235807" x="6970713" y="5043488"/>
          <p14:tracePt t="235817" x="7008813" y="5018088"/>
          <p14:tracePt t="235820" x="7032625" y="4981575"/>
          <p14:tracePt t="235832" x="7058025" y="4956175"/>
          <p14:tracePt t="235837" x="7083425" y="4930775"/>
          <p14:tracePt t="235847" x="7108825" y="4905375"/>
          <p14:tracePt t="235858" x="7121525" y="4879975"/>
          <p14:tracePt t="235863" x="7121525" y="4856163"/>
          <p14:tracePt t="235873" x="7132638" y="4843463"/>
          <p14:tracePt t="235876" x="7132638" y="4818063"/>
          <p14:tracePt t="235887" x="7132638" y="4805363"/>
          <p14:tracePt t="235896" x="7145338" y="4792663"/>
          <p14:tracePt t="235902" x="7145338" y="4768850"/>
          <p14:tracePt t="235912" x="7158038" y="4756150"/>
          <p14:tracePt t="235917" x="7158038" y="4743450"/>
          <p14:tracePt t="235926" x="7158038" y="4718050"/>
          <p14:tracePt t="235936" x="7170738" y="4679950"/>
          <p14:tracePt t="235942" x="7170738" y="4643438"/>
          <p14:tracePt t="235952" x="7170738" y="4592638"/>
          <p14:tracePt t="235958" x="7170738" y="4554538"/>
          <p14:tracePt t="235968" x="7170738" y="4492625"/>
          <p14:tracePt t="235978" x="7170738" y="4418013"/>
          <p14:tracePt t="235982" x="7170738" y="4318000"/>
          <p14:tracePt t="235992" x="7170738" y="4241800"/>
          <p14:tracePt t="235998" x="7170738" y="4167188"/>
          <p14:tracePt t="236008" x="7170738" y="4092575"/>
          <p14:tracePt t="236018" x="7170738" y="4005263"/>
          <p14:tracePt t="236022" x="7170738" y="3929063"/>
          <p14:tracePt t="236032" x="7170738" y="3879850"/>
          <p14:tracePt t="236042" x="7170738" y="3829050"/>
          <p14:tracePt t="236048" x="7158038" y="3767138"/>
          <p14:tracePt t="236058" x="7158038" y="3754438"/>
          <p14:tracePt t="236064" x="7158038" y="3741738"/>
          <p14:tracePt t="236074" x="7145338" y="3729038"/>
          <p14:tracePt t="236156" x="7132638" y="3729038"/>
          <p14:tracePt t="236159" x="7108825" y="3729038"/>
          <p14:tracePt t="236169" x="7083425" y="3754438"/>
          <p14:tracePt t="236181" x="7045325" y="3779838"/>
          <p14:tracePt t="236187" x="6996113" y="3829050"/>
          <p14:tracePt t="236195" x="6932613" y="3905250"/>
          <p14:tracePt t="236202" x="6870700" y="3967163"/>
          <p14:tracePt t="236212" x="6783388" y="4054475"/>
          <p14:tracePt t="236221" x="6707188" y="4154488"/>
          <p14:tracePt t="236225" x="6619875" y="4241800"/>
          <p14:tracePt t="236235" x="6557963" y="4318000"/>
          <p14:tracePt t="236242" x="6507163" y="4405313"/>
          <p14:tracePt t="236252" x="6470650" y="4479925"/>
          <p14:tracePt t="236261" x="6432550" y="4554538"/>
          <p14:tracePt t="236265" x="6407150" y="4630738"/>
          <p14:tracePt t="236275" x="6394450" y="4667250"/>
          <p14:tracePt t="236281" x="6370638" y="4718050"/>
          <p14:tracePt t="236291" x="6357938" y="4743450"/>
          <p14:tracePt t="236303" x="6357938" y="4768850"/>
          <p14:tracePt t="236308" x="6357938" y="4779963"/>
          <p14:tracePt t="236318" x="6357938" y="4792663"/>
          <p14:tracePt t="236334" x="6357938" y="4805363"/>
          <p14:tracePt t="236423" x="6357938" y="4818063"/>
          <p14:tracePt t="236427" x="6357938" y="4830763"/>
          <p14:tracePt t="236437" x="6357938" y="4856163"/>
          <p14:tracePt t="236443" x="6370638" y="4868863"/>
          <p14:tracePt t="236455" x="6370638" y="4879975"/>
          <p14:tracePt t="236463" x="6394450" y="4918075"/>
          <p14:tracePt t="236468" x="6407150" y="4930775"/>
          <p14:tracePt t="236476" x="6419850" y="4956175"/>
          <p14:tracePt t="236484" x="6445250" y="4981575"/>
          <p14:tracePt t="236493" x="6457950" y="5005388"/>
          <p14:tracePt t="236503" x="6470650" y="5018088"/>
          <p14:tracePt t="236508" x="6470650" y="5030788"/>
          <p14:tracePt t="236517" x="6483350" y="5030788"/>
          <p14:tracePt t="236523" x="6483350" y="5043488"/>
          <p14:tracePt t="236542" x="6483350" y="5056188"/>
          <p14:tracePt t="236563" x="6494463" y="5056188"/>
          <p14:tracePt t="236629" x="6507163" y="5056188"/>
          <p14:tracePt t="236649" x="6519863" y="5056188"/>
          <p14:tracePt t="236655" x="6557963" y="5056188"/>
          <p14:tracePt t="236665" x="6594475" y="5030788"/>
          <p14:tracePt t="236670" x="6619875" y="5018088"/>
          <p14:tracePt t="236679" x="6657975" y="4981575"/>
          <p14:tracePt t="236688" x="6719888" y="4943475"/>
          <p14:tracePt t="236695" x="6757988" y="4892675"/>
          <p14:tracePt t="236705" x="6796088" y="4792663"/>
          <p14:tracePt t="236708" x="6832600" y="4730750"/>
          <p14:tracePt t="236722" x="6870700" y="4667250"/>
          <p14:tracePt t="236724" x="6896100" y="4605338"/>
          <p14:tracePt t="236737" x="6919913" y="4554538"/>
          <p14:tracePt t="236746" x="6945313" y="4505325"/>
          <p14:tracePt t="236750" x="6958013" y="4479925"/>
          <p14:tracePt t="236761" x="6970713" y="4443413"/>
          <p14:tracePt t="236765" x="6983413" y="4405313"/>
          <p14:tracePt t="236775" x="6983413" y="4379913"/>
          <p14:tracePt t="236786" x="6983413" y="4367213"/>
          <p14:tracePt t="236790" x="6996113" y="4330700"/>
          <p14:tracePt t="236800" x="6996113" y="4318000"/>
          <p14:tracePt t="236805" x="6996113" y="4305300"/>
          <p14:tracePt t="236814" x="6996113" y="4292600"/>
          <p14:tracePt t="236824" x="6983413" y="4279900"/>
          <p14:tracePt t="236831" x="6983413" y="4267200"/>
          <p14:tracePt t="236840" x="6983413" y="4241800"/>
          <p14:tracePt t="236844" x="6983413" y="4205288"/>
          <p14:tracePt t="236854" x="6970713" y="4154488"/>
          <p14:tracePt t="236867" x="6970713" y="4129088"/>
          <p14:tracePt t="236884" x="6958013" y="4041775"/>
          <p14:tracePt t="236886" x="6945313" y="4017963"/>
          <p14:tracePt t="236896" x="6945313" y="3992563"/>
          <p14:tracePt t="236937" x="6932613" y="3992563"/>
          <p14:tracePt t="236951" x="6896100" y="4005263"/>
          <p14:tracePt t="236960" x="6858000" y="4017963"/>
          <p14:tracePt t="236967" x="6832600" y="4041775"/>
          <p14:tracePt t="236976" x="6796088" y="4067175"/>
          <p14:tracePt t="236986" x="6745288" y="4092575"/>
          <p14:tracePt t="236992" x="6696075" y="4141788"/>
          <p14:tracePt t="237002" x="6657975" y="4154488"/>
          <p14:tracePt t="237006" x="6632575" y="4192588"/>
          <p14:tracePt t="237016" x="6583363" y="4230688"/>
          <p14:tracePt t="237026" x="6570663" y="4267200"/>
          <p14:tracePt t="237033" x="6545263" y="4305300"/>
          <p14:tracePt t="237042" x="6519863" y="4341813"/>
          <p14:tracePt t="237047" x="6507163" y="4367213"/>
          <p14:tracePt t="237057" x="6494463" y="4405313"/>
          <p14:tracePt t="237068" x="6470650" y="4454525"/>
          <p14:tracePt t="237072" x="6470650" y="4492625"/>
          <p14:tracePt t="237084" x="6457950" y="4530725"/>
          <p14:tracePt t="237086" x="6457950" y="4567238"/>
          <p14:tracePt t="237096" x="6457950" y="4592638"/>
          <p14:tracePt t="237108" x="6445250" y="4630738"/>
          <p14:tracePt t="237112" x="6445250" y="4667250"/>
          <p14:tracePt t="237122" x="6445250" y="4692650"/>
          <p14:tracePt t="237128" x="6432550" y="4730750"/>
          <p14:tracePt t="237138" x="6432550" y="4756150"/>
          <p14:tracePt t="237150" x="6419850" y="4792663"/>
          <p14:tracePt t="237152" x="6419850" y="4818063"/>
          <p14:tracePt t="237162" x="6419850" y="4856163"/>
          <p14:tracePt t="237168" x="6419850" y="4905375"/>
          <p14:tracePt t="237178" x="6432550" y="4943475"/>
          <p14:tracePt t="237189" x="6445250" y="4956175"/>
          <p14:tracePt t="237192" x="6445250" y="4968875"/>
          <p14:tracePt t="237202" x="6445250" y="4992688"/>
          <p14:tracePt t="237208" x="6457950" y="4992688"/>
          <p14:tracePt t="237228" x="6470650" y="5005388"/>
          <p14:tracePt t="237250" x="6483350" y="5018088"/>
          <p14:tracePt t="237269" x="6494463" y="5030788"/>
          <p14:tracePt t="237275" x="6494463" y="5043488"/>
          <p14:tracePt t="237285" x="6519863" y="5043488"/>
          <p14:tracePt t="237301" x="6532563" y="5056188"/>
          <p14:tracePt t="237310" x="6545263" y="5056188"/>
          <p14:tracePt t="237317" x="6557963" y="5056188"/>
          <p14:tracePt t="237325" x="6570663" y="5056188"/>
          <p14:tracePt t="237332" x="6583363" y="5056188"/>
          <p14:tracePt t="237341" x="6594475" y="5056188"/>
          <p14:tracePt t="237351" x="6632575" y="5043488"/>
          <p14:tracePt t="237355" x="6657975" y="5043488"/>
          <p14:tracePt t="237367" x="6670675" y="5043488"/>
          <p14:tracePt t="237371" x="6683375" y="5030788"/>
          <p14:tracePt t="237382" x="6707188" y="5018088"/>
          <p14:tracePt t="237391" x="6719888" y="5018088"/>
          <p14:tracePt t="237396" x="6745288" y="5005388"/>
          <p14:tracePt t="237405" x="6757988" y="4992688"/>
          <p14:tracePt t="237411" x="6770688" y="4992688"/>
          <p14:tracePt t="237421" x="6796088" y="4981575"/>
          <p14:tracePt t="237434" x="6807200" y="4956175"/>
          <p14:tracePt t="237437" x="6819900" y="4943475"/>
          <p14:tracePt t="237446" x="6858000" y="4918075"/>
          <p14:tracePt t="237450" x="6870700" y="4868863"/>
          <p14:tracePt t="237460" x="6896100" y="4818063"/>
          <p14:tracePt t="237470" x="6919913" y="4779963"/>
          <p14:tracePt t="237476" x="6932613" y="4743450"/>
          <p14:tracePt t="237486" x="6945313" y="4679950"/>
          <p14:tracePt t="237490" x="6958013" y="4630738"/>
          <p14:tracePt t="237500" x="6958013" y="4605338"/>
          <p14:tracePt t="237510" x="6958013" y="4579938"/>
          <p14:tracePt t="237516" x="6970713" y="4567238"/>
          <p14:tracePt t="237526" x="6970713" y="4554538"/>
          <p14:tracePt t="237531" x="6970713" y="4530725"/>
          <p14:tracePt t="237550" x="6970713" y="4518025"/>
          <p14:tracePt t="237647" x="6958013" y="4518025"/>
          <p14:tracePt t="237663" x="6945313" y="4518025"/>
          <p14:tracePt t="237672" x="6932613" y="4518025"/>
          <p14:tracePt t="237678" x="6908800" y="4530725"/>
          <p14:tracePt t="237688" x="6883400" y="4543425"/>
          <p14:tracePt t="237692" x="6870700" y="4554538"/>
          <p14:tracePt t="237702" x="6845300" y="4579938"/>
          <p14:tracePt t="237712" x="6832600" y="4592638"/>
          <p14:tracePt t="237718" x="6819900" y="4618038"/>
          <p14:tracePt t="237728" x="6807200" y="4630738"/>
          <p14:tracePt t="237732" x="6796088" y="4656138"/>
          <p14:tracePt t="237742" x="6783388" y="4679950"/>
          <p14:tracePt t="237752" x="6783388" y="4692650"/>
          <p14:tracePt t="237758" x="6770688" y="4705350"/>
          <p14:tracePt t="237768" x="6770688" y="4730750"/>
          <p14:tracePt t="237772" x="6770688" y="4756150"/>
          <p14:tracePt t="237783" x="6757988" y="4792663"/>
          <p14:tracePt t="237798" x="6757988" y="4805363"/>
          <p14:tracePt t="237888" x="6770688" y="4805363"/>
          <p14:tracePt t="237894" x="6783388" y="4792663"/>
          <p14:tracePt t="237904" x="6796088" y="4718050"/>
          <p14:tracePt t="237914" x="6832600" y="4630738"/>
          <p14:tracePt t="237920" x="6870700" y="4554538"/>
          <p14:tracePt t="237931" x="6896100" y="4467225"/>
          <p14:tracePt t="237934" x="6896100" y="4405313"/>
          <p14:tracePt t="237944" x="6908800" y="4367213"/>
          <p14:tracePt t="237954" x="6908800" y="4318000"/>
          <p14:tracePt t="237961" x="6908800" y="4292600"/>
          <p14:tracePt t="237971" x="6908800" y="4279900"/>
          <p14:tracePt t="237974" x="6908800" y="4267200"/>
          <p14:tracePt t="238050" x="6883400" y="4292600"/>
          <p14:tracePt t="238056" x="6858000" y="4341813"/>
          <p14:tracePt t="238066" x="6796088" y="4405313"/>
          <p14:tracePt t="238076" x="6757988" y="4467225"/>
          <p14:tracePt t="238081" x="6732588" y="4492625"/>
          <p14:tracePt t="238090" x="6719888" y="4530725"/>
          <p14:tracePt t="238096" x="6707188" y="4567238"/>
          <p14:tracePt t="238106" x="6696075" y="4592638"/>
          <p14:tracePt t="238116" x="6696075" y="4630738"/>
          <p14:tracePt t="238131" x="6696075" y="4643438"/>
          <p14:tracePt t="238285" x="6696075" y="4630738"/>
          <p14:tracePt t="238293" x="6657975" y="4592638"/>
          <p14:tracePt t="238299" x="6532563" y="4479925"/>
          <p14:tracePt t="238309" x="6407150" y="4405313"/>
          <p14:tracePt t="238320" x="6219825" y="4292600"/>
          <p14:tracePt t="238323" x="5932488" y="4129088"/>
          <p14:tracePt t="238334" x="5643563" y="4017963"/>
          <p14:tracePt t="238339" x="5394325" y="3929063"/>
          <p14:tracePt t="238351" x="5256213" y="3879850"/>
          <p14:tracePt t="238359" x="5156200" y="3841750"/>
          <p14:tracePt t="238365" x="5105400" y="3841750"/>
          <p14:tracePt t="238375" x="5081588" y="3829050"/>
          <p14:tracePt t="238379" x="5068888" y="3829050"/>
          <p14:tracePt t="238415" x="5056188" y="3829050"/>
          <p14:tracePt t="238439" x="5056188" y="3816350"/>
          <p14:tracePt t="238445" x="5030788" y="3803650"/>
          <p14:tracePt t="238455" x="5005388" y="3792538"/>
          <p14:tracePt t="238458" x="4968875" y="3779838"/>
          <p14:tracePt t="238468" x="4918075" y="3767138"/>
          <p14:tracePt t="238481" x="4868863" y="3741738"/>
          <p14:tracePt t="238484" x="4779963" y="3703638"/>
          <p14:tracePt t="238495" x="4656138" y="3679825"/>
          <p14:tracePt t="238500" x="4554538" y="3654425"/>
          <p14:tracePt t="238510" x="4454525" y="3629025"/>
          <p14:tracePt t="238520" x="4367213" y="3616325"/>
          <p14:tracePt t="238524" x="4230688" y="3590925"/>
          <p14:tracePt t="238534" x="4154488" y="3579813"/>
          <p14:tracePt t="238540" x="4092575" y="3567113"/>
          <p14:tracePt t="238551" x="4017963" y="3541713"/>
          <p14:tracePt t="238560" x="3941763" y="3516313"/>
          <p14:tracePt t="238567" x="3916363" y="3490913"/>
          <p14:tracePt t="238575" x="3892550" y="3490913"/>
          <p14:tracePt t="238583" x="3867150" y="3479800"/>
          <p14:tracePt t="238914" x="3854450" y="3441700"/>
          <p14:tracePt t="238923" x="3816350" y="3328988"/>
          <p14:tracePt t="238931" x="3792538" y="3241675"/>
          <p14:tracePt t="238940" x="3754438" y="3103563"/>
          <p14:tracePt t="238944" x="3703638" y="2916238"/>
          <p14:tracePt t="238955" x="3679825" y="2828925"/>
          <p14:tracePt t="238964" x="3654425" y="2728913"/>
          <p14:tracePt t="238968" x="3629025" y="2652713"/>
          <p14:tracePt t="238979" x="3616325" y="2590800"/>
          <p14:tracePt t="238985" x="3603625" y="2552700"/>
          <p14:tracePt t="238997" x="3603625" y="2516188"/>
          <p14:tracePt t="239004" x="3590925" y="2503488"/>
          <p14:tracePt t="239008" x="3579813" y="2490788"/>
          <p14:tracePt t="239048" x="3567113" y="2490788"/>
          <p14:tracePt t="239080" x="3529013" y="2503488"/>
          <p14:tracePt t="239085" x="3467100" y="2540000"/>
          <p14:tracePt t="239091" x="3390900" y="2603500"/>
          <p14:tracePt t="239100" x="3303588" y="2665413"/>
          <p14:tracePt t="239104" x="3203575" y="2752725"/>
          <p14:tracePt t="239115" x="3116263" y="2865438"/>
          <p14:tracePt t="239124" x="3028950" y="2978150"/>
          <p14:tracePt t="239130" x="2952750" y="3090863"/>
          <p14:tracePt t="239140" x="2890838" y="3178175"/>
          <p14:tracePt t="239145" x="2852738" y="3254375"/>
          <p14:tracePt t="239154" x="2816225" y="3341688"/>
          <p14:tracePt t="239164" x="2803525" y="3403600"/>
          <p14:tracePt t="239170" x="2790825" y="3441700"/>
          <p14:tracePt t="239180" x="2778125" y="3467100"/>
          <p14:tracePt t="239187" x="2778125" y="3479800"/>
          <p14:tracePt t="239251" x="2790825" y="3479800"/>
          <p14:tracePt t="239278" x="2790825" y="3467100"/>
          <p14:tracePt t="239293" x="2803525" y="3467100"/>
          <p14:tracePt t="239307" x="2803525" y="3454400"/>
          <p14:tracePt t="239316" x="2828925" y="3416300"/>
          <p14:tracePt t="239327" x="2865438" y="3341688"/>
          <p14:tracePt t="239333" x="2890838" y="3278188"/>
          <p14:tracePt t="239343" x="2928938" y="3178175"/>
          <p14:tracePt t="239348" x="2965450" y="3078163"/>
          <p14:tracePt t="239356" x="3003550" y="2990850"/>
          <p14:tracePt t="239367" x="3028950" y="2916238"/>
          <p14:tracePt t="239373" x="3054350" y="2865438"/>
          <p14:tracePt t="239382" x="3065463" y="2840038"/>
          <p14:tracePt t="239398" x="3065463" y="2828925"/>
          <p14:tracePt t="239411" x="3078163" y="2828925"/>
          <p14:tracePt t="239440" x="3078163" y="2840038"/>
          <p14:tracePt t="239453" x="3078163" y="2865438"/>
          <p14:tracePt t="239464" x="3078163" y="2928938"/>
          <p14:tracePt t="239470" x="3078163" y="3003550"/>
          <p14:tracePt t="239480" x="3090863" y="3141663"/>
          <p14:tracePt t="239489" x="3116263" y="3267075"/>
          <p14:tracePt t="239494" x="3154363" y="3390900"/>
          <p14:tracePt t="239502" x="3190875" y="3529013"/>
          <p14:tracePt t="239508" x="3241675" y="3629025"/>
          <p14:tracePt t="239518" x="3290888" y="3767138"/>
          <p14:tracePt t="239529" x="3316288" y="3829050"/>
          <p14:tracePt t="239534" x="3328988" y="3867150"/>
          <p14:tracePt t="239545" x="3341688" y="3892550"/>
          <p14:tracePt t="239548" x="3367088" y="3941763"/>
          <p14:tracePt t="239558" x="3367088" y="3967163"/>
          <p14:tracePt t="239568" x="3378200" y="3979863"/>
          <p14:tracePt t="239574" x="3378200" y="3992563"/>
          <p14:tracePt t="239585" x="3390900" y="4005263"/>
          <p14:tracePt t="239588" x="3390900" y="4017963"/>
          <p14:tracePt t="239599" x="3390900" y="4029075"/>
          <p14:tracePt t="239610" x="3403600" y="4029075"/>
          <p14:tracePt t="239615" x="3403600" y="4041775"/>
          <p14:tracePt t="239629" x="3403600" y="4054475"/>
          <p14:tracePt t="239641" x="3416300" y="4054475"/>
          <p14:tracePt t="239654" x="3416300" y="4067175"/>
          <p14:tracePt t="239665" x="3429000" y="4079875"/>
          <p14:tracePt t="239671" x="3429000" y="4092575"/>
          <p14:tracePt t="239685" x="3429000" y="4117975"/>
          <p14:tracePt t="239691" x="3441700" y="4154488"/>
          <p14:tracePt t="239694" x="3441700" y="4179888"/>
          <p14:tracePt t="239706" x="3454400" y="4217988"/>
          <p14:tracePt t="239712" x="3467100" y="4241800"/>
          <p14:tracePt t="239721" x="3467100" y="4279900"/>
          <p14:tracePt t="239731" x="3467100" y="4318000"/>
          <p14:tracePt t="239736" x="3479800" y="4354513"/>
          <p14:tracePt t="239745" x="3490913" y="4379913"/>
          <p14:tracePt t="239751" x="3503613" y="4430713"/>
          <p14:tracePt t="239762" x="3516313" y="4454525"/>
          <p14:tracePt t="239771" x="3529013" y="4467225"/>
          <p14:tracePt t="239780" x="3541713" y="4492625"/>
          <p14:tracePt t="239787" x="3554413" y="4505325"/>
          <p14:tracePt t="239791" x="3567113" y="4518025"/>
          <p14:tracePt t="239802" x="3579813" y="4518025"/>
          <p14:tracePt t="239811" x="3616325" y="4554538"/>
          <p14:tracePt t="239816" x="3667125" y="4579938"/>
          <p14:tracePt t="239828" x="3716338" y="4618038"/>
          <p14:tracePt t="239830" x="3779838" y="4643438"/>
          <p14:tracePt t="239840" x="3867150" y="4679950"/>
          <p14:tracePt t="239850" x="3967163" y="4705350"/>
          <p14:tracePt t="239856" x="4054475" y="4730750"/>
          <p14:tracePt t="239866" x="4154488" y="4743450"/>
          <p14:tracePt t="239879" x="4230688" y="4743450"/>
          <p14:tracePt t="239882" x="4279900" y="4743450"/>
          <p14:tracePt t="239892" x="4318000" y="4743450"/>
          <p14:tracePt t="239896" x="4341813" y="4743450"/>
          <p14:tracePt t="239906" x="4367213" y="4743450"/>
          <p14:tracePt t="239912" x="4392613" y="4743450"/>
          <p14:tracePt t="239922" x="4418013" y="4730750"/>
          <p14:tracePt t="239932" x="4430713" y="4730750"/>
          <p14:tracePt t="239936" x="4443413" y="4718050"/>
          <p14:tracePt t="239946" x="4467225" y="4718050"/>
          <p14:tracePt t="239952" x="4479925" y="4705350"/>
          <p14:tracePt t="239962" x="4492625" y="4705350"/>
          <p14:tracePt t="239973" x="4518025" y="4705350"/>
          <p14:tracePt t="239977" x="4543425" y="4692650"/>
          <p14:tracePt t="239989" x="4554538" y="4679950"/>
          <p14:tracePt t="239992" x="4567238" y="4679950"/>
          <p14:tracePt t="240002" x="4592638" y="4667250"/>
          <p14:tracePt t="240012" x="4605338" y="4656138"/>
          <p14:tracePt t="240018" x="4630738" y="4656138"/>
          <p14:tracePt t="240028" x="4656138" y="4630738"/>
          <p14:tracePt t="240032" x="4679950" y="4630738"/>
          <p14:tracePt t="240043" x="4705350" y="4630738"/>
          <p14:tracePt t="240052" x="4730750" y="4605338"/>
          <p14:tracePt t="240060" x="4768850" y="4592638"/>
          <p14:tracePt t="240069" x="4779963" y="4592638"/>
          <p14:tracePt t="240073" x="4792663" y="4579938"/>
          <p14:tracePt t="240083" x="4818063" y="4567238"/>
          <p14:tracePt t="240096" x="4830763" y="4567238"/>
          <p14:tracePt t="240100" x="4843463" y="4554538"/>
          <p14:tracePt t="240110" x="4856163" y="4554538"/>
          <p14:tracePt t="240115" x="4868863" y="4543425"/>
          <p14:tracePt t="240125" x="4892675" y="4543425"/>
          <p14:tracePt t="240139" x="4918075" y="4530725"/>
          <p14:tracePt t="240150" x="4930775" y="4518025"/>
          <p14:tracePt t="240155" x="4943475" y="4518025"/>
          <p14:tracePt t="240175" x="4968875" y="4505325"/>
          <p14:tracePt t="240181" x="4981575" y="4505325"/>
          <p14:tracePt t="240188" x="4992688" y="4505325"/>
          <p14:tracePt t="240194" x="5018088" y="4479925"/>
          <p14:tracePt t="240204" x="5043488" y="4467225"/>
          <p14:tracePt t="240214" x="5068888" y="4443413"/>
          <p14:tracePt t="240220" x="5105400" y="4430713"/>
          <p14:tracePt t="240230" x="5156200" y="4392613"/>
          <p14:tracePt t="240234" x="5205413" y="4354513"/>
          <p14:tracePt t="240244" x="5281613" y="4330700"/>
          <p14:tracePt t="240254" x="5318125" y="4318000"/>
          <p14:tracePt t="240261" x="5368925" y="4292600"/>
          <p14:tracePt t="240271" x="5394325" y="4279900"/>
          <p14:tracePt t="240275" x="5430838" y="4254500"/>
          <p14:tracePt t="240284" x="5456238" y="4241800"/>
          <p14:tracePt t="240294" x="5481638" y="4230688"/>
          <p14:tracePt t="240300" x="5507038" y="4217988"/>
          <p14:tracePt t="240310" x="5518150" y="4205288"/>
          <p14:tracePt t="240314" x="5530850" y="4205288"/>
          <p14:tracePt t="240324" x="5543550" y="4192588"/>
          <p14:tracePt t="240336" x="5568950" y="4192588"/>
          <p14:tracePt t="240340" x="5568950" y="4179888"/>
          <p14:tracePt t="240350" x="5594350" y="4167188"/>
          <p14:tracePt t="240356" x="5607050" y="4167188"/>
          <p14:tracePt t="240366" x="5643563" y="4154488"/>
          <p14:tracePt t="240377" x="5656263" y="4141788"/>
          <p14:tracePt t="240381" x="5668963" y="4141788"/>
          <p14:tracePt t="240390" x="5681663" y="4129088"/>
          <p14:tracePt t="240397" x="5681663" y="4117975"/>
          <p14:tracePt t="240406" x="5707063" y="4117975"/>
          <p14:tracePt t="240420" x="5719763" y="4105275"/>
          <p14:tracePt t="240437" x="5732463" y="4105275"/>
          <p14:tracePt t="240457" x="5743575" y="4092575"/>
          <p14:tracePt t="240463" x="5756275" y="4079875"/>
          <p14:tracePt t="240475" x="5768975" y="4054475"/>
          <p14:tracePt t="240478" x="5807075" y="4041775"/>
          <p14:tracePt t="240487" x="5832475" y="4017963"/>
          <p14:tracePt t="240498" x="5843588" y="3992563"/>
          <p14:tracePt t="240504" x="5894388" y="3954463"/>
          <p14:tracePt t="240513" x="5919788" y="3916363"/>
          <p14:tracePt t="240516" x="5956300" y="3892550"/>
          <p14:tracePt t="240526" x="5981700" y="3829050"/>
          <p14:tracePt t="240536" x="6019800" y="3803650"/>
          <p14:tracePt t="240543" x="6045200" y="3754438"/>
          <p14:tracePt t="240552" x="6081713" y="3741738"/>
          <p14:tracePt t="240556" x="6094413" y="3703638"/>
          <p14:tracePt t="240568" x="6119813" y="3692525"/>
          <p14:tracePt t="240578" x="6132513" y="3667125"/>
          <p14:tracePt t="240582" x="6145213" y="3654425"/>
          <p14:tracePt t="240598" x="6169025" y="3616325"/>
          <p14:tracePt t="240610" x="6181725" y="3603625"/>
          <p14:tracePt t="240623" x="6194425" y="3590925"/>
          <p14:tracePt t="240638" x="6207125" y="3579813"/>
          <p14:tracePt t="240649" x="6219825" y="3567113"/>
          <p14:tracePt t="240659" x="6232525" y="3554413"/>
          <p14:tracePt t="240676" x="6245225" y="3541713"/>
          <p14:tracePt t="240678" x="6257925" y="3529013"/>
          <p14:tracePt t="240689" x="6281738" y="3516313"/>
          <p14:tracePt t="240698" x="6281738" y="3490913"/>
          <p14:tracePt t="240704" x="6307138" y="3467100"/>
          <p14:tracePt t="240714" x="6332538" y="3454400"/>
          <p14:tracePt t="240718" x="6357938" y="3416300"/>
          <p14:tracePt t="240728" x="6370638" y="3390900"/>
          <p14:tracePt t="240738" x="6394450" y="3367088"/>
          <p14:tracePt t="240744" x="6419850" y="3341688"/>
          <p14:tracePt t="240754" x="6432550" y="3303588"/>
          <p14:tracePt t="240759" x="6470650" y="3278188"/>
          <p14:tracePt t="240769" x="6483350" y="3267075"/>
          <p14:tracePt t="240779" x="6494463" y="3228975"/>
          <p14:tracePt t="240784" x="6507163" y="3203575"/>
          <p14:tracePt t="240794" x="6532563" y="3190875"/>
          <p14:tracePt t="240801" x="6545263" y="3165475"/>
          <p14:tracePt t="240810" x="6557963" y="3154363"/>
          <p14:tracePt t="240820" x="6570663" y="3141663"/>
          <p14:tracePt t="240824" x="6583363" y="3103563"/>
          <p14:tracePt t="240834" x="6607175" y="3078163"/>
          <p14:tracePt t="240840" x="6619875" y="3065463"/>
          <p14:tracePt t="240850" x="6657975" y="3016250"/>
          <p14:tracePt t="240860" x="6670675" y="2990850"/>
          <p14:tracePt t="240878" x="6707188" y="2928938"/>
          <p14:tracePt t="240880" x="6732588" y="2890838"/>
          <p14:tracePt t="240890" x="6745288" y="2852738"/>
          <p14:tracePt t="240900" x="6770688" y="2816225"/>
          <p14:tracePt t="240904" x="6783388" y="2790825"/>
          <p14:tracePt t="240916" x="6807200" y="2752725"/>
          <p14:tracePt t="240920" x="6819900" y="2728913"/>
          <p14:tracePt t="240941" x="6832600" y="2703513"/>
          <p14:tracePt t="240947" x="6845300" y="2703513"/>
          <p14:tracePt t="240956" x="6845300" y="2678113"/>
          <p14:tracePt t="240960" x="6858000" y="2665413"/>
          <p14:tracePt t="240971" x="6870700" y="2640013"/>
          <p14:tracePt t="240980" x="6896100" y="2603500"/>
          <p14:tracePt t="240986" x="6896100" y="2590800"/>
          <p14:tracePt t="240996" x="6908800" y="2552700"/>
          <p14:tracePt t="241000" x="6932613" y="2527300"/>
          <p14:tracePt t="241010" x="6932613" y="2516188"/>
          <p14:tracePt t="241020" x="6945313" y="2490788"/>
          <p14:tracePt t="241026" x="6958013" y="2478088"/>
          <p14:tracePt t="241036" x="6958013" y="2452688"/>
          <p14:tracePt t="241042" x="6970713" y="2427288"/>
          <p14:tracePt t="241052" x="6996113" y="2390775"/>
          <p14:tracePt t="241062" x="6996113" y="2365375"/>
          <p14:tracePt t="241066" x="7019925" y="2327275"/>
          <p14:tracePt t="241076" x="7045325" y="2290763"/>
          <p14:tracePt t="241082" x="7045325" y="2265363"/>
          <p14:tracePt t="241093" x="7058025" y="2214563"/>
          <p14:tracePt t="241103" x="7070725" y="2190750"/>
          <p14:tracePt t="241106" x="7083425" y="2152650"/>
          <p14:tracePt t="241117" x="7083425" y="2127250"/>
          <p14:tracePt t="241123" x="7108825" y="2101850"/>
          <p14:tracePt t="241133" x="7121525" y="2078038"/>
          <p14:tracePt t="241144" x="7121525" y="2039938"/>
          <p14:tracePt t="241149" x="7132638" y="2001838"/>
          <p14:tracePt t="241159" x="7132638" y="1978025"/>
          <p14:tracePt t="241163" x="7145338" y="1952625"/>
          <p14:tracePt t="241173" x="7145338" y="1927225"/>
          <p14:tracePt t="241184" x="7145338" y="1901825"/>
          <p14:tracePt t="241189" x="7145338" y="1876425"/>
          <p14:tracePt t="241203" x="7158038" y="1839913"/>
          <p14:tracePt t="241214" x="7158038" y="1814513"/>
          <p14:tracePt t="241223" x="7158038" y="1789113"/>
          <p14:tracePt t="241229" x="7158038" y="1765300"/>
          <p14:tracePt t="241239" x="7158038" y="1739900"/>
          <p14:tracePt t="241245" x="7158038" y="1714500"/>
          <p14:tracePt t="241255" x="7158038" y="1689100"/>
          <p14:tracePt t="241265" x="7158038" y="1652588"/>
          <p14:tracePt t="241269" x="7158038" y="1627188"/>
          <p14:tracePt t="241278" x="7158038" y="1614488"/>
          <p14:tracePt t="241284" x="7158038" y="1589088"/>
          <p14:tracePt t="241294" x="7158038" y="1576388"/>
          <p14:tracePt t="241304" x="7158038" y="1552575"/>
          <p14:tracePt t="241309" x="7158038" y="1539875"/>
          <p14:tracePt t="241318" x="7158038" y="1527175"/>
          <p14:tracePt t="241324" x="7158038" y="1514475"/>
          <p14:tracePt t="241334" x="7158038" y="1501775"/>
          <p14:tracePt t="241344" x="7158038" y="1489075"/>
          <p14:tracePt t="241682" x="7145338" y="1489075"/>
          <p14:tracePt t="241687" x="7132638" y="1527175"/>
          <p14:tracePt t="241696" x="7121525" y="1563688"/>
          <p14:tracePt t="241702" x="7108825" y="1601788"/>
          <p14:tracePt t="241712" x="7096125" y="1676400"/>
          <p14:tracePt t="241724" x="7070725" y="1739900"/>
          <p14:tracePt t="241728" x="7058025" y="1827213"/>
          <p14:tracePt t="241739" x="7032625" y="1901825"/>
          <p14:tracePt t="241744" x="7019925" y="1952625"/>
          <p14:tracePt t="241752" x="6996113" y="2014538"/>
          <p14:tracePt t="241763" x="6996113" y="2052638"/>
          <p14:tracePt t="241769" x="6983413" y="2078038"/>
          <p14:tracePt t="241778" x="6983413" y="2101850"/>
          <p14:tracePt t="241783" x="6970713" y="2139950"/>
          <p14:tracePt t="241793" x="6958013" y="2178050"/>
          <p14:tracePt t="241803" x="6932613" y="2227263"/>
          <p14:tracePt t="241813" x="6919913" y="2265363"/>
          <p14:tracePt t="241819" x="6896100" y="2327275"/>
          <p14:tracePt t="241823" x="6870700" y="2403475"/>
          <p14:tracePt t="241836" x="6832600" y="2478088"/>
          <p14:tracePt t="241844" x="6807200" y="2540000"/>
          <p14:tracePt t="241848" x="6770688" y="2640013"/>
          <p14:tracePt t="241858" x="6745288" y="2740025"/>
          <p14:tracePt t="241865" x="6707188" y="2828925"/>
          <p14:tracePt t="241875" x="6683375" y="2928938"/>
          <p14:tracePt t="241892" x="6619875" y="3090863"/>
          <p14:tracePt t="241898" x="6583363" y="3154363"/>
          <p14:tracePt t="241904" x="6557963" y="3190875"/>
          <p14:tracePt t="241914" x="6557963" y="3228975"/>
          <p14:tracePt t="241924" x="6532563" y="3278188"/>
          <p14:tracePt t="241929" x="6519863" y="3303588"/>
          <p14:tracePt t="241940" x="6507163" y="3328988"/>
          <p14:tracePt t="241946" x="6494463" y="3367088"/>
          <p14:tracePt t="241960" x="6470650" y="3390900"/>
          <p14:tracePt t="241965" x="6457950" y="3467100"/>
          <p14:tracePt t="241972" x="6419850" y="3490913"/>
          <p14:tracePt t="241981" x="6394450" y="3516313"/>
          <p14:tracePt t="241987" x="6370638" y="3567113"/>
          <p14:tracePt t="241995" x="6345238" y="3590925"/>
          <p14:tracePt t="242004" x="6319838" y="3641725"/>
          <p14:tracePt t="242010" x="6281738" y="3679825"/>
          <p14:tracePt t="242020" x="6245225" y="3741738"/>
          <p14:tracePt t="242024" x="6207125" y="3792538"/>
          <p14:tracePt t="242034" x="6157913" y="3854450"/>
          <p14:tracePt t="242044" x="6094413" y="3916363"/>
          <p14:tracePt t="242050" x="6007100" y="4029075"/>
          <p14:tracePt t="242060" x="5956300" y="4105275"/>
          <p14:tracePt t="242066" x="5907088" y="4167188"/>
          <p14:tracePt t="242076" x="5843588" y="4205288"/>
          <p14:tracePt t="242086" x="5807075" y="4254500"/>
          <p14:tracePt t="242091" x="5768975" y="4292600"/>
          <p14:tracePt t="242101" x="5719763" y="4318000"/>
          <p14:tracePt t="242106" x="5681663" y="4367213"/>
          <p14:tracePt t="242117" x="5643563" y="4405313"/>
          <p14:tracePt t="242126" x="5607050" y="4443413"/>
          <p14:tracePt t="242131" x="5556250" y="4467225"/>
          <p14:tracePt t="242140" x="5530850" y="4492625"/>
          <p14:tracePt t="242146" x="5507038" y="4505325"/>
          <p14:tracePt t="242157" x="5468938" y="4530725"/>
          <p14:tracePt t="242167" x="5418138" y="4554538"/>
          <p14:tracePt t="242173" x="5381625" y="4554538"/>
          <p14:tracePt t="242183" x="5343525" y="4579938"/>
          <p14:tracePt t="242187" x="5305425" y="4605338"/>
          <p14:tracePt t="242197" x="5243513" y="4618038"/>
          <p14:tracePt t="242208" x="5205413" y="4630738"/>
          <p14:tracePt t="242213" x="5118100" y="4656138"/>
          <p14:tracePt t="242224" x="5030788" y="4667250"/>
          <p14:tracePt t="242227" x="4956175" y="4692650"/>
          <p14:tracePt t="242237" x="4856163" y="4718050"/>
          <p14:tracePt t="242246" x="4756150" y="4730750"/>
          <p14:tracePt t="242252" x="4667250" y="4756150"/>
          <p14:tracePt t="242263" x="4567238" y="4768850"/>
          <p14:tracePt t="242267" x="4467225" y="4768850"/>
          <p14:tracePt t="242276" x="4379913" y="4768850"/>
          <p14:tracePt t="242287" x="4318000" y="4768850"/>
          <p14:tracePt t="242292" x="4241800" y="4768850"/>
          <p14:tracePt t="242304" x="4179888" y="4768850"/>
          <p14:tracePt t="242309" x="4105275" y="4768850"/>
          <p14:tracePt t="242318" x="4029075" y="4768850"/>
          <p14:tracePt t="242329" x="3941763" y="4768850"/>
          <p14:tracePt t="242333" x="3829050" y="4743450"/>
          <p14:tracePt t="242342" x="3767138" y="4743450"/>
          <p14:tracePt t="242348" x="3729038" y="4730750"/>
          <p14:tracePt t="242358" x="3654425" y="4730750"/>
          <p14:tracePt t="242368" x="3567113" y="4705350"/>
          <p14:tracePt t="242372" x="3503613" y="4705350"/>
          <p14:tracePt t="242382" x="3429000" y="4692650"/>
          <p14:tracePt t="242389" x="3378200" y="4679950"/>
          <p14:tracePt t="242398" x="3341688" y="4679950"/>
          <p14:tracePt t="242408" x="3316288" y="4667250"/>
          <p14:tracePt t="242418" x="3278188" y="4656138"/>
          <p14:tracePt t="242424" x="3254375" y="4656138"/>
          <p14:tracePt t="242429" x="3241675" y="4656138"/>
          <p14:tracePt t="242439" x="3228975" y="4656138"/>
          <p14:tracePt t="242448" x="3203575" y="4643438"/>
          <p14:tracePt t="242454" x="3190875" y="4630738"/>
          <p14:tracePt t="242464" x="3165475" y="4618038"/>
          <p14:tracePt t="242468" x="3128963" y="4605338"/>
          <p14:tracePt t="242478" x="3103563" y="4592638"/>
          <p14:tracePt t="242489" x="3090863" y="4592638"/>
          <p14:tracePt t="242494" x="3078163" y="4592638"/>
          <p14:tracePt t="242504" x="3054350" y="4579938"/>
          <p14:tracePt t="242508" x="3041650" y="4567238"/>
          <p14:tracePt t="242519" x="3028950" y="4567238"/>
          <p14:tracePt t="242544" x="3016250" y="4567238"/>
          <p14:tracePt t="242953" x="3028950" y="4567238"/>
          <p14:tracePt t="242973" x="3041650" y="4567238"/>
          <p14:tracePt t="242978" x="3054350" y="4567238"/>
          <p14:tracePt t="242989" x="3065463" y="4567238"/>
          <p14:tracePt t="243005" x="3090863" y="4567238"/>
          <p14:tracePt t="243014" x="3116263" y="4567238"/>
          <p14:tracePt t="243018" x="3128963" y="4567238"/>
          <p14:tracePt t="243028" x="3165475" y="4567238"/>
          <p14:tracePt t="243034" x="3178175" y="4567238"/>
          <p14:tracePt t="243044" x="3203575" y="4567238"/>
          <p14:tracePt t="243055" x="3228975" y="4567238"/>
          <p14:tracePt t="243058" x="3241675" y="4567238"/>
          <p14:tracePt t="243068" x="3278188" y="4567238"/>
          <p14:tracePt t="243074" x="3303588" y="4567238"/>
          <p14:tracePt t="243084" x="3341688" y="4567238"/>
          <p14:tracePt t="243094" x="3367088" y="4567238"/>
          <p14:tracePt t="243099" x="3403600" y="4567238"/>
          <p14:tracePt t="243111" x="3429000" y="4554538"/>
          <p14:tracePt t="243114" x="3467100" y="4554538"/>
          <p14:tracePt t="243124" x="3503613" y="4543425"/>
          <p14:tracePt t="243134" x="3541713" y="4543425"/>
          <p14:tracePt t="243140" x="3579813" y="4530725"/>
          <p14:tracePt t="243150" x="3603625" y="4530725"/>
          <p14:tracePt t="243155" x="3641725" y="4518025"/>
          <p14:tracePt t="243164" x="3692525" y="4505325"/>
          <p14:tracePt t="243174" x="3716338" y="4492625"/>
          <p14:tracePt t="243181" x="3779838" y="4467225"/>
          <p14:tracePt t="243192" x="3803650" y="4443413"/>
          <p14:tracePt t="243194" x="3854450" y="4430713"/>
          <p14:tracePt t="243206" x="3905250" y="4392613"/>
          <p14:tracePt t="243216" x="3929063" y="4379913"/>
          <p14:tracePt t="243222" x="3967163" y="4354513"/>
          <p14:tracePt t="243232" x="4005263" y="4330700"/>
          <p14:tracePt t="243236" x="4054475" y="4318000"/>
          <p14:tracePt t="243247" x="4079875" y="4305300"/>
          <p14:tracePt t="243258" x="4105275" y="4279900"/>
          <p14:tracePt t="243261" x="4117975" y="4279900"/>
          <p14:tracePt t="243273" x="4154488" y="4267200"/>
          <p14:tracePt t="243276" x="4154488" y="4254500"/>
          <p14:tracePt t="243287" x="4167188" y="4254500"/>
          <p14:tracePt t="243296" x="4192588" y="4254500"/>
          <p14:tracePt t="243300" x="4192588" y="4241800"/>
          <p14:tracePt t="243310" x="4217988" y="4241800"/>
          <p14:tracePt t="243332" x="4230688" y="4241800"/>
          <p14:tracePt t="243342" x="4241800" y="4241800"/>
          <p14:tracePt t="243352" x="4254500" y="4230688"/>
          <p14:tracePt t="243357" x="4267200" y="4230688"/>
          <p14:tracePt t="243366" x="4279900" y="4230688"/>
          <p14:tracePt t="243383" x="4292600" y="4230688"/>
          <p14:tracePt t="243392" x="4305300" y="4230688"/>
          <p14:tracePt t="243396" x="4318000" y="4230688"/>
          <p14:tracePt t="243406" x="4330700" y="4230688"/>
          <p14:tracePt t="243416" x="4341813" y="4217988"/>
          <p14:tracePt t="243422" x="4367213" y="4217988"/>
          <p14:tracePt t="243432" x="4379913" y="4205288"/>
          <p14:tracePt t="243437" x="4392613" y="4205288"/>
          <p14:tracePt t="243448" x="4418013" y="4205288"/>
          <p14:tracePt t="243473" x="4430713" y="4205288"/>
          <p14:tracePt t="243512" x="4443413" y="4205288"/>
          <p14:tracePt t="243529" x="4467225" y="4205288"/>
          <p14:tracePt t="243538" x="4479925" y="4205288"/>
          <p14:tracePt t="243543" x="4505325" y="4205288"/>
          <p14:tracePt t="243552" x="4518025" y="4205288"/>
          <p14:tracePt t="243558" x="4543425" y="4205288"/>
          <p14:tracePt t="243569" x="4579938" y="4205288"/>
          <p14:tracePt t="243579" x="4605338" y="4205288"/>
          <p14:tracePt t="243585" x="4630738" y="4205288"/>
          <p14:tracePt t="243595" x="4656138" y="4192588"/>
          <p14:tracePt t="243599" x="4679950" y="4192588"/>
          <p14:tracePt t="243609" x="4705350" y="4192588"/>
          <p14:tracePt t="243622" x="4730750" y="4192588"/>
          <p14:tracePt t="243625" x="4805363" y="4179888"/>
          <p14:tracePt t="243635" x="4856163" y="4179888"/>
          <p14:tracePt t="243640" x="4892675" y="4167188"/>
          <p14:tracePt t="243650" x="4943475" y="4154488"/>
          <p14:tracePt t="243659" x="5018088" y="4141788"/>
          <p14:tracePt t="243665" x="5105400" y="4129088"/>
          <p14:tracePt t="243675" x="5168900" y="4129088"/>
          <p14:tracePt t="243681" x="5243513" y="4105275"/>
          <p14:tracePt t="243692" x="5330825" y="4105275"/>
          <p14:tracePt t="243700" x="5381625" y="4105275"/>
          <p14:tracePt t="243705" x="5418138" y="4092575"/>
          <p14:tracePt t="243714" x="5456238" y="4092575"/>
          <p14:tracePt t="243722" x="5468938" y="4079875"/>
          <p14:tracePt t="243731" x="5481638" y="4079875"/>
          <p14:tracePt t="243742" x="5481638" y="4067175"/>
          <p14:tracePt t="243744" x="5494338" y="4054475"/>
          <p14:tracePt t="243761" x="5507038" y="4054475"/>
          <p14:tracePt t="243772" x="5518150" y="4041775"/>
          <p14:tracePt t="243784" x="5530850" y="4017963"/>
          <p14:tracePt t="243797" x="5543550" y="4017963"/>
          <p14:tracePt t="243801" x="5556250" y="4005263"/>
          <p14:tracePt t="243821" x="5581650" y="3992563"/>
          <p14:tracePt t="243827" x="5594350" y="3979863"/>
          <p14:tracePt t="243838" x="5607050" y="3967163"/>
          <p14:tracePt t="243841" x="5607050" y="3954463"/>
          <p14:tracePt t="243851" x="5619750" y="3954463"/>
          <p14:tracePt t="243861" x="5630863" y="3941763"/>
          <p14:tracePt t="243876" x="5643563" y="3941763"/>
          <p14:tracePt t="243891" x="5656263" y="3929063"/>
          <p14:tracePt t="243901" x="5668963" y="3916363"/>
          <p14:tracePt t="243906" x="5694363" y="3905250"/>
          <p14:tracePt t="243916" x="5719763" y="3892550"/>
          <p14:tracePt t="243922" x="5743575" y="3879850"/>
          <p14:tracePt t="243937" x="5756275" y="3854450"/>
          <p14:tracePt t="243942" x="5794375" y="3841750"/>
          <p14:tracePt t="243946" x="5832475" y="3816350"/>
          <p14:tracePt t="243957" x="5843588" y="3816350"/>
          <p14:tracePt t="243962" x="5868988" y="3792538"/>
          <p14:tracePt t="243983" x="5881688" y="3767138"/>
          <p14:tracePt t="243987" x="5894388" y="3767138"/>
          <p14:tracePt t="243996" x="5907088" y="3754438"/>
          <p14:tracePt t="244012" x="5907088" y="3741738"/>
          <p14:tracePt t="244038" x="5919788" y="3741738"/>
          <p14:tracePt t="244042" x="5919788" y="3729038"/>
          <p14:tracePt t="244068" x="5932488" y="3716338"/>
          <p14:tracePt t="244078" x="5945188" y="3703638"/>
          <p14:tracePt t="244082" x="5956300" y="3692525"/>
          <p14:tracePt t="244093" x="5969000" y="3654425"/>
          <p14:tracePt t="244103" x="6007100" y="3629025"/>
          <p14:tracePt t="244109" x="6032500" y="3603625"/>
          <p14:tracePt t="244119" x="6056313" y="3567113"/>
          <p14:tracePt t="244122" x="6094413" y="3529013"/>
          <p14:tracePt t="244132" x="6119813" y="3503613"/>
          <p14:tracePt t="244144" x="6169025" y="3467100"/>
          <p14:tracePt t="244148" x="6194425" y="3454400"/>
          <p14:tracePt t="244158" x="6219825" y="3403600"/>
          <p14:tracePt t="244164" x="6245225" y="3378200"/>
          <p14:tracePt t="244175" x="6269038" y="3354388"/>
          <p14:tracePt t="244184" x="6294438" y="3328988"/>
          <p14:tracePt t="244188" x="6319838" y="3303588"/>
          <p14:tracePt t="244199" x="6357938" y="3254375"/>
          <p14:tracePt t="244205" x="6394450" y="3228975"/>
          <p14:tracePt t="244214" x="6419850" y="3203575"/>
          <p14:tracePt t="244224" x="6445250" y="3154363"/>
          <p14:tracePt t="244228" x="6470650" y="3141663"/>
          <p14:tracePt t="244239" x="6494463" y="3103563"/>
          <p14:tracePt t="244244" x="6519863" y="3065463"/>
          <p14:tracePt t="244255" x="6545263" y="3028950"/>
          <p14:tracePt t="244264" x="6583363" y="2990850"/>
          <p14:tracePt t="244271" x="6607175" y="2952750"/>
          <p14:tracePt t="244280" x="6632575" y="2916238"/>
          <p14:tracePt t="244284" x="6657975" y="2890838"/>
          <p14:tracePt t="244294" x="6683375" y="2852738"/>
          <p14:tracePt t="244304" x="6696075" y="2816225"/>
          <p14:tracePt t="244310" x="6719888" y="2790825"/>
          <p14:tracePt t="244320" x="6732588" y="2765425"/>
          <p14:tracePt t="244324" x="6757988" y="2740025"/>
          <p14:tracePt t="244335" x="6770688" y="2728913"/>
          <p14:tracePt t="244344" x="6770688" y="2716213"/>
          <p14:tracePt t="244351" x="6783388" y="2690813"/>
          <p14:tracePt t="244361" x="6796088" y="2678113"/>
          <p14:tracePt t="244365" x="6796088" y="2652713"/>
          <p14:tracePt t="244387" x="6807200" y="2627313"/>
          <p14:tracePt t="244394" x="6819900" y="2603500"/>
          <p14:tracePt t="244401" x="6832600" y="2578100"/>
          <p14:tracePt t="244408" x="6832600" y="2565400"/>
          <p14:tracePt t="244417" x="6845300" y="2540000"/>
          <p14:tracePt t="244427" x="6858000" y="2516188"/>
          <p14:tracePt t="244431" x="6858000" y="2490788"/>
          <p14:tracePt t="244441" x="6883400" y="2465388"/>
          <p14:tracePt t="244447" x="6883400" y="2427288"/>
          <p14:tracePt t="244456" x="6896100" y="2403475"/>
          <p14:tracePt t="244467" x="6908800" y="2378075"/>
          <p14:tracePt t="244471" x="6919913" y="2352675"/>
          <p14:tracePt t="244483" x="6932613" y="2314575"/>
          <p14:tracePt t="244489" x="6945313" y="2265363"/>
          <p14:tracePt t="244496" x="6945313" y="2227263"/>
          <p14:tracePt t="244506" x="6958013" y="2201863"/>
          <p14:tracePt t="244512" x="6958013" y="2152650"/>
          <p14:tracePt t="244522" x="6970713" y="2101850"/>
          <p14:tracePt t="244526" x="6970713" y="2078038"/>
          <p14:tracePt t="244537" x="6983413" y="2052638"/>
          <p14:tracePt t="244546" x="6983413" y="2027238"/>
          <p14:tracePt t="244553" x="6996113" y="1989138"/>
          <p14:tracePt t="244562" x="6996113" y="1965325"/>
          <p14:tracePt t="244566" x="6996113" y="1939925"/>
          <p14:tracePt t="244576" x="7008813" y="1901825"/>
          <p14:tracePt t="244586" x="7008813" y="1876425"/>
          <p14:tracePt t="244592" x="7019925" y="1852613"/>
          <p14:tracePt t="244602" x="7019925" y="1827213"/>
          <p14:tracePt t="244608" x="7032625" y="1801813"/>
          <p14:tracePt t="244619" x="7032625" y="1765300"/>
          <p14:tracePt t="244628" x="7032625" y="1727200"/>
          <p14:tracePt t="244632" x="7032625" y="1701800"/>
          <p14:tracePt t="244642" x="7032625" y="1676400"/>
          <p14:tracePt t="244648" x="7045325" y="1652588"/>
          <p14:tracePt t="244658" x="7045325" y="1639888"/>
          <p14:tracePt t="244670" x="7058025" y="1614488"/>
          <p14:tracePt t="244672" x="7070725" y="1589088"/>
          <p14:tracePt t="244683" x="7070725" y="1576388"/>
          <p14:tracePt t="244689" x="7070725" y="1552575"/>
          <p14:tracePt t="244698" x="7070725" y="1527175"/>
          <p14:tracePt t="244712" x="7070725" y="1514475"/>
          <p14:tracePt t="244724" x="7083425" y="1514475"/>
          <p14:tracePt t="244728" x="7083425" y="1501775"/>
          <p14:tracePt t="244748" x="7083425" y="1489075"/>
          <p14:tracePt t="244789" x="7083425" y="1476375"/>
          <p14:tracePt t="244807" x="7083425" y="1463675"/>
          <p14:tracePt t="244810" x="7096125" y="1450975"/>
          <p14:tracePt t="244819" x="7096125" y="1439863"/>
          <p14:tracePt t="244831" x="7096125" y="1427163"/>
          <p14:tracePt t="244851" x="7108825" y="1414463"/>
          <p14:tracePt t="244860" x="7108825" y="1401763"/>
          <p14:tracePt t="245092" x="7108825" y="1427163"/>
          <p14:tracePt t="245102" x="7083425" y="1489075"/>
          <p14:tracePt t="245112" x="7058025" y="1576388"/>
          <p14:tracePt t="245116" x="7032625" y="1639888"/>
          <p14:tracePt t="245126" x="6996113" y="1739900"/>
          <p14:tracePt t="245132" x="6958013" y="1839913"/>
          <p14:tracePt t="245143" x="6908800" y="1939925"/>
          <p14:tracePt t="245154" x="6883400" y="2027238"/>
          <p14:tracePt t="245156" x="6845300" y="2101850"/>
          <p14:tracePt t="245167" x="6819900" y="2190750"/>
          <p14:tracePt t="245173" x="6783388" y="2265363"/>
          <p14:tracePt t="245182" x="6757988" y="2314575"/>
          <p14:tracePt t="245192" x="6745288" y="2339975"/>
          <p14:tracePt t="245199" x="6719888" y="2378075"/>
          <p14:tracePt t="245210" x="6707188" y="2427288"/>
          <p14:tracePt t="245213" x="6696075" y="2465388"/>
          <p14:tracePt t="245222" x="6657975" y="2578100"/>
          <p14:tracePt t="245234" x="6632575" y="2652713"/>
          <p14:tracePt t="245240" x="6607175" y="2740025"/>
          <p14:tracePt t="245254" x="6545263" y="2928938"/>
          <p14:tracePt t="245263" x="6494463" y="3041650"/>
          <p14:tracePt t="245273" x="6470650" y="3103563"/>
          <p14:tracePt t="245279" x="6470650" y="3128963"/>
          <p14:tracePt t="245288" x="6445250" y="3267075"/>
          <p14:tracePt t="245293" x="6407150" y="3341688"/>
          <p14:tracePt t="245304" x="6381750" y="3429000"/>
          <p14:tracePt t="245314" x="6370638" y="3516313"/>
          <p14:tracePt t="245320" x="6357938" y="3554413"/>
          <p14:tracePt t="245328" x="6357938" y="3590925"/>
          <p14:tracePt t="245335" x="6345238" y="3629025"/>
          <p14:tracePt t="245345" x="6332538" y="3654425"/>
          <p14:tracePt t="245355" x="6319838" y="3692525"/>
          <p14:tracePt t="245359" x="6319838" y="3703638"/>
          <p14:tracePt t="245370" x="6319838" y="3729038"/>
          <p14:tracePt t="245375" x="6294438" y="3741738"/>
          <p14:tracePt t="245386" x="6281738" y="3792538"/>
          <p14:tracePt t="245397" x="6269038" y="3829050"/>
          <p14:tracePt t="245400" x="6245225" y="3854450"/>
          <p14:tracePt t="245412" x="6232525" y="3879850"/>
          <p14:tracePt t="245415" x="6194425" y="3916363"/>
          <p14:tracePt t="245427" x="6181725" y="3941763"/>
          <p14:tracePt t="245437" x="6157913" y="3967163"/>
          <p14:tracePt t="245441" x="6119813" y="3992563"/>
          <p14:tracePt t="245456" x="6032500" y="4067175"/>
          <p14:tracePt t="245465" x="5994400" y="4105275"/>
          <p14:tracePt t="245475" x="5932488" y="4167188"/>
          <p14:tracePt t="245481" x="5881688" y="4205288"/>
          <p14:tracePt t="245491" x="5807075" y="4241800"/>
          <p14:tracePt t="245496" x="5743575" y="4279900"/>
          <p14:tracePt t="245505" x="5707063" y="4318000"/>
          <p14:tracePt t="245518" x="5607050" y="4379913"/>
          <p14:tracePt t="245522" x="5568950" y="4405313"/>
          <p14:tracePt t="245531" x="5543550" y="4405313"/>
          <p14:tracePt t="245537" x="5507038" y="4430713"/>
          <p14:tracePt t="245548" x="5443538" y="4454525"/>
          <p14:tracePt t="245557" x="5407025" y="4467225"/>
          <p14:tracePt t="245561" x="5356225" y="4467225"/>
          <p14:tracePt t="245572" x="5294313" y="4479925"/>
          <p14:tracePt t="245576" x="5230813" y="4505325"/>
          <p14:tracePt t="245586" x="5143500" y="4530725"/>
          <p14:tracePt t="245596" x="5056188" y="4554538"/>
          <p14:tracePt t="245601" x="4930775" y="4605338"/>
          <p14:tracePt t="245610" x="4843463" y="4643438"/>
          <p14:tracePt t="245617" x="4718050" y="4679950"/>
          <p14:tracePt t="245626" x="4592638" y="4718050"/>
          <p14:tracePt t="245636" x="4492625" y="4768850"/>
          <p14:tracePt t="245642" x="4405313" y="4805363"/>
          <p14:tracePt t="245652" x="4330700" y="4856163"/>
          <p14:tracePt t="245656" x="4254500" y="4892675"/>
          <p14:tracePt t="245667" x="4192588" y="4918075"/>
          <p14:tracePt t="245677" x="4154488" y="4930775"/>
          <p14:tracePt t="245685" x="4117975" y="4943475"/>
          <p14:tracePt t="245695" x="4092575" y="4943475"/>
          <p14:tracePt t="245697" x="4067175" y="4956175"/>
          <p14:tracePt t="245707" x="4041775" y="4956175"/>
          <p14:tracePt t="245718" x="4005263" y="4968875"/>
          <p14:tracePt t="245724" x="3967163" y="4968875"/>
          <p14:tracePt t="245735" x="3916363" y="4981575"/>
          <p14:tracePt t="245737" x="3854450" y="4981575"/>
          <p14:tracePt t="245747" x="3803650" y="4981575"/>
          <p14:tracePt t="245759" x="3716338" y="4992688"/>
          <p14:tracePt t="245763" x="3641725" y="5005388"/>
          <p14:tracePt t="245773" x="3579813" y="5030788"/>
          <p14:tracePt t="245779" x="3490913" y="5030788"/>
          <p14:tracePt t="245789" x="3403600" y="5056188"/>
          <p14:tracePt t="245799" x="3303588" y="5068888"/>
          <p14:tracePt t="245804" x="3228975" y="5092700"/>
          <p14:tracePt t="245814" x="3090863" y="5118100"/>
          <p14:tracePt t="245819" x="2990850" y="5130800"/>
          <p14:tracePt t="245829" x="2903538" y="5130800"/>
          <p14:tracePt t="245839" x="2816225" y="5143500"/>
          <p14:tracePt t="245842" x="2752725" y="5143500"/>
          <p14:tracePt t="245854" x="2703513" y="5143500"/>
          <p14:tracePt t="245859" x="2665413" y="5143500"/>
          <p14:tracePt t="245870" x="2652713" y="5130800"/>
          <p14:tracePt t="245884" x="2640013" y="5130800"/>
          <p14:tracePt t="245908" x="2640013" y="5118100"/>
          <p14:tracePt t="245938" x="2627313" y="5118100"/>
          <p14:tracePt t="245949" x="2627313" y="5105400"/>
          <p14:tracePt t="245974" x="2627313" y="5092700"/>
          <p14:tracePt t="246001" x="2627313" y="5081588"/>
          <p14:tracePt t="246014" x="2627313" y="5068888"/>
          <p14:tracePt t="246020" x="2627313" y="5056188"/>
          <p14:tracePt t="246030" x="2627313" y="5043488"/>
          <p14:tracePt t="246040" x="2627313" y="5018088"/>
          <p14:tracePt t="246054" x="2627313" y="5005388"/>
          <p14:tracePt t="246065" x="2627313" y="4992688"/>
          <p14:tracePt t="246070" x="2627313" y="4981575"/>
          <p14:tracePt t="246081" x="2640013" y="4968875"/>
          <p14:tracePt t="246100" x="2640013" y="4956175"/>
          <p14:tracePt t="246120" x="2652713" y="4956175"/>
          <p14:tracePt t="246126" x="2652713" y="4943475"/>
          <p14:tracePt t="246136" x="2652713" y="4930775"/>
          <p14:tracePt t="246140" x="2665413" y="4918075"/>
          <p14:tracePt t="246160" x="2678113" y="4918075"/>
          <p14:tracePt t="246166" x="2690813" y="4892675"/>
          <p14:tracePt t="246176" x="2703513" y="4892675"/>
          <p14:tracePt t="246182" x="2716213" y="4879975"/>
          <p14:tracePt t="246190" x="2740025" y="4856163"/>
          <p14:tracePt t="246200" x="2752725" y="4856163"/>
          <p14:tracePt t="246206" x="2778125" y="4843463"/>
          <p14:tracePt t="246216" x="2790825" y="4830763"/>
          <p14:tracePt t="246222" x="2803525" y="4818063"/>
          <p14:tracePt t="246233" x="2828925" y="4818063"/>
          <p14:tracePt t="246243" x="2828925" y="4805363"/>
          <p14:tracePt t="246246" x="2840038" y="4805363"/>
          <p14:tracePt t="246263" x="2840038" y="4792663"/>
          <p14:tracePt t="246273" x="2852738" y="4792663"/>
          <p14:tracePt t="246287" x="2865438" y="4792663"/>
          <p14:tracePt t="246298" x="2878138" y="4792663"/>
          <p14:tracePt t="246303" x="2890838" y="4768850"/>
          <p14:tracePt t="246314" x="2903538" y="4768850"/>
          <p14:tracePt t="246322" x="2916238" y="4756150"/>
          <p14:tracePt t="246326" x="2928938" y="4756150"/>
          <p14:tracePt t="246339" x="2941638" y="4743450"/>
          <p14:tracePt t="246352" x="2952750" y="4730750"/>
          <p14:tracePt t="246368" x="2990850" y="4730750"/>
          <p14:tracePt t="246379" x="3028950" y="4718050"/>
          <p14:tracePt t="246384" x="3065463" y="4705350"/>
          <p14:tracePt t="246393" x="3116263" y="4679950"/>
          <p14:tracePt t="246403" x="3141663" y="4679950"/>
          <p14:tracePt t="246409" x="3190875" y="4667250"/>
          <p14:tracePt t="246418" x="3228975" y="4656138"/>
          <p14:tracePt t="246423" x="3254375" y="4643438"/>
          <p14:tracePt t="246434" x="3267075" y="4643438"/>
          <p14:tracePt t="246443" x="3278188" y="4643438"/>
          <p14:tracePt t="246449" x="3290888" y="4630738"/>
          <p14:tracePt t="246459" x="3303588" y="4630738"/>
          <p14:tracePt t="246484" x="3303588" y="4618038"/>
          <p14:tracePt t="246515" x="3316288" y="4618038"/>
          <p14:tracePt t="246529" x="3341688" y="4605338"/>
          <p14:tracePt t="246539" x="3354388" y="4605338"/>
          <p14:tracePt t="246545" x="3367088" y="4605338"/>
          <p14:tracePt t="246555" x="3378200" y="4605338"/>
          <p14:tracePt t="246565" x="3390900" y="4592638"/>
          <p14:tracePt t="246571" x="3403600" y="4592638"/>
          <p14:tracePt t="246583" x="3403600" y="4579938"/>
          <p14:tracePt t="246605" x="3416300" y="4579938"/>
          <p14:tracePt t="246876" x="3441700" y="4579938"/>
          <p14:tracePt t="246886" x="3503613" y="4592638"/>
          <p14:tracePt t="246892" x="3590925" y="4605338"/>
          <p14:tracePt t="246902" x="3692525" y="4605338"/>
          <p14:tracePt t="246906" x="3792538" y="4605338"/>
          <p14:tracePt t="246918" x="3916363" y="4605338"/>
          <p14:tracePt t="246929" x="4092575" y="4605338"/>
          <p14:tracePt t="246932" x="4292600" y="4605338"/>
          <p14:tracePt t="246943" x="4454525" y="4592638"/>
          <p14:tracePt t="246949" x="4618038" y="4554538"/>
          <p14:tracePt t="246959" x="4743450" y="4543425"/>
          <p14:tracePt t="246973" x="5005388" y="4492625"/>
          <p14:tracePt t="246985" x="5092700" y="4467225"/>
          <p14:tracePt t="246988" x="5194300" y="4430713"/>
          <p14:tracePt t="246999" x="5243513" y="4405313"/>
          <p14:tracePt t="247009" x="5305425" y="4354513"/>
          <p14:tracePt t="247013" x="5368925" y="4318000"/>
          <p14:tracePt t="247024" x="5430838" y="4267200"/>
          <p14:tracePt t="247028" x="5494338" y="4192588"/>
          <p14:tracePt t="247038" x="5581650" y="4141788"/>
          <p14:tracePt t="247050" x="5668963" y="4054475"/>
          <p14:tracePt t="247054" x="5794375" y="3967163"/>
          <p14:tracePt t="247065" x="5907088" y="3854450"/>
          <p14:tracePt t="247068" x="6007100" y="3767138"/>
          <p14:tracePt t="247078" x="6107113" y="3667125"/>
          <p14:tracePt t="247089" x="6232525" y="3567113"/>
          <p14:tracePt t="247095" x="6345238" y="3467100"/>
          <p14:tracePt t="247105" x="6519863" y="3290888"/>
          <p14:tracePt t="247109" x="6632575" y="3216275"/>
          <p14:tracePt t="247119" x="6732588" y="3103563"/>
          <p14:tracePt t="247129" x="6807200" y="3003550"/>
          <p14:tracePt t="247135" x="6870700" y="2928938"/>
          <p14:tracePt t="247145" x="6919913" y="2840038"/>
          <p14:tracePt t="247154" x="6970713" y="2778125"/>
          <p14:tracePt t="247161" x="6996113" y="2728913"/>
          <p14:tracePt t="247172" x="7019925" y="2665413"/>
          <p14:tracePt t="247174" x="7032625" y="2627313"/>
          <p14:tracePt t="247185" x="7045325" y="2603500"/>
          <p14:tracePt t="247191" x="7058025" y="2565400"/>
          <p14:tracePt t="247204" x="7070725" y="2540000"/>
          <p14:tracePt t="247211" x="7070725" y="2516188"/>
          <p14:tracePt t="247215" x="7070725" y="2478088"/>
          <p14:tracePt t="247224" x="7083425" y="2452688"/>
          <p14:tracePt t="247232" x="7083425" y="2427288"/>
          <p14:tracePt t="247240" x="7108825" y="2390775"/>
          <p14:tracePt t="247250" x="7108825" y="2352675"/>
          <p14:tracePt t="247256" x="7121525" y="2327275"/>
          <p14:tracePt t="247266" x="7132638" y="2303463"/>
          <p14:tracePt t="247271" x="7132638" y="2278063"/>
          <p14:tracePt t="247283" x="7145338" y="2239963"/>
          <p14:tracePt t="247291" x="7170738" y="2201863"/>
          <p14:tracePt t="247299" x="7170738" y="2178050"/>
          <p14:tracePt t="247307" x="7183438" y="2152650"/>
          <p14:tracePt t="247313" x="7196138" y="2127250"/>
          <p14:tracePt t="247321" x="7208838" y="2089150"/>
          <p14:tracePt t="247332" x="7221538" y="2027238"/>
          <p14:tracePt t="247337" x="7221538" y="1989138"/>
          <p14:tracePt t="247349" x="7245350" y="1965325"/>
          <p14:tracePt t="247353" x="7258050" y="1927225"/>
          <p14:tracePt t="247361" x="7270750" y="1889125"/>
          <p14:tracePt t="247373" x="7296150" y="1827213"/>
          <p14:tracePt t="247377" x="7308850" y="1801813"/>
          <p14:tracePt t="247388" x="7334250" y="1752600"/>
          <p14:tracePt t="247393" x="7345363" y="1714500"/>
          <p14:tracePt t="247403" x="7370763" y="1689100"/>
          <p14:tracePt t="247416" x="7370763" y="1652588"/>
          <p14:tracePt t="247427" x="7370763" y="1639888"/>
          <p14:tracePt t="247445" x="7383463" y="1639888"/>
          <p14:tracePt t="247927" x="7370763" y="1639888"/>
          <p14:tracePt t="248034" x="7334250" y="1689100"/>
          <p14:tracePt t="248037" x="7296150" y="1776413"/>
          <p14:tracePt t="248047" x="7245350" y="1865313"/>
          <p14:tracePt t="248052" x="7170738" y="1989138"/>
          <p14:tracePt t="248063" x="7121525" y="2065338"/>
          <p14:tracePt t="248072" x="7058025" y="2190750"/>
          <p14:tracePt t="248079" x="7019925" y="2278063"/>
          <p14:tracePt t="248088" x="6970713" y="2378075"/>
          <p14:tracePt t="248093" x="6908800" y="2478088"/>
          <p14:tracePt t="248103" x="6870700" y="2565400"/>
          <p14:tracePt t="248114" x="6807200" y="2665413"/>
          <p14:tracePt t="248119" x="6770688" y="2752725"/>
          <p14:tracePt t="248131" x="6719888" y="2828925"/>
          <p14:tracePt t="248135" x="6670675" y="2916238"/>
          <p14:tracePt t="248143" x="6619875" y="2990850"/>
          <p14:tracePt t="248155" x="6570663" y="3065463"/>
          <p14:tracePt t="248159" x="6532563" y="3128963"/>
          <p14:tracePt t="248169" x="6494463" y="3203575"/>
          <p14:tracePt t="248173" x="6457950" y="3267075"/>
          <p14:tracePt t="248188" x="6445250" y="3316288"/>
          <p14:tracePt t="248194" x="6419850" y="3367088"/>
          <p14:tracePt t="248198" x="6394450" y="3403600"/>
          <p14:tracePt t="248208" x="6370638" y="3441700"/>
          <p14:tracePt t="248214" x="6357938" y="3467100"/>
          <p14:tracePt t="248224" x="6332538" y="3490913"/>
          <p14:tracePt t="248234" x="6319838" y="3516313"/>
          <p14:tracePt t="248238" x="6319838" y="3529013"/>
          <p14:tracePt t="248248" x="6307138" y="3541713"/>
          <p14:tracePt t="248254" x="6294438" y="3567113"/>
          <p14:tracePt t="248264" x="6281738" y="3579813"/>
          <p14:tracePt t="248275" x="6281738" y="3603625"/>
          <p14:tracePt t="248278" x="6257925" y="3629025"/>
          <p14:tracePt t="248290" x="6257925" y="3654425"/>
          <p14:tracePt t="248294" x="6245225" y="3679825"/>
          <p14:tracePt t="248304" x="6232525" y="3703638"/>
          <p14:tracePt t="248314" x="6219825" y="3754438"/>
          <p14:tracePt t="248320" x="6207125" y="3779838"/>
          <p14:tracePt t="248330" x="6181725" y="3816350"/>
          <p14:tracePt t="248335" x="6169025" y="3841750"/>
          <p14:tracePt t="248345" x="6157913" y="3867150"/>
          <p14:tracePt t="248355" x="6119813" y="3941763"/>
          <p14:tracePt t="248361" x="6119813" y="3967163"/>
          <p14:tracePt t="248370" x="6107113" y="3979863"/>
          <p14:tracePt t="248374" x="6094413" y="3992563"/>
          <p14:tracePt t="248400" x="6081713" y="4005263"/>
          <p14:tracePt t="248477" x="6081713" y="4017963"/>
          <p14:tracePt t="250714" x="6069013" y="4017963"/>
          <p14:tracePt t="250787" x="6056313" y="4017963"/>
          <p14:tracePt t="250796" x="6045200" y="4017963"/>
          <p14:tracePt t="250823" x="6032500" y="4005263"/>
          <p14:tracePt t="250837" x="6019800" y="4005263"/>
          <p14:tracePt t="250863" x="6007100" y="3992563"/>
          <p14:tracePt t="250869" x="5994400" y="3992563"/>
          <p14:tracePt t="250877" x="5994400" y="3979863"/>
          <p14:tracePt t="250884" x="5994400" y="3967163"/>
          <p14:tracePt t="250893" x="5994400" y="3954463"/>
          <p14:tracePt t="250903" x="5981700" y="3905250"/>
          <p14:tracePt t="250907" x="5981700" y="3892550"/>
          <p14:tracePt t="250916" x="5981700" y="3867150"/>
          <p14:tracePt t="250923" x="5969000" y="3841750"/>
          <p14:tracePt t="250932" x="5956300" y="3816350"/>
          <p14:tracePt t="250942" x="5956300" y="3779838"/>
          <p14:tracePt t="250958" x="5932488" y="3754438"/>
          <p14:tracePt t="250962" x="5932488" y="3729038"/>
          <p14:tracePt t="250972" x="5932488" y="3703638"/>
          <p14:tracePt t="250982" x="5907088" y="3679825"/>
          <p14:tracePt t="250988" x="5907088" y="3667125"/>
          <p14:tracePt t="250998" x="5894388" y="3641725"/>
          <p14:tracePt t="251042" x="5881688" y="3641725"/>
          <p14:tracePt t="251068" x="5868988" y="3641725"/>
          <p14:tracePt t="251078" x="5868988" y="3654425"/>
          <p14:tracePt t="251094" x="5843588" y="3679825"/>
          <p14:tracePt t="251104" x="5832475" y="3703638"/>
          <p14:tracePt t="251108" x="5807075" y="3729038"/>
          <p14:tracePt t="251118" x="5781675" y="3767138"/>
          <p14:tracePt t="251125" x="5756275" y="3792538"/>
          <p14:tracePt t="251134" x="5732463" y="3829050"/>
          <p14:tracePt t="251144" x="5719763" y="3854450"/>
          <p14:tracePt t="251148" x="5694363" y="3892550"/>
          <p14:tracePt t="251158" x="5656263" y="3941763"/>
          <p14:tracePt t="251164" x="5643563" y="3954463"/>
          <p14:tracePt t="251175" x="5619750" y="3992563"/>
          <p14:tracePt t="251185" x="5607050" y="4017963"/>
          <p14:tracePt t="251192" x="5581650" y="4041775"/>
          <p14:tracePt t="251201" x="5581650" y="4054475"/>
          <p14:tracePt t="251207" x="5556250" y="4079875"/>
          <p14:tracePt t="251215" x="5543550" y="4092575"/>
          <p14:tracePt t="251225" x="5530850" y="4105275"/>
          <p14:tracePt t="251231" x="5530850" y="4117975"/>
          <p14:tracePt t="251241" x="5518150" y="4129088"/>
          <p14:tracePt t="251281" x="5518150" y="4141788"/>
          <p14:tracePt t="251483" x="5518150" y="4129088"/>
          <p14:tracePt t="251486" x="5518150" y="4117975"/>
          <p14:tracePt t="251503" x="5518150" y="4105275"/>
          <p14:tracePt t="251579" x="5507038" y="4105275"/>
          <p14:tracePt t="251583" x="5494338" y="4105275"/>
          <p14:tracePt t="251594" x="5494338" y="4129088"/>
          <p14:tracePt t="251603" x="5468938" y="4141788"/>
          <p14:tracePt t="251609" x="5456238" y="4179888"/>
          <p14:tracePt t="251619" x="5456238" y="4205288"/>
          <p14:tracePt t="251624" x="5456238" y="4230688"/>
          <p14:tracePt t="251645" x="5456238" y="4241800"/>
          <p14:tracePt t="251650" x="5456238" y="4254500"/>
          <p14:tracePt t="251659" x="5456238" y="4267200"/>
          <p14:tracePt t="251755" x="5456238" y="4241800"/>
          <p14:tracePt t="251765" x="5481638" y="4217988"/>
          <p14:tracePt t="251771" x="5507038" y="4192588"/>
          <p14:tracePt t="251781" x="5543550" y="4141788"/>
          <p14:tracePt t="251785" x="5581650" y="4029075"/>
          <p14:tracePt t="251795" x="5630863" y="3905250"/>
          <p14:tracePt t="251805" x="5681663" y="3767138"/>
          <p14:tracePt t="251811" x="5832475" y="3441700"/>
          <p14:tracePt t="251821" x="5868988" y="3303588"/>
          <p14:tracePt t="251831" x="5932488" y="3116263"/>
          <p14:tracePt t="251835" x="5956300" y="2978150"/>
          <p14:tracePt t="251845" x="5994400" y="2840038"/>
          <p14:tracePt t="251851" x="6007100" y="2740025"/>
          <p14:tracePt t="251861" x="6007100" y="2678113"/>
          <p14:tracePt t="251866" x="6007100" y="2665413"/>
          <p14:tracePt t="251900" x="6007100" y="2678113"/>
          <p14:tracePt t="251906" x="5994400" y="2728913"/>
          <p14:tracePt t="251916" x="5969000" y="2816225"/>
          <p14:tracePt t="251926" x="5945188" y="2903538"/>
          <p14:tracePt t="251930" x="5907088" y="3016250"/>
          <p14:tracePt t="251940" x="5868988" y="3103563"/>
          <p14:tracePt t="251946" x="5832475" y="3203575"/>
          <p14:tracePt t="251958" x="5781675" y="3328988"/>
          <p14:tracePt t="251966" x="5756275" y="3429000"/>
          <p14:tracePt t="251970" x="5732463" y="3516313"/>
          <p14:tracePt t="251980" x="5707063" y="3616325"/>
          <p14:tracePt t="251986" x="5681663" y="3703638"/>
          <p14:tracePt t="251997" x="5681663" y="3803650"/>
          <p14:tracePt t="252008" x="5668963" y="3892550"/>
          <p14:tracePt t="252012" x="5668963" y="3941763"/>
          <p14:tracePt t="252023" x="5668963" y="3979863"/>
          <p14:tracePt t="252026" x="5668963" y="4017963"/>
          <p14:tracePt t="252036" x="5668963" y="4041775"/>
          <p14:tracePt t="252067" x="5694363" y="4041775"/>
          <p14:tracePt t="252092" x="5707063" y="4041775"/>
          <p14:tracePt t="252102" x="5707063" y="4029075"/>
          <p14:tracePt t="252108" x="5707063" y="4017963"/>
          <p14:tracePt t="252118" x="5719763" y="4017963"/>
          <p14:tracePt t="252133" x="5732463" y="4005263"/>
          <p14:tracePt t="252188" x="5732463" y="3992563"/>
          <p14:tracePt t="252239" x="5732463" y="4005263"/>
          <p14:tracePt t="252249" x="5719763" y="4029075"/>
          <p14:tracePt t="252256" x="5694363" y="4067175"/>
          <p14:tracePt t="252265" x="5656263" y="4117975"/>
          <p14:tracePt t="252269" x="5607050" y="4167188"/>
          <p14:tracePt t="252280" x="5530850" y="4217988"/>
          <p14:tracePt t="252290" x="5481638" y="4254500"/>
          <p14:tracePt t="252295" x="5418138" y="4305300"/>
          <p14:tracePt t="252310" x="5268913" y="4379913"/>
          <p14:tracePt t="252318" x="5205413" y="4405313"/>
          <p14:tracePt t="252330" x="5168900" y="4430713"/>
          <p14:tracePt t="252345" x="5156200" y="4430713"/>
          <p14:tracePt t="252453" x="5130800" y="4443413"/>
          <p14:tracePt t="252458" x="5105400" y="4454525"/>
          <p14:tracePt t="252467" x="5081588" y="4454525"/>
          <p14:tracePt t="252472" x="5068888" y="4454525"/>
          <p14:tracePt t="252481" x="5043488" y="4454525"/>
          <p14:tracePt t="252491" x="5005388" y="4454525"/>
          <p14:tracePt t="252497" x="4956175" y="4454525"/>
          <p14:tracePt t="252508" x="4905375" y="4454525"/>
          <p14:tracePt t="252513" x="4856163" y="4454525"/>
          <p14:tracePt t="252524" x="4768850" y="4443413"/>
          <p14:tracePt t="252531" x="4718050" y="4418013"/>
          <p14:tracePt t="252537" x="4667250" y="4392613"/>
          <p14:tracePt t="252547" x="4630738" y="4379913"/>
          <p14:tracePt t="252551" x="4579938" y="4354513"/>
          <p14:tracePt t="252561" x="4554538" y="4341813"/>
          <p14:tracePt t="252587" x="4554538" y="4330700"/>
          <p14:tracePt t="252613" x="4543425" y="4330700"/>
          <p14:tracePt t="252617" x="4530725" y="4330700"/>
          <p14:tracePt t="252626" x="4518025" y="4330700"/>
          <p14:tracePt t="252632" x="4505325" y="4330700"/>
          <p14:tracePt t="252642" x="4479925" y="4330700"/>
          <p14:tracePt t="252653" x="4454525" y="4330700"/>
          <p14:tracePt t="252657" x="4418013" y="4330700"/>
          <p14:tracePt t="252666" x="4379913" y="4330700"/>
          <p14:tracePt t="252673" x="4330700" y="4330700"/>
          <p14:tracePt t="252683" x="4230688" y="4330700"/>
          <p14:tracePt t="252693" x="4167188" y="4330700"/>
          <p14:tracePt t="252699" x="4117975" y="4330700"/>
          <p14:tracePt t="252712" x="4067175" y="4330700"/>
          <p14:tracePt t="252713" x="3992563" y="4330700"/>
          <p14:tracePt t="252723" x="3941763" y="4330700"/>
          <p14:tracePt t="252733" x="3879850" y="4341813"/>
          <p14:tracePt t="252743" x="3803650" y="4341813"/>
          <p14:tracePt t="252749" x="3741738" y="4354513"/>
          <p14:tracePt t="252752" x="3667125" y="4367213"/>
          <p14:tracePt t="252763" x="3590925" y="4379913"/>
          <p14:tracePt t="252773" x="3529013" y="4405313"/>
          <p14:tracePt t="252779" x="3479800" y="4418013"/>
          <p14:tracePt t="252789" x="3454400" y="4430713"/>
          <p14:tracePt t="252795" x="3441700" y="4430713"/>
          <p14:tracePt t="252814" x="3429000" y="4430713"/>
          <p14:tracePt t="252981" x="3429000" y="4443413"/>
          <p14:tracePt t="253090" x="3416300" y="4454525"/>
          <p14:tracePt t="253100" x="3416300" y="4467225"/>
          <p14:tracePt t="253110" x="3416300" y="4479925"/>
          <p14:tracePt t="253116" x="3403600" y="4479925"/>
          <p14:tracePt t="253126" x="3403600" y="4492625"/>
          <p14:tracePt t="253130" x="3403600" y="4505325"/>
          <p14:tracePt t="253142" x="3390900" y="4518025"/>
          <p14:tracePt t="253153" x="3390900" y="4543425"/>
          <p14:tracePt t="253172" x="3390900" y="4554538"/>
          <p14:tracePt t="253263" x="3403600" y="4554538"/>
          <p14:tracePt t="253449" x="3416300" y="4554538"/>
          <p14:tracePt t="253638" x="3429000" y="4554538"/>
          <p14:tracePt t="253641" x="3454400" y="4554538"/>
          <p14:tracePt t="253651" x="3490913" y="4554538"/>
          <p14:tracePt t="253657" x="3529013" y="4554538"/>
          <p14:tracePt t="253668" x="3554413" y="4554538"/>
          <p14:tracePt t="253677" x="3590925" y="4554538"/>
          <p14:tracePt t="253681" x="3603625" y="4554538"/>
          <p14:tracePt t="253691" x="3629025" y="4554538"/>
          <p14:tracePt t="253699" x="3641725" y="4554538"/>
          <p14:tracePt t="253707" x="3654425" y="4554538"/>
          <p14:tracePt t="253723" x="3667125" y="4554538"/>
          <p14:tracePt t="253758" x="3679825" y="4554538"/>
          <p14:tracePt t="253773" x="3703638" y="4554538"/>
          <p14:tracePt t="253777" x="3729038" y="4554538"/>
          <p14:tracePt t="253788" x="3741738" y="4554538"/>
          <p14:tracePt t="253797" x="3767138" y="4554538"/>
          <p14:tracePt t="253804" x="3803650" y="4543425"/>
          <p14:tracePt t="253813" x="3829050" y="4543425"/>
          <p14:tracePt t="253817" x="3867150" y="4543425"/>
          <p14:tracePt t="253828" x="3892550" y="4543425"/>
          <p14:tracePt t="253839" x="3905250" y="4543425"/>
          <p14:tracePt t="253842" x="3916363" y="4543425"/>
          <p14:tracePt t="253854" x="3929063" y="4543425"/>
          <p14:tracePt t="253869" x="3941763" y="4543425"/>
          <p14:tracePt t="253892" x="3954463" y="4543425"/>
          <p14:tracePt t="253898" x="3967163" y="4543425"/>
          <p14:tracePt t="253908" x="3979863" y="4543425"/>
          <p14:tracePt t="253919" x="3992563" y="4530725"/>
          <p14:tracePt t="253922" x="4005263" y="4518025"/>
          <p14:tracePt t="253933" x="4029075" y="4518025"/>
          <p14:tracePt t="253939" x="4054475" y="4518025"/>
          <p14:tracePt t="253956" x="4079875" y="4505325"/>
          <p14:tracePt t="253959" x="4117975" y="4492625"/>
          <p14:tracePt t="253966" x="4141788" y="4479925"/>
          <p14:tracePt t="253975" x="4179888" y="4479925"/>
          <p14:tracePt t="253979" x="4205288" y="4479925"/>
          <p14:tracePt t="253991" x="4217988" y="4467225"/>
          <p14:tracePt t="253999" x="4230688" y="4467225"/>
          <p14:tracePt t="254005" x="4241800" y="4454525"/>
          <p14:tracePt t="254015" x="4254500" y="4454525"/>
          <p14:tracePt t="254039" x="4267200" y="4454525"/>
          <p14:tracePt t="254059" x="4279900" y="4454525"/>
          <p14:tracePt t="254081" x="4292600" y="4454525"/>
          <p14:tracePt t="254087" x="4305300" y="4454525"/>
          <p14:tracePt t="254095" x="4318000" y="4443413"/>
          <p14:tracePt t="254102" x="4341813" y="4443413"/>
          <p14:tracePt t="254111" x="4367213" y="4430713"/>
          <p14:tracePt t="254123" x="4392613" y="4430713"/>
          <p14:tracePt t="254125" x="4418013" y="4430713"/>
          <p14:tracePt t="254136" x="4443413" y="4430713"/>
          <p14:tracePt t="254140" x="4479925" y="4418013"/>
          <p14:tracePt t="254150" x="4492625" y="4418013"/>
          <p14:tracePt t="254160" x="4518025" y="4418013"/>
          <p14:tracePt t="254164" x="4530725" y="4405313"/>
          <p14:tracePt t="254174" x="4554538" y="4405313"/>
          <p14:tracePt t="254190" x="4567238" y="4405313"/>
          <p14:tracePt t="254200" x="4579938" y="4405313"/>
          <p14:tracePt t="254206" x="4605338" y="4405313"/>
          <p14:tracePt t="254220" x="4618038" y="4392613"/>
          <p14:tracePt t="254230" x="4643438" y="4392613"/>
          <p14:tracePt t="254240" x="4656138" y="4379913"/>
          <p14:tracePt t="254246" x="4667250" y="4379913"/>
          <p14:tracePt t="254256" x="4679950" y="4379913"/>
          <p14:tracePt t="254270" x="4705350" y="4379913"/>
          <p14:tracePt t="254286" x="4718050" y="4379913"/>
          <p14:tracePt t="254296" x="4743450" y="4379913"/>
          <p14:tracePt t="254313" x="4756150" y="4379913"/>
          <p14:tracePt t="254324" x="4779963" y="4379913"/>
          <p14:tracePt t="254326" x="4805363" y="4379913"/>
          <p14:tracePt t="254337" x="4818063" y="4392613"/>
          <p14:tracePt t="254343" x="4843463" y="4392613"/>
          <p14:tracePt t="254354" x="4856163" y="4392613"/>
          <p14:tracePt t="254367" x="4868863" y="4392613"/>
          <p14:tracePt t="254376" x="4879975" y="4392613"/>
          <p14:tracePt t="254383" x="4892675" y="4392613"/>
          <p14:tracePt t="254403" x="4905375" y="4392613"/>
          <p14:tracePt t="254407" x="4918075" y="4392613"/>
          <p14:tracePt t="254419" x="4930775" y="4392613"/>
          <p14:tracePt t="254423" x="4943475" y="4392613"/>
          <p14:tracePt t="254442" x="4956175" y="4379913"/>
          <p14:tracePt t="254449" x="4968875" y="4379913"/>
          <p14:tracePt t="254459" x="4981575" y="4379913"/>
          <p14:tracePt t="254474" x="4992688" y="4379913"/>
          <p14:tracePt t="254483" x="5005388" y="4379913"/>
          <p14:tracePt t="254500" x="5018088" y="4379913"/>
          <p14:tracePt t="254503" x="5043488" y="4379913"/>
          <p14:tracePt t="254513" x="5056188" y="4379913"/>
          <p14:tracePt t="254524" x="5068888" y="4379913"/>
          <p14:tracePt t="254529" x="5092700" y="4367213"/>
          <p14:tracePt t="254539" x="5105400" y="4367213"/>
          <p14:tracePt t="254544" x="5118100" y="4367213"/>
          <p14:tracePt t="254554" x="5130800" y="4367213"/>
          <p14:tracePt t="254564" x="5143500" y="4367213"/>
          <p14:tracePt t="254578" x="5156200" y="4354513"/>
          <p14:tracePt t="254584" x="5168900" y="4354513"/>
          <p14:tracePt t="254608" x="5181600" y="4354513"/>
          <p14:tracePt t="254619" x="5194300" y="4341813"/>
          <p14:tracePt t="254645" x="5218113" y="4341813"/>
          <p14:tracePt t="254661" x="5230813" y="4341813"/>
          <p14:tracePt t="254665" x="5243513" y="4330700"/>
          <p14:tracePt t="254675" x="5256213" y="4330700"/>
          <p14:tracePt t="254686" x="5268913" y="4330700"/>
          <p14:tracePt t="254703" x="5281613" y="4330700"/>
          <p14:tracePt t="254705" x="5281613" y="4318000"/>
          <p14:tracePt t="254715" x="5294313" y="4318000"/>
          <p14:tracePt t="254757" x="5305425" y="4318000"/>
          <p14:tracePt t="254769" x="5305425" y="4305300"/>
          <p14:tracePt t="254771" x="5318125" y="4292600"/>
          <p14:tracePt t="254782" x="5343525" y="4292600"/>
          <p14:tracePt t="254787" x="5381625" y="4279900"/>
          <p14:tracePt t="254797" x="5381625" y="4267200"/>
          <p14:tracePt t="254806" x="5407025" y="4267200"/>
          <p14:tracePt t="254810" x="5430838" y="4254500"/>
          <p14:tracePt t="254820" x="5443538" y="4241800"/>
          <p14:tracePt t="254826" x="5456238" y="4241800"/>
          <p14:tracePt t="254836" x="5468938" y="4241800"/>
          <p14:tracePt t="254846" x="5481638" y="4230688"/>
          <p14:tracePt t="254851" x="5507038" y="4230688"/>
          <p14:tracePt t="254868" x="5530850" y="4217988"/>
          <p14:tracePt t="254887" x="5556250" y="4205288"/>
          <p14:tracePt t="254902" x="5581650" y="4205288"/>
          <p14:tracePt t="254926" x="5594350" y="4205288"/>
          <p14:tracePt t="254943" x="5607050" y="4192588"/>
          <p14:tracePt t="254946" x="5619750" y="4179888"/>
          <p14:tracePt t="254956" x="5630863" y="4179888"/>
          <p14:tracePt t="254967" x="5656263" y="4167188"/>
          <p14:tracePt t="254972" x="5668963" y="4154488"/>
          <p14:tracePt t="254982" x="5694363" y="4154488"/>
          <p14:tracePt t="254988" x="5719763" y="4141788"/>
          <p14:tracePt t="254999" x="5756275" y="4129088"/>
          <p14:tracePt t="255008" x="5781675" y="4129088"/>
          <p14:tracePt t="255012" x="5807075" y="4117975"/>
          <p14:tracePt t="255022" x="5832475" y="4105275"/>
          <p14:tracePt t="255028" x="5856288" y="4092575"/>
          <p14:tracePt t="255038" x="5868988" y="4092575"/>
          <p14:tracePt t="255049" x="5868988" y="4079875"/>
          <p14:tracePt t="255052" x="5881688" y="4079875"/>
          <p14:tracePt t="255063" x="5894388" y="4067175"/>
          <p14:tracePt t="255079" x="5907088" y="4067175"/>
          <p14:tracePt t="255093" x="5907088" y="4054475"/>
          <p14:tracePt t="255104" x="5919788" y="4054475"/>
          <p14:tracePt t="255128" x="5932488" y="4054475"/>
          <p14:tracePt t="255144" x="5945188" y="4041775"/>
          <p14:tracePt t="255174" x="5956300" y="4041775"/>
          <p14:tracePt t="255208" x="5969000" y="4041775"/>
          <p14:tracePt t="255230" x="5969000" y="4029075"/>
          <p14:tracePt t="255240" x="5981700" y="4029075"/>
          <p14:tracePt t="255254" x="5994400" y="4029075"/>
          <p14:tracePt t="255264" x="5994400" y="4017963"/>
          <p14:tracePt t="255270" x="6007100" y="4017963"/>
          <p14:tracePt t="255290" x="6019800" y="4017963"/>
          <p14:tracePt t="255294" x="6019800" y="4005263"/>
          <p14:tracePt t="255304" x="6032500" y="4005263"/>
          <p14:tracePt t="255310" x="6045200" y="4005263"/>
          <p14:tracePt t="255320" x="6056313" y="3992563"/>
          <p14:tracePt t="255330" x="6069013" y="3979863"/>
          <p14:tracePt t="255336" x="6081713" y="3979863"/>
          <p14:tracePt t="255346" x="6094413" y="3979863"/>
          <p14:tracePt t="255350" x="6107113" y="3967163"/>
          <p14:tracePt t="255360" x="6132513" y="3967163"/>
          <p14:tracePt t="255371" x="6132513" y="3954463"/>
          <p14:tracePt t="255376" x="6145213" y="3941763"/>
          <p14:tracePt t="255390" x="6157913" y="3929063"/>
          <p14:tracePt t="255403" x="6169025" y="3929063"/>
          <p14:tracePt t="255411" x="6169025" y="3916363"/>
          <p14:tracePt t="255420" x="6181725" y="3905250"/>
          <p14:tracePt t="255427" x="6194425" y="3905250"/>
          <p14:tracePt t="255431" x="6207125" y="3892550"/>
          <p14:tracePt t="255453" x="6219825" y="3892550"/>
          <p14:tracePt t="255456" x="6232525" y="3867150"/>
          <p14:tracePt t="255473" x="6257925" y="3867150"/>
          <p14:tracePt t="255483" x="6257925" y="3854450"/>
          <p14:tracePt t="255493" x="6269038" y="3854450"/>
          <p14:tracePt t="255507" x="6269038" y="3841750"/>
          <p14:tracePt t="255523" x="6281738" y="3841750"/>
          <p14:tracePt t="255535" x="6281738" y="3829050"/>
          <p14:tracePt t="255553" x="6281738" y="3816350"/>
          <p14:tracePt t="255564" x="6294438" y="3816350"/>
          <p14:tracePt t="255573" x="6307138" y="3803650"/>
          <p14:tracePt t="255579" x="6307138" y="3792538"/>
          <p14:tracePt t="255594" x="6307138" y="3779838"/>
          <p14:tracePt t="255603" x="6319838" y="3779838"/>
          <p14:tracePt t="255619" x="6332538" y="3767138"/>
          <p14:tracePt t="255629" x="6345238" y="3754438"/>
          <p14:tracePt t="255635" x="6345238" y="3741738"/>
          <p14:tracePt t="255653" x="6357938" y="3716338"/>
          <p14:tracePt t="255658" x="6357938" y="3703638"/>
          <p14:tracePt t="255669" x="6381750" y="3679825"/>
          <p14:tracePt t="255673" x="6381750" y="3667125"/>
          <p14:tracePt t="255686" x="6394450" y="3654425"/>
          <p14:tracePt t="255695" x="6407150" y="3616325"/>
          <p14:tracePt t="255699" x="6407150" y="3603625"/>
          <p14:tracePt t="255709" x="6432550" y="3590925"/>
          <p14:tracePt t="255715" x="6432550" y="3567113"/>
          <p14:tracePt t="255725" x="6445250" y="3554413"/>
          <p14:tracePt t="255735" x="6457950" y="3541713"/>
          <p14:tracePt t="255738" x="6470650" y="3529013"/>
          <p14:tracePt t="255749" x="6470650" y="3503613"/>
          <p14:tracePt t="255755" x="6483350" y="3490913"/>
          <p14:tracePt t="255765" x="6483350" y="3479800"/>
          <p14:tracePt t="255774" x="6483350" y="3467100"/>
          <p14:tracePt t="255778" x="6494463" y="3467100"/>
          <p14:tracePt t="255791" x="6507163" y="3454400"/>
          <p14:tracePt t="255815" x="6519863" y="3441700"/>
          <p14:tracePt t="255832" x="6519863" y="3429000"/>
          <p14:tracePt t="255835" x="6519863" y="3416300"/>
          <p14:tracePt t="255845" x="6532563" y="3416300"/>
          <p14:tracePt t="255855" x="6532563" y="3403600"/>
          <p14:tracePt t="255871" x="6545263" y="3390900"/>
          <p14:tracePt t="255888" x="6557963" y="3367088"/>
          <p14:tracePt t="255900" x="6557963" y="3354388"/>
          <p14:tracePt t="255910" x="6570663" y="3341688"/>
          <p14:tracePt t="255918" x="6570663" y="3328988"/>
          <p14:tracePt t="255926" x="6583363" y="3303588"/>
          <p14:tracePt t="255936" x="6607175" y="3278188"/>
          <p14:tracePt t="255941" x="6607175" y="3267075"/>
          <p14:tracePt t="255951" x="6619875" y="3241675"/>
          <p14:tracePt t="255956" x="6632575" y="3241675"/>
          <p14:tracePt t="255967" x="6645275" y="3216275"/>
          <p14:tracePt t="255978" x="6657975" y="3203575"/>
          <p14:tracePt t="255980" x="6657975" y="3190875"/>
          <p14:tracePt t="255990" x="6657975" y="3165475"/>
          <p14:tracePt t="255996" x="6683375" y="3165475"/>
          <p14:tracePt t="256008" x="6683375" y="3154363"/>
          <p14:tracePt t="256016" x="6696075" y="3154363"/>
          <p14:tracePt t="256022" x="6696075" y="3141663"/>
          <p14:tracePt t="256033" x="6707188" y="3128963"/>
          <p14:tracePt t="256037" x="6719888" y="3116263"/>
          <p14:tracePt t="256046" x="6719888" y="3103563"/>
          <p14:tracePt t="256056" x="6732588" y="3090863"/>
          <p14:tracePt t="256062" x="6745288" y="3065463"/>
          <p14:tracePt t="256073" x="6745288" y="3054350"/>
          <p14:tracePt t="256084" x="6757988" y="3028950"/>
          <p14:tracePt t="256087" x="6783388" y="2990850"/>
          <p14:tracePt t="256100" x="6783388" y="2965450"/>
          <p14:tracePt t="256103" x="6807200" y="2928938"/>
          <p14:tracePt t="256114" x="6819900" y="2903538"/>
          <p14:tracePt t="256117" x="6845300" y="2878138"/>
          <p14:tracePt t="256129" x="6858000" y="2840038"/>
          <p14:tracePt t="256137" x="6883400" y="2816225"/>
          <p14:tracePt t="256143" x="6896100" y="2790825"/>
          <p14:tracePt t="256153" x="6908800" y="2752725"/>
          <p14:tracePt t="256158" x="6919913" y="2716213"/>
          <p14:tracePt t="256168" x="6932613" y="2703513"/>
          <p14:tracePt t="256178" x="6945313" y="2678113"/>
          <p14:tracePt t="256183" x="6958013" y="2652713"/>
          <p14:tracePt t="256192" x="6970713" y="2627313"/>
          <p14:tracePt t="256200" x="6983413" y="2603500"/>
          <p14:tracePt t="256209" x="7008813" y="2565400"/>
          <p14:tracePt t="256220" x="7019925" y="2527300"/>
          <p14:tracePt t="256223" x="7032625" y="2490788"/>
          <p14:tracePt t="256233" x="7045325" y="2478088"/>
          <p14:tracePt t="256239" x="7058025" y="2452688"/>
          <p14:tracePt t="256250" x="7058025" y="2414588"/>
          <p14:tracePt t="256259" x="7083425" y="2390775"/>
          <p14:tracePt t="256267" x="7096125" y="2365375"/>
          <p14:tracePt t="256276" x="7096125" y="2352675"/>
          <p14:tracePt t="256278" x="7108825" y="2327275"/>
          <p14:tracePt t="256289" x="7121525" y="2303463"/>
          <p14:tracePt t="256299" x="7121525" y="2290763"/>
          <p14:tracePt t="256304" x="7132638" y="2278063"/>
          <p14:tracePt t="256314" x="7132638" y="2265363"/>
          <p14:tracePt t="256328" x="7132638" y="2239963"/>
          <p14:tracePt t="256338" x="7145338" y="2239963"/>
          <p14:tracePt t="256344" x="7145338" y="2227263"/>
          <p14:tracePt t="256354" x="7158038" y="2201863"/>
          <p14:tracePt t="256358" x="7158038" y="2190750"/>
          <p14:tracePt t="256368" x="7158038" y="2178050"/>
          <p14:tracePt t="256384" x="7170738" y="2114550"/>
          <p14:tracePt t="256394" x="7183438" y="2078038"/>
          <p14:tracePt t="256400" x="7183438" y="2039938"/>
          <p14:tracePt t="256410" x="7196138" y="2014538"/>
          <p14:tracePt t="256421" x="7196138" y="1978025"/>
          <p14:tracePt t="256424" x="7208838" y="1939925"/>
          <p14:tracePt t="256434" x="7208838" y="1901825"/>
          <p14:tracePt t="256440" x="7221538" y="1876425"/>
          <p14:tracePt t="256451" x="7232650" y="1839913"/>
          <p14:tracePt t="256461" x="7232650" y="1814513"/>
          <p14:tracePt t="256465" x="7245350" y="1776413"/>
          <p14:tracePt t="256475" x="7245350" y="1752600"/>
          <p14:tracePt t="256484" x="7245350" y="1739900"/>
          <p14:tracePt t="256491" x="7245350" y="1727200"/>
          <p14:tracePt t="256502" x="7258050" y="1689100"/>
          <p14:tracePt t="256518" x="7270750" y="1676400"/>
          <p14:tracePt t="256533" x="7270750" y="1663700"/>
          <p14:tracePt t="256542" x="7270750" y="1652588"/>
          <p14:tracePt t="256549" x="7270750" y="1639888"/>
          <p14:tracePt t="256557" x="7270750" y="1627188"/>
          <p14:tracePt t="256561" x="7270750" y="1614488"/>
          <p14:tracePt t="256572" x="7270750" y="1601788"/>
          <p14:tracePt t="256583" x="7283450" y="1589088"/>
          <p14:tracePt t="256587" x="7283450" y="1576388"/>
          <p14:tracePt t="256598" x="7283450" y="1563688"/>
          <p14:tracePt t="256604" x="7283450" y="1552575"/>
          <p14:tracePt t="256627" x="7283450" y="1539875"/>
          <p14:tracePt t="256693" x="7283450" y="1527175"/>
          <p14:tracePt t="256703" x="7283450" y="1514475"/>
          <p14:tracePt t="256707" x="7283450" y="1501775"/>
          <p14:tracePt t="256717" x="7283450" y="1489075"/>
          <p14:tracePt t="256723" x="7283450" y="1463675"/>
          <p14:tracePt t="256733" x="7283450" y="1439863"/>
          <p14:tracePt t="256743" x="7283450" y="1414463"/>
          <p14:tracePt t="256749" x="7283450" y="1401763"/>
          <p14:tracePt t="256759" x="7283450" y="1376363"/>
          <p14:tracePt t="256773" x="7283450" y="1363663"/>
          <p14:tracePt t="257177" x="7283450" y="1376363"/>
          <p14:tracePt t="257186" x="7283450" y="1389063"/>
          <p14:tracePt t="257203" x="7283450" y="1401763"/>
          <p14:tracePt t="257206" x="7283450" y="1427163"/>
          <p14:tracePt t="257216" x="7283450" y="1439863"/>
          <p14:tracePt t="257227" x="7270750" y="1476375"/>
          <p14:tracePt t="257232" x="7258050" y="1501775"/>
          <p14:tracePt t="257242" x="7245350" y="1527175"/>
          <p14:tracePt t="257246" x="7232650" y="1563688"/>
          <p14:tracePt t="257258" x="7221538" y="1614488"/>
          <p14:tracePt t="257267" x="7196138" y="1652588"/>
          <p14:tracePt t="257273" x="7183438" y="1676400"/>
          <p14:tracePt t="257284" x="7170738" y="1714500"/>
          <p14:tracePt t="257288" x="7145338" y="1765300"/>
          <p14:tracePt t="257299" x="7132638" y="1814513"/>
          <p14:tracePt t="257309" x="7108825" y="1876425"/>
          <p14:tracePt t="257313" x="7083425" y="1914525"/>
          <p14:tracePt t="257323" x="7070725" y="1952625"/>
          <p14:tracePt t="257329" x="7032625" y="2001838"/>
          <p14:tracePt t="257339" x="7008813" y="2052638"/>
          <p14:tracePt t="257350" x="6970713" y="2114550"/>
          <p14:tracePt t="257352" x="6958013" y="2152650"/>
          <p14:tracePt t="257363" x="6932613" y="2201863"/>
          <p14:tracePt t="257368" x="6908800" y="2239963"/>
          <p14:tracePt t="257379" x="6908800" y="2278063"/>
          <p14:tracePt t="257388" x="6883400" y="2303463"/>
          <p14:tracePt t="257392" x="6870700" y="2327275"/>
          <p14:tracePt t="257404" x="6858000" y="2352675"/>
          <p14:tracePt t="257408" x="6832600" y="2378075"/>
          <p14:tracePt t="257418" x="6819900" y="2403475"/>
          <p14:tracePt t="257429" x="6796088" y="2427288"/>
          <p14:tracePt t="257434" x="6783388" y="2452688"/>
          <p14:tracePt t="257444" x="6770688" y="2465388"/>
          <p14:tracePt t="257448" x="6757988" y="2490788"/>
          <p14:tracePt t="257458" x="6745288" y="2516188"/>
          <p14:tracePt t="257468" x="6732588" y="2527300"/>
          <p14:tracePt t="257474" x="6707188" y="2552700"/>
          <p14:tracePt t="257484" x="6707188" y="2578100"/>
          <p14:tracePt t="257488" x="6683375" y="2603500"/>
          <p14:tracePt t="257498" x="6670675" y="2627313"/>
          <p14:tracePt t="257508" x="6645275" y="2652713"/>
          <p14:tracePt t="257514" x="6632575" y="2678113"/>
          <p14:tracePt t="257524" x="6607175" y="2716213"/>
          <p14:tracePt t="257530" x="6594475" y="2752725"/>
          <p14:tracePt t="257540" x="6570663" y="2790825"/>
          <p14:tracePt t="257550" x="6557963" y="2803525"/>
          <p14:tracePt t="257554" x="6532563" y="2852738"/>
          <p14:tracePt t="257564" x="6507163" y="2878138"/>
          <p14:tracePt t="257570" x="6494463" y="2890838"/>
          <p14:tracePt t="257582" x="6483350" y="2916238"/>
          <p14:tracePt t="257590" x="6483350" y="2952750"/>
          <p14:tracePt t="257601" x="6457950" y="2965450"/>
          <p14:tracePt t="257604" x="6445250" y="2990850"/>
          <p14:tracePt t="257612" x="6445250" y="3003550"/>
          <p14:tracePt t="257621" x="6432550" y="3016250"/>
          <p14:tracePt t="257631" x="6419850" y="3041650"/>
          <p14:tracePt t="257634" x="6419850" y="3065463"/>
          <p14:tracePt t="257649" x="6407150" y="3065463"/>
          <p14:tracePt t="257650" x="6407150" y="3078163"/>
          <p14:tracePt t="257661" x="6394450" y="3090863"/>
          <p14:tracePt t="257672" x="6381750" y="3103563"/>
          <p14:tracePt t="257676" x="6381750" y="3116263"/>
          <p14:tracePt t="257691" x="6370638" y="3141663"/>
          <p14:tracePt t="257702" x="6370638" y="3154363"/>
          <p14:tracePt t="257711" x="6357938" y="3165475"/>
          <p14:tracePt t="257717" x="6345238" y="3190875"/>
          <p14:tracePt t="257726" x="6332538" y="3203575"/>
          <p14:tracePt t="257733" x="6319838" y="3228975"/>
          <p14:tracePt t="257741" x="6307138" y="3267075"/>
          <p14:tracePt t="257751" x="6281738" y="3290888"/>
          <p14:tracePt t="257757" x="6269038" y="3316288"/>
          <p14:tracePt t="257766" x="6232525" y="3341688"/>
          <p14:tracePt t="257773" x="6219825" y="3390900"/>
          <p14:tracePt t="257783" x="6181725" y="3429000"/>
          <p14:tracePt t="257793" x="6157913" y="3454400"/>
          <p14:tracePt t="257797" x="6107113" y="3503613"/>
          <p14:tracePt t="257806" x="6081713" y="3529013"/>
          <p14:tracePt t="257813" x="6032500" y="3579813"/>
          <p14:tracePt t="257823" x="5969000" y="3629025"/>
          <p14:tracePt t="257832" x="5932488" y="3667125"/>
          <p14:tracePt t="257837" x="5856288" y="3716338"/>
          <p14:tracePt t="257847" x="5781675" y="3767138"/>
          <p14:tracePt t="257853" x="5668963" y="3829050"/>
          <p14:tracePt t="257863" x="5543550" y="3879850"/>
          <p14:tracePt t="257872" x="5443538" y="3929063"/>
          <p14:tracePt t="257882" x="5330825" y="3992563"/>
          <p14:tracePt t="257888" x="5243513" y="4054475"/>
          <p14:tracePt t="257892" x="5156200" y="4092575"/>
          <p14:tracePt t="257902" x="5030788" y="4167188"/>
          <p14:tracePt t="257912" x="4943475" y="4217988"/>
          <p14:tracePt t="257918" x="4879975" y="4254500"/>
          <p14:tracePt t="257928" x="4805363" y="4292600"/>
          <p14:tracePt t="257932" x="4768850" y="4318000"/>
          <p14:tracePt t="257942" x="4743450" y="4341813"/>
          <p14:tracePt t="257952" x="4705350" y="4354513"/>
          <p14:tracePt t="257958" x="4692650" y="4367213"/>
          <p14:tracePt t="257969" x="4679950" y="4367213"/>
          <p14:tracePt t="257972" x="4667250" y="4379913"/>
          <p14:tracePt t="257995" x="4643438" y="4392613"/>
          <p14:tracePt t="257999" x="4630738" y="4405313"/>
          <p14:tracePt t="258009" x="4605338" y="4405313"/>
          <p14:tracePt t="258014" x="4567238" y="4418013"/>
          <p14:tracePt t="258024" x="4530725" y="4430713"/>
          <p14:tracePt t="258034" x="4467225" y="4454525"/>
          <p14:tracePt t="258038" x="4392613" y="4479925"/>
          <p14:tracePt t="258048" x="4318000" y="4518025"/>
          <p14:tracePt t="258054" x="4230688" y="4543425"/>
          <p14:tracePt t="258064" x="4167188" y="4567238"/>
          <p14:tracePt t="258074" x="4079875" y="4592638"/>
          <p14:tracePt t="258079" x="3992563" y="4618038"/>
          <p14:tracePt t="258089" x="3929063" y="4643438"/>
          <p14:tracePt t="258095" x="3854450" y="4667250"/>
          <p14:tracePt t="258104" x="3829050" y="4679950"/>
          <p14:tracePt t="258114" x="3792538" y="4692650"/>
          <p14:tracePt t="258120" x="3779838" y="4692650"/>
          <p14:tracePt t="258135" x="3767138" y="4705350"/>
          <p14:tracePt t="258194" x="3754438" y="4705350"/>
          <p14:tracePt t="258204" x="3754438" y="4718050"/>
          <p14:tracePt t="258210" x="3741738" y="4718050"/>
          <p14:tracePt t="258216" x="3716338" y="4718050"/>
          <p14:tracePt t="258227" x="3703638" y="4730750"/>
          <p14:tracePt t="258237" x="3692525" y="4743450"/>
          <p14:tracePt t="258241" x="3679825" y="4743450"/>
          <p14:tracePt t="258251" x="3654425" y="4756150"/>
          <p14:tracePt t="258257" x="3641725" y="4768850"/>
          <p14:tracePt t="258269" x="3616325" y="4768850"/>
          <p14:tracePt t="258277" x="3590925" y="4768850"/>
          <p14:tracePt t="258282" x="3590925" y="4779963"/>
          <p14:tracePt t="258291" x="3567113" y="4779963"/>
          <p14:tracePt t="258307" x="3554413" y="4779963"/>
          <p14:tracePt t="258321" x="3541713" y="4779963"/>
          <p14:tracePt t="258532" x="3529013" y="4779963"/>
          <p14:tracePt t="258539" x="3529013" y="4743450"/>
          <p14:tracePt t="258549" x="3516313" y="4730750"/>
          <p14:tracePt t="258559" x="3503613" y="4718050"/>
          <p14:tracePt t="258619" x="3490913" y="4718050"/>
          <p14:tracePt t="259139" x="3503613" y="4705350"/>
          <p14:tracePt t="259156" x="3529013" y="4692650"/>
          <p14:tracePt t="259160" x="3567113" y="4679950"/>
          <p14:tracePt t="259169" x="3590925" y="4667250"/>
          <p14:tracePt t="259178" x="3603625" y="4667250"/>
          <p14:tracePt t="259184" x="3641725" y="4656138"/>
          <p14:tracePt t="259194" x="3667125" y="4643438"/>
          <p14:tracePt t="259198" x="3692525" y="4643438"/>
          <p14:tracePt t="259208" x="3729038" y="4630738"/>
          <p14:tracePt t="259218" x="3754438" y="4630738"/>
          <p14:tracePt t="259225" x="3779838" y="4630738"/>
          <p14:tracePt t="259234" x="3816350" y="4618038"/>
          <p14:tracePt t="259238" x="3841750" y="4618038"/>
          <p14:tracePt t="259248" x="3879850" y="4592638"/>
          <p14:tracePt t="259260" x="3929063" y="4579938"/>
          <p14:tracePt t="259264" x="3967163" y="4579938"/>
          <p14:tracePt t="259276" x="4054475" y="4554538"/>
          <p14:tracePt t="259280" x="4117975" y="4530725"/>
          <p14:tracePt t="259291" x="4192588" y="4505325"/>
          <p14:tracePt t="259301" x="4279900" y="4479925"/>
          <p14:tracePt t="259307" x="4367213" y="4454525"/>
          <p14:tracePt t="259315" x="4454525" y="4418013"/>
          <p14:tracePt t="259321" x="4554538" y="4392613"/>
          <p14:tracePt t="259331" x="4643438" y="4354513"/>
          <p14:tracePt t="259341" x="4756150" y="4318000"/>
          <p14:tracePt t="259345" x="4843463" y="4267200"/>
          <p14:tracePt t="259355" x="4918075" y="4254500"/>
          <p14:tracePt t="259361" x="4968875" y="4205288"/>
          <p14:tracePt t="259370" x="5018088" y="4179888"/>
          <p14:tracePt t="259380" x="5056188" y="4129088"/>
          <p14:tracePt t="259386" x="5092700" y="4105275"/>
          <p14:tracePt t="259396" x="5130800" y="4041775"/>
          <p14:tracePt t="259400" x="5168900" y="3992563"/>
          <p14:tracePt t="259410" x="5218113" y="3929063"/>
          <p14:tracePt t="259420" x="5294313" y="3829050"/>
          <p14:tracePt t="259427" x="5381625" y="3767138"/>
          <p14:tracePt t="259436" x="5456238" y="3703638"/>
          <p14:tracePt t="259440" x="5543550" y="3629025"/>
          <p14:tracePt t="259451" x="5619750" y="3554413"/>
          <p14:tracePt t="259460" x="5707063" y="3479800"/>
          <p14:tracePt t="259466" x="5781675" y="3416300"/>
          <p14:tracePt t="259477" x="5832475" y="3390900"/>
          <p14:tracePt t="259481" x="5894388" y="3328988"/>
          <p14:tracePt t="259493" x="5945188" y="3290888"/>
          <p14:tracePt t="259503" x="5994400" y="3228975"/>
          <p14:tracePt t="259507" x="6019800" y="3190875"/>
          <p14:tracePt t="259516" x="6069013" y="3141663"/>
          <p14:tracePt t="259523" x="6107113" y="3103563"/>
          <p14:tracePt t="259532" x="6145213" y="3065463"/>
          <p14:tracePt t="259543" x="6194425" y="3003550"/>
          <p14:tracePt t="259546" x="6232525" y="2952750"/>
          <p14:tracePt t="259556" x="6281738" y="2890838"/>
          <p14:tracePt t="259562" x="6381750" y="2778125"/>
          <p14:tracePt t="259572" x="6419850" y="2703513"/>
          <p14:tracePt t="259582" x="6483350" y="2616200"/>
          <p14:tracePt t="259586" x="6545263" y="2540000"/>
          <p14:tracePt t="259596" x="6594475" y="2439988"/>
          <p14:tracePt t="259602" x="6645275" y="2365375"/>
          <p14:tracePt t="259612" x="6683375" y="2303463"/>
          <p14:tracePt t="259622" x="6757988" y="2201863"/>
          <p14:tracePt t="259629" x="6819900" y="2114550"/>
          <p14:tracePt t="259639" x="6858000" y="2039938"/>
          <p14:tracePt t="259643" x="6919913" y="1952625"/>
          <p14:tracePt t="259652" x="6970713" y="1876425"/>
          <p14:tracePt t="259662" x="7032625" y="1789113"/>
          <p14:tracePt t="259668" x="7070725" y="1727200"/>
          <p14:tracePt t="259678" x="7108825" y="1652588"/>
          <p14:tracePt t="259682" x="7132638" y="1576388"/>
          <p14:tracePt t="259693" x="7158038" y="1501775"/>
          <p14:tracePt t="259703" x="7196138" y="1427163"/>
          <p14:tracePt t="259709" x="7221538" y="1376363"/>
          <p14:tracePt t="259725" x="7270750" y="1238250"/>
          <p14:tracePt t="259734" x="7296150" y="1176338"/>
          <p14:tracePt t="259744" x="7308850" y="1150938"/>
          <p14:tracePt t="259748" x="7334250" y="1114425"/>
          <p14:tracePt t="259759" x="7358063" y="1050925"/>
          <p14:tracePt t="259764" x="7370763" y="1038225"/>
          <p14:tracePt t="259775" x="7396163" y="1001713"/>
          <p14:tracePt t="259784" x="7396163" y="963613"/>
          <p14:tracePt t="259788" x="7421563" y="938213"/>
          <p14:tracePt t="259798" x="7434263" y="912813"/>
          <p14:tracePt t="259804" x="7434263" y="889000"/>
          <p14:tracePt t="259814" x="7434263" y="863600"/>
          <p14:tracePt t="259824" x="7446963" y="850900"/>
          <p14:tracePt t="259828" x="7458075" y="838200"/>
          <p14:tracePt t="259841" x="7458075" y="812800"/>
          <p14:tracePt t="259844" x="7458075" y="788988"/>
          <p14:tracePt t="259854" x="7470775" y="788988"/>
          <p14:tracePt t="259866" x="7470775" y="776288"/>
          <p14:tracePt t="260047" x="7434263" y="863600"/>
          <p14:tracePt t="260057" x="7383463" y="938213"/>
          <p14:tracePt t="260067" x="7308850" y="1025525"/>
          <p14:tracePt t="260075" x="7245350" y="1114425"/>
          <p14:tracePt t="260083" x="7170738" y="1227138"/>
          <p14:tracePt t="260087" x="7083425" y="1350963"/>
          <p14:tracePt t="260097" x="7008813" y="1450975"/>
          <p14:tracePt t="260107" x="6932613" y="1552575"/>
          <p14:tracePt t="260114" x="6858000" y="1627188"/>
          <p14:tracePt t="260123" x="6796088" y="1727200"/>
          <p14:tracePt t="260129" x="6745288" y="1801813"/>
          <p14:tracePt t="260137" x="6696075" y="1852613"/>
          <p14:tracePt t="260147" x="6645275" y="1914525"/>
          <p14:tracePt t="260153" x="6619875" y="1952625"/>
          <p14:tracePt t="260163" x="6594475" y="1965325"/>
          <p14:tracePt t="260166" x="6570663" y="1989138"/>
          <p14:tracePt t="260188" x="6570663" y="2001838"/>
          <p14:tracePt t="260192" x="6557963" y="2001838"/>
          <p14:tracePt t="260426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igitalizar0025">
            <a:extLst>
              <a:ext uri="{FF2B5EF4-FFF2-40B4-BE49-F238E27FC236}">
                <a16:creationId xmlns:a16="http://schemas.microsoft.com/office/drawing/2014/main" xmlns="" id="{321A876E-6819-4836-B458-4B16CF096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"/>
          <a:stretch>
            <a:fillRect/>
          </a:stretch>
        </p:blipFill>
        <p:spPr bwMode="auto">
          <a:xfrm>
            <a:off x="2095500" y="838200"/>
            <a:ext cx="6046788" cy="5329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xmlns="" id="{3546EC01-43BA-4F45-900E-59DE1C667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228600"/>
            <a:ext cx="8132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solidFill>
                  <a:srgbClr val="FFFF00"/>
                </a:solidFill>
              </a:rPr>
              <a:t>Relação ventilação/perfusão nos diferentes zonas pulmonares</a:t>
            </a:r>
            <a:endParaRPr lang="en-US" altLang="pt-BR" sz="2400">
              <a:solidFill>
                <a:srgbClr val="FFFF00"/>
              </a:solidFill>
            </a:endParaRP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xmlns="" id="{D550682A-1C90-450D-AE8A-1DF9E0792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6324600"/>
            <a:ext cx="3216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 b="0" i="1">
                <a:solidFill>
                  <a:srgbClr val="FFFF00"/>
                </a:solidFill>
              </a:rPr>
              <a:t> Fisiologia Pulmonar. M.G. Levitzky. Ed. Manole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xmlns="" id="{BA849ECA-73C3-4019-9F14-C948A341F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59BE0BA9-3705-4021-851E-284706F4E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036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76" x="6119813" y="1163638"/>
          <p14:tracePt t="2101" x="6107113" y="1150938"/>
          <p14:tracePt t="2111" x="6094413" y="1150938"/>
          <p14:tracePt t="2117" x="6094413" y="1138238"/>
          <p14:tracePt t="2127" x="6081713" y="1138238"/>
          <p14:tracePt t="2153" x="6069013" y="1125538"/>
          <p14:tracePt t="2303" x="6056313" y="1125538"/>
          <p14:tracePt t="2309" x="6032500" y="1125538"/>
          <p14:tracePt t="2329" x="6019800" y="1125538"/>
          <p14:tracePt t="2333" x="6007100" y="1125538"/>
          <p14:tracePt t="2343" x="5994400" y="1125538"/>
          <p14:tracePt t="2348" x="5994400" y="1138238"/>
          <p14:tracePt t="2360" x="5981700" y="1150938"/>
          <p14:tracePt t="2368" x="5969000" y="1150938"/>
          <p14:tracePt t="2376" x="5956300" y="1163638"/>
          <p14:tracePt t="2384" x="5932488" y="1189038"/>
          <p14:tracePt t="2388" x="5907088" y="1201738"/>
          <p14:tracePt t="2398" x="5881688" y="1238250"/>
          <p14:tracePt t="2409" x="5868988" y="1276350"/>
          <p14:tracePt t="2414" x="5843588" y="1314450"/>
          <p14:tracePt t="2424" x="5832475" y="1327150"/>
          <p14:tracePt t="2428" x="5807075" y="1363663"/>
          <p14:tracePt t="2438" x="5794375" y="1389063"/>
          <p14:tracePt t="2448" x="5781675" y="1401763"/>
          <p14:tracePt t="2454" x="5781675" y="1427163"/>
          <p14:tracePt t="2464" x="5756275" y="1439863"/>
          <p14:tracePt t="2470" x="5756275" y="1450975"/>
          <p14:tracePt t="2480" x="5743575" y="1476375"/>
          <p14:tracePt t="2491" x="5743575" y="1489075"/>
          <p14:tracePt t="2494" x="5732463" y="1501775"/>
          <p14:tracePt t="2504" x="5719763" y="1527175"/>
          <p14:tracePt t="2510" x="5707063" y="1539875"/>
          <p14:tracePt t="2520" x="5694363" y="1563688"/>
          <p14:tracePt t="2530" x="5694363" y="1576388"/>
          <p14:tracePt t="2534" x="5681663" y="1589088"/>
          <p14:tracePt t="2545" x="5668963" y="1614488"/>
          <p14:tracePt t="2561" x="5656263" y="1627188"/>
          <p14:tracePt t="2570" x="5656263" y="1639888"/>
          <p14:tracePt t="2574" x="5643563" y="1663700"/>
          <p14:tracePt t="2586" x="5643563" y="1676400"/>
          <p14:tracePt t="2591" x="5643563" y="1701800"/>
          <p14:tracePt t="2600" x="5643563" y="1727200"/>
          <p14:tracePt t="2610" x="5630863" y="1752600"/>
          <p14:tracePt t="2616" x="5630863" y="1765300"/>
          <p14:tracePt t="2626" x="5619750" y="1789113"/>
          <p14:tracePt t="2630" x="5619750" y="1801813"/>
          <p14:tracePt t="2641" x="5619750" y="1814513"/>
          <p14:tracePt t="2650" x="5619750" y="1839913"/>
          <p14:tracePt t="2656" x="5619750" y="1852613"/>
          <p14:tracePt t="2666" x="5619750" y="1865313"/>
          <p14:tracePt t="2670" x="5619750" y="1876425"/>
          <p14:tracePt t="2680" x="5619750" y="1889125"/>
          <p14:tracePt t="2696" x="5619750" y="1901825"/>
          <p14:tracePt t="2723" x="5619750" y="1914525"/>
          <p14:tracePt t="2738" x="5619750" y="1927225"/>
          <p14:tracePt t="2787" x="5619750" y="1939925"/>
          <p14:tracePt t="2828" x="5619750" y="1952625"/>
          <p14:tracePt t="2852" x="5619750" y="1965325"/>
          <p14:tracePt t="2868" x="5619750" y="1978025"/>
          <p14:tracePt t="2872" x="5619750" y="2001838"/>
          <p14:tracePt t="2893" x="5619750" y="2014538"/>
          <p14:tracePt t="2898" x="5619750" y="2027238"/>
          <p14:tracePt t="3393" x="5619750" y="2078038"/>
          <p14:tracePt t="3402" x="5619750" y="2127250"/>
          <p14:tracePt t="3408" x="5619750" y="2239963"/>
          <p14:tracePt t="3418" x="5619750" y="2290763"/>
          <p14:tracePt t="3422" x="5619750" y="2327275"/>
          <p14:tracePt t="3432" x="5619750" y="2365375"/>
          <p14:tracePt t="3438" x="5607050" y="2390775"/>
          <p14:tracePt t="3448" x="5607050" y="2414588"/>
          <p14:tracePt t="3458" x="5607050" y="2427288"/>
          <p14:tracePt t="3462" x="5607050" y="2439988"/>
          <p14:tracePt t="3473" x="5607050" y="2452688"/>
          <p14:tracePt t="3489" x="5607050" y="2478088"/>
          <p14:tracePt t="3498" x="5594350" y="2490788"/>
          <p14:tracePt t="3503" x="5594350" y="2503488"/>
          <p14:tracePt t="3515" x="5594350" y="2527300"/>
          <p14:tracePt t="3518" x="5594350" y="2552700"/>
          <p14:tracePt t="3529" x="5594350" y="2590800"/>
          <p14:tracePt t="3539" x="5581650" y="2627313"/>
          <p14:tracePt t="3545" x="5581650" y="2665413"/>
          <p14:tracePt t="3555" x="5568950" y="2703513"/>
          <p14:tracePt t="3559" x="5568950" y="2740025"/>
          <p14:tracePt t="3568" x="5568950" y="2790825"/>
          <p14:tracePt t="3579" x="5568950" y="2828925"/>
          <p14:tracePt t="3585" x="5568950" y="2865438"/>
          <p14:tracePt t="3595" x="5568950" y="2903538"/>
          <p14:tracePt t="3598" x="5556250" y="2928938"/>
          <p14:tracePt t="3608" x="5543550" y="2952750"/>
          <p14:tracePt t="3621" x="5543550" y="2978150"/>
          <p14:tracePt t="3625" x="5543550" y="3003550"/>
          <p14:tracePt t="3635" x="5543550" y="3016250"/>
          <p14:tracePt t="3641" x="5543550" y="3028950"/>
          <p14:tracePt t="3650" x="5543550" y="3054350"/>
          <p14:tracePt t="3664" x="5543550" y="3065463"/>
          <p14:tracePt t="3674" x="5543550" y="3078163"/>
          <p14:tracePt t="3690" x="5543550" y="3090863"/>
          <p14:tracePt t="3704" x="5543550" y="3103563"/>
          <p14:tracePt t="3720" x="5543550" y="3116263"/>
          <p14:tracePt t="3747" x="5543550" y="3128963"/>
          <p14:tracePt t="3973" x="5543550" y="3141663"/>
          <p14:tracePt t="3984" x="5556250" y="3141663"/>
          <p14:tracePt t="3989" x="5556250" y="3154363"/>
          <p14:tracePt t="3998" x="5568950" y="3154363"/>
          <p14:tracePt t="4013" x="5581650" y="3154363"/>
          <p14:tracePt t="4024" x="5581650" y="3165475"/>
          <p14:tracePt t="4041" x="5581650" y="3178175"/>
          <p14:tracePt t="4052" x="5581650" y="3203575"/>
          <p14:tracePt t="4063" x="5581650" y="3216275"/>
          <p14:tracePt t="4069" x="5581650" y="3241675"/>
          <p14:tracePt t="4079" x="5581650" y="3267075"/>
          <p14:tracePt t="4085" x="5581650" y="3290888"/>
          <p14:tracePt t="4095" x="5581650" y="3316288"/>
          <p14:tracePt t="4105" x="5568950" y="3341688"/>
          <p14:tracePt t="4109" x="5568950" y="3354388"/>
          <p14:tracePt t="4119" x="5543550" y="3403600"/>
          <p14:tracePt t="4125" x="5543550" y="3441700"/>
          <p14:tracePt t="4135" x="5543550" y="3479800"/>
          <p14:tracePt t="4161" x="5518150" y="3567113"/>
          <p14:tracePt t="4165" x="5518150" y="3590925"/>
          <p14:tracePt t="4175" x="5518150" y="3603625"/>
          <p14:tracePt t="4185" x="5507038" y="3629025"/>
          <p14:tracePt t="4201" x="5507038" y="3641725"/>
          <p14:tracePt t="4214" x="5507038" y="3654425"/>
          <p14:tracePt t="5198" x="5507038" y="3641725"/>
          <p14:tracePt t="5208" x="5507038" y="3629025"/>
          <p14:tracePt t="5212" x="5481638" y="3603625"/>
          <p14:tracePt t="5222" x="5468938" y="3579813"/>
          <p14:tracePt t="5228" x="5443538" y="3529013"/>
          <p14:tracePt t="5238" x="5430838" y="3503613"/>
          <p14:tracePt t="5248" x="5418138" y="3454400"/>
          <p14:tracePt t="5254" x="5407025" y="3403600"/>
          <p14:tracePt t="5264" x="5394325" y="3367088"/>
          <p14:tracePt t="5268" x="5381625" y="3303588"/>
          <p14:tracePt t="5278" x="5381625" y="3278188"/>
          <p14:tracePt t="5288" x="5381625" y="3254375"/>
          <p14:tracePt t="5295" x="5381625" y="3241675"/>
          <p14:tracePt t="5304" x="5381625" y="3228975"/>
          <p14:tracePt t="5308" x="5381625" y="3216275"/>
          <p14:tracePt t="5320" x="5381625" y="3203575"/>
          <p14:tracePt t="5335" x="5381625" y="3190875"/>
          <p14:tracePt t="5351" x="5381625" y="3178175"/>
          <p14:tracePt t="5361" x="5381625" y="3165475"/>
          <p14:tracePt t="5371" x="5381625" y="3141663"/>
          <p14:tracePt t="5375" x="5381625" y="3116263"/>
          <p14:tracePt t="5385" x="5381625" y="3078163"/>
          <p14:tracePt t="5391" x="5381625" y="3054350"/>
          <p14:tracePt t="5401" x="5381625" y="3003550"/>
          <p14:tracePt t="5411" x="5381625" y="2952750"/>
          <p14:tracePt t="5415" x="5381625" y="2890838"/>
          <p14:tracePt t="5425" x="5381625" y="2816225"/>
          <p14:tracePt t="5431" x="5381625" y="2728913"/>
          <p14:tracePt t="5441" x="5381625" y="2665413"/>
          <p14:tracePt t="5451" x="5394325" y="2578100"/>
          <p14:tracePt t="5455" x="5394325" y="2516188"/>
          <p14:tracePt t="5466" x="5394325" y="2427288"/>
          <p14:tracePt t="5472" x="5394325" y="2378075"/>
          <p14:tracePt t="5481" x="5394325" y="2303463"/>
          <p14:tracePt t="5491" x="5394325" y="2252663"/>
          <p14:tracePt t="5497" x="5407025" y="2214563"/>
          <p14:tracePt t="5506" x="5418138" y="2178050"/>
          <p14:tracePt t="5511" x="5418138" y="2152650"/>
          <p14:tracePt t="5528" x="5430838" y="2127250"/>
          <p14:tracePt t="5530" x="5430838" y="2101850"/>
          <p14:tracePt t="5546" x="5430838" y="2089150"/>
          <p14:tracePt t="5560" x="5430838" y="2078038"/>
          <p14:tracePt t="5571" x="5430838" y="2065338"/>
          <p14:tracePt t="5577" x="5430838" y="2052638"/>
          <p14:tracePt t="5592" x="5430838" y="2039938"/>
          <p14:tracePt t="5603" x="5430838" y="2014538"/>
          <p14:tracePt t="5612" x="5430838" y="2001838"/>
          <p14:tracePt t="5618" x="5430838" y="1989138"/>
          <p14:tracePt t="5627" x="5430838" y="1965325"/>
          <p14:tracePt t="5643" x="5430838" y="1952625"/>
          <p14:tracePt t="5653" x="5443538" y="1939925"/>
          <p14:tracePt t="5656" x="5456238" y="1927225"/>
          <p14:tracePt t="5666" x="5456238" y="1901825"/>
          <p14:tracePt t="5673" x="5468938" y="1889125"/>
          <p14:tracePt t="5683" x="5481638" y="1865313"/>
          <p14:tracePt t="5693" x="5481638" y="1852613"/>
          <p14:tracePt t="5698" x="5507038" y="1839913"/>
          <p14:tracePt t="5709" x="5518150" y="1814513"/>
          <p14:tracePt t="5712" x="5530850" y="1789113"/>
          <p14:tracePt t="5722" x="5556250" y="1752600"/>
          <p14:tracePt t="5733" x="5568950" y="1714500"/>
          <p14:tracePt t="5741" x="5607050" y="1676400"/>
          <p14:tracePt t="5748" x="5619750" y="1639888"/>
          <p14:tracePt t="5753" x="5656263" y="1614488"/>
          <p14:tracePt t="5762" x="5668963" y="1576388"/>
          <p14:tracePt t="5772" x="5694363" y="1552575"/>
          <p14:tracePt t="5778" x="5743575" y="1514475"/>
          <p14:tracePt t="5788" x="5768975" y="1501775"/>
          <p14:tracePt t="5792" x="5794375" y="1489075"/>
          <p14:tracePt t="5803" x="5819775" y="1463675"/>
          <p14:tracePt t="5814" x="5832475" y="1450975"/>
          <p14:tracePt t="5818" x="5856288" y="1439863"/>
          <p14:tracePt t="5828" x="5868988" y="1427163"/>
          <p14:tracePt t="5834" x="5881688" y="1414463"/>
          <p14:tracePt t="5844" x="5894388" y="1401763"/>
          <p14:tracePt t="5858" x="5907088" y="1376363"/>
          <p14:tracePt t="5869" x="5919788" y="1376363"/>
          <p14:tracePt t="5874" x="5945188" y="1350963"/>
          <p14:tracePt t="5884" x="5956300" y="1339850"/>
          <p14:tracePt t="5894" x="5969000" y="1327150"/>
          <p14:tracePt t="5898" x="5981700" y="1314450"/>
          <p14:tracePt t="5916" x="5994400" y="1301750"/>
          <p14:tracePt t="5925" x="5994400" y="1289050"/>
          <p14:tracePt t="5935" x="5994400" y="1276350"/>
          <p14:tracePt t="5950" x="6007100" y="1250950"/>
          <p14:tracePt t="5964" x="6019800" y="1238250"/>
          <p14:tracePt t="5980" x="6019800" y="1227138"/>
          <p14:tracePt t="6030" x="6032500" y="1227138"/>
          <p14:tracePt t="6111" x="6032500" y="1201738"/>
          <p14:tracePt t="6117" x="6045200" y="1201738"/>
          <p14:tracePt t="6183" x="6056313" y="1201738"/>
          <p14:tracePt t="6197" x="6069013" y="1189038"/>
          <p14:tracePt t="6288" x="6081713" y="1189038"/>
          <p14:tracePt t="6300" x="6094413" y="1189038"/>
          <p14:tracePt t="6312" x="6119813" y="1176338"/>
          <p14:tracePt t="6318" x="6132513" y="1176338"/>
          <p14:tracePt t="6329" x="6145213" y="1176338"/>
          <p14:tracePt t="6339" x="6145213" y="1163638"/>
          <p14:tracePt t="6343" x="6157913" y="1163638"/>
          <p14:tracePt t="6360" x="6169025" y="1163638"/>
          <p14:tracePt t="6379" x="6169025" y="1150938"/>
          <p14:tracePt t="6383" x="6181725" y="1150938"/>
          <p14:tracePt t="6420" x="6194425" y="1150938"/>
          <p14:tracePt t="6465" x="6207125" y="1150938"/>
          <p14:tracePt t="6489" x="6207125" y="1138238"/>
          <p14:tracePt t="6498" x="6219825" y="1138238"/>
          <p14:tracePt t="6514" x="6219825" y="1125538"/>
          <p14:tracePt t="6581" x="6232525" y="1125538"/>
          <p14:tracePt t="7175" x="6219825" y="1125538"/>
          <p14:tracePt t="7187" x="6194425" y="1125538"/>
          <p14:tracePt t="7190" x="6169025" y="1125538"/>
          <p14:tracePt t="7200" x="6145213" y="1125538"/>
          <p14:tracePt t="7206" x="6119813" y="1125538"/>
          <p14:tracePt t="7217" x="6094413" y="1125538"/>
          <p14:tracePt t="7226" x="6069013" y="1125538"/>
          <p14:tracePt t="7230" x="6045200" y="1125538"/>
          <p14:tracePt t="7240" x="6032500" y="1125538"/>
          <p14:tracePt t="7246" x="6019800" y="1125538"/>
          <p14:tracePt t="7266" x="5994400" y="1138238"/>
          <p14:tracePt t="7280" x="5981700" y="1138238"/>
          <p14:tracePt t="7287" x="5969000" y="1150938"/>
          <p14:tracePt t="7296" x="5956300" y="1150938"/>
          <p14:tracePt t="7306" x="5932488" y="1163638"/>
          <p14:tracePt t="7322" x="5919788" y="1176338"/>
          <p14:tracePt t="7326" x="5894388" y="1189038"/>
          <p14:tracePt t="7346" x="5868988" y="1201738"/>
          <p14:tracePt t="7352" x="5856288" y="1214438"/>
          <p14:tracePt t="7363" x="5843588" y="1214438"/>
          <p14:tracePt t="7366" x="5832475" y="1214438"/>
          <p14:tracePt t="7386" x="5819775" y="1214438"/>
          <p14:tracePt t="7393" x="5819775" y="1227138"/>
          <p14:tracePt t="7402" x="5807075" y="1227138"/>
          <p14:tracePt t="7407" x="5794375" y="1227138"/>
          <p14:tracePt t="7418" x="5781675" y="1238250"/>
          <p14:tracePt t="7429" x="5768975" y="1250950"/>
          <p14:tracePt t="7435" x="5756275" y="1250950"/>
          <p14:tracePt t="7443" x="5743575" y="1276350"/>
          <p14:tracePt t="7449" x="5732463" y="1276350"/>
          <p14:tracePt t="7458" x="5719763" y="1301750"/>
          <p14:tracePt t="7468" x="5694363" y="1314450"/>
          <p14:tracePt t="7472" x="5694363" y="1327150"/>
          <p14:tracePt t="7484" x="5681663" y="1327150"/>
          <p14:tracePt t="7488" x="5668963" y="1339850"/>
          <p14:tracePt t="7499" x="5656263" y="1339850"/>
          <p14:tracePt t="7508" x="5656263" y="1363663"/>
          <p14:tracePt t="7513" x="5643563" y="1363663"/>
          <p14:tracePt t="7522" x="5643563" y="1376363"/>
          <p14:tracePt t="7528" x="5630863" y="1389063"/>
          <p14:tracePt t="7538" x="5619750" y="1401763"/>
          <p14:tracePt t="7548" x="5607050" y="1414463"/>
          <p14:tracePt t="7554" x="5594350" y="1427163"/>
          <p14:tracePt t="7565" x="5594350" y="1450975"/>
          <p14:tracePt t="7568" x="5581650" y="1450975"/>
          <p14:tracePt t="7578" x="5568950" y="1476375"/>
          <p14:tracePt t="7588" x="5556250" y="1476375"/>
          <p14:tracePt t="7594" x="5543550" y="1501775"/>
          <p14:tracePt t="7604" x="5530850" y="1514475"/>
          <p14:tracePt t="7608" x="5518150" y="1527175"/>
          <p14:tracePt t="7621" x="5507038" y="1539875"/>
          <p14:tracePt t="7631" x="5494338" y="1552575"/>
          <p14:tracePt t="7636" x="5481638" y="1563688"/>
          <p14:tracePt t="7645" x="5468938" y="1589088"/>
          <p14:tracePt t="7655" x="5443538" y="1627188"/>
          <p14:tracePt t="7662" x="5418138" y="1639888"/>
          <p14:tracePt t="7671" x="5418138" y="1652588"/>
          <p14:tracePt t="7675" x="5394325" y="1676400"/>
          <p14:tracePt t="7685" x="5394325" y="1689100"/>
          <p14:tracePt t="7691" x="5368925" y="1701800"/>
          <p14:tracePt t="7702" x="5356225" y="1714500"/>
          <p14:tracePt t="7711" x="5343525" y="1739900"/>
          <p14:tracePt t="7719" x="5343525" y="1752600"/>
          <p14:tracePt t="7724" x="5318125" y="1776413"/>
          <p14:tracePt t="7730" x="5305425" y="1801813"/>
          <p14:tracePt t="7740" x="5281613" y="1814513"/>
          <p14:tracePt t="7751" x="5268913" y="1839913"/>
          <p14:tracePt t="7754" x="5243513" y="1852613"/>
          <p14:tracePt t="7766" x="5218113" y="1876425"/>
          <p14:tracePt t="7770" x="5205413" y="1901825"/>
          <p14:tracePt t="7780" x="5181600" y="1914525"/>
          <p14:tracePt t="7790" x="5168900" y="1939925"/>
          <p14:tracePt t="7796" x="5143500" y="1965325"/>
          <p14:tracePt t="7807" x="5130800" y="1989138"/>
          <p14:tracePt t="7810" x="5105400" y="2001838"/>
          <p14:tracePt t="7820" x="5092700" y="2027238"/>
          <p14:tracePt t="7830" x="5081588" y="2052638"/>
          <p14:tracePt t="7836" x="5068888" y="2078038"/>
          <p14:tracePt t="7847" x="5043488" y="2101850"/>
          <p14:tracePt t="7853" x="5030788" y="2139950"/>
          <p14:tracePt t="7861" x="5030788" y="2165350"/>
          <p14:tracePt t="7871" x="5005388" y="2178050"/>
          <p14:tracePt t="7876" x="4992688" y="2214563"/>
          <p14:tracePt t="7886" x="4968875" y="2252663"/>
          <p14:tracePt t="7892" x="4956175" y="2278063"/>
          <p14:tracePt t="7902" x="4930775" y="2303463"/>
          <p14:tracePt t="7912" x="4918075" y="2352675"/>
          <p14:tracePt t="7916" x="4892675" y="2390775"/>
          <p14:tracePt t="7926" x="4868863" y="2427288"/>
          <p14:tracePt t="7933" x="4843463" y="2478088"/>
          <p14:tracePt t="7942" x="4818063" y="2527300"/>
          <p14:tracePt t="7956" x="4756150" y="2627313"/>
          <p14:tracePt t="7966" x="4730750" y="2652713"/>
          <p14:tracePt t="7973" x="4718050" y="2690813"/>
          <p14:tracePt t="7982" x="4705350" y="2728913"/>
          <p14:tracePt t="7992" x="4679950" y="2765425"/>
          <p14:tracePt t="7996" x="4656138" y="2816225"/>
          <p14:tracePt t="8008" x="4643438" y="2840038"/>
          <p14:tracePt t="8012" x="4618038" y="2890838"/>
          <p14:tracePt t="8022" x="4605338" y="2928938"/>
          <p14:tracePt t="8032" x="4579938" y="2978150"/>
          <p14:tracePt t="8038" x="4567238" y="3016250"/>
          <p14:tracePt t="8048" x="4554538" y="3054350"/>
          <p14:tracePt t="8052" x="4554538" y="3078163"/>
          <p14:tracePt t="8062" x="4543425" y="3103563"/>
          <p14:tracePt t="8073" x="4530725" y="3128963"/>
          <p14:tracePt t="8079" x="4530725" y="3154363"/>
          <p14:tracePt t="8089" x="4530725" y="3165475"/>
          <p14:tracePt t="8093" x="4530725" y="3190875"/>
          <p14:tracePt t="8103" x="4518025" y="3216275"/>
          <p14:tracePt t="8113" x="4505325" y="3267075"/>
          <p14:tracePt t="8119" x="4492625" y="3290888"/>
          <p14:tracePt t="8129" x="4492625" y="3328988"/>
          <p14:tracePt t="8136" x="4492625" y="3354388"/>
          <p14:tracePt t="8144" x="4467225" y="3403600"/>
          <p14:tracePt t="8166" x="4443413" y="3516313"/>
          <p14:tracePt t="8168" x="4430713" y="3567113"/>
          <p14:tracePt t="8174" x="4430713" y="3603625"/>
          <p14:tracePt t="8185" x="4418013" y="3641725"/>
          <p14:tracePt t="8195" x="4405313" y="3679825"/>
          <p14:tracePt t="8200" x="4405313" y="3703638"/>
          <p14:tracePt t="8209" x="4405313" y="3729038"/>
          <p14:tracePt t="8217" x="4405313" y="3767138"/>
          <p14:tracePt t="8225" x="4392613" y="3816350"/>
          <p14:tracePt t="8235" x="4392613" y="3841750"/>
          <p14:tracePt t="8241" x="4379913" y="3867150"/>
          <p14:tracePt t="8254" x="4379913" y="3905250"/>
          <p14:tracePt t="8260" x="4379913" y="3916363"/>
          <p14:tracePt t="8267" x="4379913" y="3941763"/>
          <p14:tracePt t="8275" x="4379913" y="3967163"/>
          <p14:tracePt t="8283" x="4379913" y="3979863"/>
          <p14:tracePt t="8290" x="4379913" y="4005263"/>
          <p14:tracePt t="8295" x="4379913" y="4029075"/>
          <p14:tracePt t="8305" x="4379913" y="4054475"/>
          <p14:tracePt t="8316" x="4379913" y="4067175"/>
          <p14:tracePt t="8321" x="4379913" y="4079875"/>
          <p14:tracePt t="8331" x="4379913" y="4105275"/>
          <p14:tracePt t="8334" x="4379913" y="4129088"/>
          <p14:tracePt t="8346" x="4379913" y="4141788"/>
          <p14:tracePt t="8356" x="4379913" y="4167188"/>
          <p14:tracePt t="8361" x="4379913" y="4192588"/>
          <p14:tracePt t="8370" x="4367213" y="4230688"/>
          <p14:tracePt t="8376" x="4354513" y="4254500"/>
          <p14:tracePt t="8386" x="4354513" y="4292600"/>
          <p14:tracePt t="8399" x="4354513" y="4318000"/>
          <p14:tracePt t="8401" x="4341813" y="4341813"/>
          <p14:tracePt t="8410" x="4341813" y="4367213"/>
          <p14:tracePt t="8416" x="4330700" y="4405313"/>
          <p14:tracePt t="8427" x="4330700" y="4443413"/>
          <p14:tracePt t="8436" x="4330700" y="4467225"/>
          <p14:tracePt t="8440" x="4318000" y="4518025"/>
          <p14:tracePt t="8450" x="4318000" y="4554538"/>
          <p14:tracePt t="8456" x="4318000" y="4579938"/>
          <p14:tracePt t="8466" x="4318000" y="4605338"/>
          <p14:tracePt t="8476" x="4305300" y="4618038"/>
          <p14:tracePt t="8482" x="4305300" y="4643438"/>
          <p14:tracePt t="8492" x="4305300" y="4667250"/>
          <p14:tracePt t="8496" x="4292600" y="4692650"/>
          <p14:tracePt t="8506" x="4292600" y="4705350"/>
          <p14:tracePt t="8516" x="4279900" y="4743450"/>
          <p14:tracePt t="8522" x="4279900" y="4768850"/>
          <p14:tracePt t="8532" x="4279900" y="4792663"/>
          <p14:tracePt t="8536" x="4267200" y="4805363"/>
          <p14:tracePt t="8548" x="4254500" y="4830763"/>
          <p14:tracePt t="8563" x="4241800" y="4879975"/>
          <p14:tracePt t="8573" x="4241800" y="4918075"/>
          <p14:tracePt t="8578" x="4241800" y="4956175"/>
          <p14:tracePt t="8589" x="4241800" y="4981575"/>
          <p14:tracePt t="8599" x="4230688" y="5005388"/>
          <p14:tracePt t="8603" x="4230688" y="5030788"/>
          <p14:tracePt t="8613" x="4217988" y="5043488"/>
          <p14:tracePt t="8619" x="4217988" y="5081588"/>
          <p14:tracePt t="8629" x="4205288" y="5092700"/>
          <p14:tracePt t="8638" x="4192588" y="5118100"/>
          <p14:tracePt t="8643" x="4179888" y="5143500"/>
          <p14:tracePt t="8653" x="4167188" y="5181600"/>
          <p14:tracePt t="8659" x="4141788" y="5243513"/>
          <p14:tracePt t="8671" x="4129088" y="5268913"/>
          <p14:tracePt t="8679" x="4129088" y="5294313"/>
          <p14:tracePt t="8685" x="4129088" y="5318125"/>
          <p14:tracePt t="8695" x="4117975" y="5330825"/>
          <p14:tracePt t="8699" x="4105275" y="5343525"/>
          <p14:tracePt t="8708" x="4105275" y="5368925"/>
          <p14:tracePt t="8719" x="4105275" y="5381625"/>
          <p14:tracePt t="8725" x="4105275" y="5394325"/>
          <p14:tracePt t="8734" x="4105275" y="5407025"/>
          <p14:tracePt t="8758" x="4105275" y="5418138"/>
          <p14:tracePt t="8774" x="4105275" y="5430838"/>
          <p14:tracePt t="8788" x="4105275" y="5443538"/>
          <p14:tracePt t="8816" x="4105275" y="5456238"/>
          <p14:tracePt t="8821" x="4105275" y="5468938"/>
          <p14:tracePt t="8831" x="4105275" y="5481638"/>
          <p14:tracePt t="8841" x="4117975" y="5507038"/>
          <p14:tracePt t="8844" x="4129088" y="5518150"/>
          <p14:tracePt t="8854" x="4154488" y="5543550"/>
          <p14:tracePt t="8860" x="4179888" y="5543550"/>
          <p14:tracePt t="8871" x="4192588" y="5556250"/>
          <p14:tracePt t="8881" x="4217988" y="5581650"/>
          <p14:tracePt t="8884" x="4241800" y="5581650"/>
          <p14:tracePt t="8894" x="4267200" y="5594350"/>
          <p14:tracePt t="8900" x="4267200" y="5607050"/>
          <p14:tracePt t="8910" x="4292600" y="5607050"/>
          <p14:tracePt t="8926" x="4305300" y="5607050"/>
          <p14:tracePt t="8961" x="4318000" y="5607050"/>
          <p14:tracePt t="8966" x="4330700" y="5607050"/>
          <p14:tracePt t="8976" x="4330700" y="5619750"/>
          <p14:tracePt t="8991" x="4341813" y="5619750"/>
          <p14:tracePt t="9006" x="4354513" y="5619750"/>
          <p14:tracePt t="9016" x="4367213" y="5619750"/>
          <p14:tracePt t="9021" x="4379913" y="5619750"/>
          <p14:tracePt t="9031" x="4405313" y="5630863"/>
          <p14:tracePt t="9042" x="4443413" y="5630863"/>
          <p14:tracePt t="9047" x="4467225" y="5643563"/>
          <p14:tracePt t="9056" x="4479925" y="5643563"/>
          <p14:tracePt t="9064" x="4492625" y="5643563"/>
          <p14:tracePt t="9072" x="4530725" y="5643563"/>
          <p14:tracePt t="9082" x="4543425" y="5643563"/>
          <p14:tracePt t="9097" x="4554538" y="5643563"/>
          <p14:tracePt t="9102" x="4567238" y="5643563"/>
          <p14:tracePt t="9126" x="4579938" y="5643563"/>
          <p14:tracePt t="9152" x="4592638" y="5643563"/>
          <p14:tracePt t="9172" x="4618038" y="5643563"/>
          <p14:tracePt t="9179" x="4656138" y="5630863"/>
          <p14:tracePt t="9182" x="4692650" y="5619750"/>
          <p14:tracePt t="9192" x="4730750" y="5619750"/>
          <p14:tracePt t="9202" x="4779963" y="5607050"/>
          <p14:tracePt t="9208" x="4856163" y="5594350"/>
          <p14:tracePt t="9218" x="4905375" y="5581650"/>
          <p14:tracePt t="9222" x="4956175" y="5568950"/>
          <p14:tracePt t="9232" x="5018088" y="5556250"/>
          <p14:tracePt t="9242" x="5056188" y="5556250"/>
          <p14:tracePt t="9248" x="5092700" y="5530850"/>
          <p14:tracePt t="9258" x="5130800" y="5518150"/>
          <p14:tracePt t="9263" x="5156200" y="5507038"/>
          <p14:tracePt t="9275" x="5181600" y="5494338"/>
          <p14:tracePt t="9286" x="5194300" y="5481638"/>
          <p14:tracePt t="9288" x="5205413" y="5481638"/>
          <p14:tracePt t="9298" x="5218113" y="5481638"/>
          <p14:tracePt t="9315" x="5230813" y="5468938"/>
          <p14:tracePt t="9345" x="5243513" y="5468938"/>
          <p14:tracePt t="9355" x="5243513" y="5456238"/>
          <p14:tracePt t="9365" x="5256213" y="5456238"/>
          <p14:tracePt t="9380" x="5281613" y="5456238"/>
          <p14:tracePt t="9397" x="5294313" y="5456238"/>
          <p14:tracePt t="9404" x="5318125" y="5456238"/>
          <p14:tracePt t="9410" x="5343525" y="5443538"/>
          <p14:tracePt t="9420" x="5356225" y="5443538"/>
          <p14:tracePt t="9424" x="5381625" y="5443538"/>
          <p14:tracePt t="9434" x="5407025" y="5443538"/>
          <p14:tracePt t="9444" x="5430838" y="5443538"/>
          <p14:tracePt t="9450" x="5443538" y="5430838"/>
          <p14:tracePt t="9460" x="5468938" y="5430838"/>
          <p14:tracePt t="9464" x="5494338" y="5430838"/>
          <p14:tracePt t="9474" x="5530850" y="5430838"/>
          <p14:tracePt t="9484" x="5556250" y="5418138"/>
          <p14:tracePt t="9490" x="5594350" y="5407025"/>
          <p14:tracePt t="9500" x="5619750" y="5407025"/>
          <p14:tracePt t="9504" x="5656263" y="5394325"/>
          <p14:tracePt t="9516" x="5681663" y="5368925"/>
          <p14:tracePt t="9526" x="5719763" y="5368925"/>
          <p14:tracePt t="9532" x="5781675" y="5343525"/>
          <p14:tracePt t="9541" x="5819775" y="5318125"/>
          <p14:tracePt t="9548" x="5843588" y="5305425"/>
          <p14:tracePt t="9556" x="5881688" y="5281613"/>
          <p14:tracePt t="9567" x="5907088" y="5268913"/>
          <p14:tracePt t="9571" x="5919788" y="5256213"/>
          <p14:tracePt t="9583" x="5932488" y="5243513"/>
          <p14:tracePt t="9596" x="5956300" y="5230813"/>
          <p14:tracePt t="9606" x="5956300" y="5218113"/>
          <p14:tracePt t="9611" x="5956300" y="5205413"/>
          <p14:tracePt t="9622" x="5969000" y="5194300"/>
          <p14:tracePt t="9626" x="5981700" y="5181600"/>
          <p14:tracePt t="9636" x="6007100" y="5156200"/>
          <p14:tracePt t="9646" x="6019800" y="5130800"/>
          <p14:tracePt t="9652" x="6032500" y="5092700"/>
          <p14:tracePt t="9662" x="6069013" y="5030788"/>
          <p14:tracePt t="9666" x="6081713" y="4992688"/>
          <p14:tracePt t="9676" x="6081713" y="4956175"/>
          <p14:tracePt t="9686" x="6094413" y="4918075"/>
          <p14:tracePt t="9692" x="6107113" y="4892675"/>
          <p14:tracePt t="9702" x="6119813" y="4868863"/>
          <p14:tracePt t="9706" x="6119813" y="4830763"/>
          <p14:tracePt t="9716" x="6132513" y="4805363"/>
          <p14:tracePt t="9726" x="6145213" y="4792663"/>
          <p14:tracePt t="9732" x="6145213" y="4768850"/>
          <p14:tracePt t="9742" x="6157913" y="4743450"/>
          <p14:tracePt t="9748" x="6157913" y="4730750"/>
          <p14:tracePt t="9759" x="6157913" y="4718050"/>
          <p14:tracePt t="9768" x="6157913" y="4692650"/>
          <p14:tracePt t="9779" x="6157913" y="4679950"/>
          <p14:tracePt t="9782" x="6169025" y="4656138"/>
          <p14:tracePt t="9788" x="6169025" y="4643438"/>
          <p14:tracePt t="9798" x="6181725" y="4605338"/>
          <p14:tracePt t="9808" x="6181725" y="4579938"/>
          <p14:tracePt t="9813" x="6181725" y="4554538"/>
          <p14:tracePt t="9822" x="6181725" y="4518025"/>
          <p14:tracePt t="9829" x="6181725" y="4492625"/>
          <p14:tracePt t="9838" x="6181725" y="4454525"/>
          <p14:tracePt t="9848" x="6181725" y="4430713"/>
          <p14:tracePt t="9854" x="6181725" y="4405313"/>
          <p14:tracePt t="9864" x="6181725" y="4367213"/>
          <p14:tracePt t="9868" x="6181725" y="4330700"/>
          <p14:tracePt t="9878" x="6181725" y="4279900"/>
          <p14:tracePt t="9888" x="6181725" y="4230688"/>
          <p14:tracePt t="9894" x="6181725" y="4179888"/>
          <p14:tracePt t="9904" x="6181725" y="4117975"/>
          <p14:tracePt t="9909" x="6181725" y="4067175"/>
          <p14:tracePt t="9918" x="6181725" y="3992563"/>
          <p14:tracePt t="9928" x="6169025" y="3941763"/>
          <p14:tracePt t="9934" x="6157913" y="3892550"/>
          <p14:tracePt t="9945" x="6145213" y="3829050"/>
          <p14:tracePt t="9948" x="6145213" y="3767138"/>
          <p14:tracePt t="9958" x="6132513" y="3729038"/>
          <p14:tracePt t="9970" x="6132513" y="3692525"/>
          <p14:tracePt t="9975" x="6132513" y="3654425"/>
          <p14:tracePt t="9985" x="6132513" y="3616325"/>
          <p14:tracePt t="9991" x="6119813" y="3579813"/>
          <p14:tracePt t="10000" x="6119813" y="3541713"/>
          <p14:tracePt t="10011" x="6107113" y="3516313"/>
          <p14:tracePt t="10014" x="6107113" y="3490913"/>
          <p14:tracePt t="10025" x="6107113" y="3467100"/>
          <p14:tracePt t="10030" x="6107113" y="3429000"/>
          <p14:tracePt t="10040" x="6107113" y="3390900"/>
          <p14:tracePt t="10050" x="6107113" y="3367088"/>
          <p14:tracePt t="10055" x="6107113" y="3328988"/>
          <p14:tracePt t="10064" x="6107113" y="3290888"/>
          <p14:tracePt t="10070" x="6107113" y="3254375"/>
          <p14:tracePt t="10080" x="6107113" y="3203575"/>
          <p14:tracePt t="10090" x="6107113" y="3128963"/>
          <p14:tracePt t="10096" x="6119813" y="3065463"/>
          <p14:tracePt t="10106" x="6132513" y="2978150"/>
          <p14:tracePt t="10110" x="6145213" y="2903538"/>
          <p14:tracePt t="10120" x="6145213" y="2803525"/>
          <p14:tracePt t="10130" x="6157913" y="2716213"/>
          <p14:tracePt t="10136" x="6157913" y="2652713"/>
          <p14:tracePt t="10147" x="6157913" y="2565400"/>
          <p14:tracePt t="10150" x="6169025" y="2503488"/>
          <p14:tracePt t="10161" x="6169025" y="2427288"/>
          <p14:tracePt t="10170" x="6181725" y="2390775"/>
          <p14:tracePt t="10176" x="6181725" y="2352675"/>
          <p14:tracePt t="10186" x="6181725" y="2314575"/>
          <p14:tracePt t="10190" x="6181725" y="2278063"/>
          <p14:tracePt t="10202" x="6181725" y="2239963"/>
          <p14:tracePt t="10212" x="6181725" y="2201863"/>
          <p14:tracePt t="10216" x="6181725" y="2165350"/>
          <p14:tracePt t="10226" x="6181725" y="2127250"/>
          <p14:tracePt t="10233" x="6181725" y="2089150"/>
          <p14:tracePt t="10243" x="6194425" y="2039938"/>
          <p14:tracePt t="10253" x="6194425" y="2027238"/>
          <p14:tracePt t="10257" x="6194425" y="2001838"/>
          <p14:tracePt t="10267" x="6194425" y="1965325"/>
          <p14:tracePt t="10273" x="6194425" y="1939925"/>
          <p14:tracePt t="10283" x="6194425" y="1914525"/>
          <p14:tracePt t="10298" x="6194425" y="1876425"/>
          <p14:tracePt t="10309" x="6194425" y="1852613"/>
          <p14:tracePt t="10313" x="6194425" y="1827213"/>
          <p14:tracePt t="10323" x="6194425" y="1814513"/>
          <p14:tracePt t="10333" x="6194425" y="1801813"/>
          <p14:tracePt t="10339" x="6194425" y="1776413"/>
          <p14:tracePt t="10349" x="6194425" y="1752600"/>
          <p14:tracePt t="10353" x="6194425" y="1727200"/>
          <p14:tracePt t="10363" x="6207125" y="1714500"/>
          <p14:tracePt t="10373" x="6207125" y="1701800"/>
          <p14:tracePt t="10382" x="6207125" y="1676400"/>
          <p14:tracePt t="10388" x="6219825" y="1663700"/>
          <p14:tracePt t="10393" x="6219825" y="1652588"/>
          <p14:tracePt t="10403" x="6219825" y="1627188"/>
          <p14:tracePt t="10415" x="6219825" y="1614488"/>
          <p14:tracePt t="10429" x="6219825" y="1589088"/>
          <p14:tracePt t="10435" x="6232525" y="1563688"/>
          <p14:tracePt t="10447" x="6232525" y="1552575"/>
          <p14:tracePt t="10455" x="6232525" y="1539875"/>
          <p14:tracePt t="10458" x="6245225" y="1527175"/>
          <p14:tracePt t="10469" x="6245225" y="1514475"/>
          <p14:tracePt t="10475" x="6245225" y="1501775"/>
          <p14:tracePt t="10485" x="6257925" y="1476375"/>
          <p14:tracePt t="10499" x="6257925" y="1450975"/>
          <p14:tracePt t="10508" x="6257925" y="1427163"/>
          <p14:tracePt t="10514" x="6257925" y="1414463"/>
          <p14:tracePt t="10524" x="6269038" y="1401763"/>
          <p14:tracePt t="10534" x="6269038" y="1376363"/>
          <p14:tracePt t="10538" x="6281738" y="1363663"/>
          <p14:tracePt t="10565" x="6281738" y="1350963"/>
          <p14:tracePt t="10596" x="6281738" y="1339850"/>
          <p14:tracePt t="10620" x="6294438" y="1327150"/>
          <p14:tracePt t="10631" x="6294438" y="1314450"/>
          <p14:tracePt t="10634" x="6307138" y="1301750"/>
          <p14:tracePt t="10645" x="6319838" y="1276350"/>
          <p14:tracePt t="10657" x="6332538" y="1238250"/>
          <p14:tracePt t="10662" x="6345238" y="1214438"/>
          <p14:tracePt t="10671" x="6370638" y="1201738"/>
          <p14:tracePt t="10680" x="6370638" y="1163638"/>
          <p14:tracePt t="10691" x="6381750" y="1163638"/>
          <p14:tracePt t="10696" x="6381750" y="1150938"/>
          <p14:tracePt t="11075" x="6394450" y="1150938"/>
          <p14:tracePt t="11104" x="6407150" y="1150938"/>
          <p14:tracePt t="11625" x="6381750" y="1150938"/>
          <p14:tracePt t="11630" x="6345238" y="1150938"/>
          <p14:tracePt t="11638" x="6319838" y="1150938"/>
          <p14:tracePt t="11644" x="6294438" y="1150938"/>
          <p14:tracePt t="11654" x="6269038" y="1163638"/>
          <p14:tracePt t="11694" x="6269038" y="1176338"/>
          <p14:tracePt t="11860" x="6269038" y="1189038"/>
          <p14:tracePt t="11870" x="6269038" y="1214438"/>
          <p14:tracePt t="11880" x="6269038" y="1238250"/>
          <p14:tracePt t="11886" x="6269038" y="1263650"/>
          <p14:tracePt t="11896" x="6269038" y="1289050"/>
          <p14:tracePt t="11907" x="6269038" y="1314450"/>
          <p14:tracePt t="11911" x="6281738" y="1327150"/>
          <p14:tracePt t="11921" x="6281738" y="1350963"/>
          <p14:tracePt t="11928" x="6281738" y="1363663"/>
          <p14:tracePt t="11942" x="6281738" y="1376363"/>
          <p14:tracePt t="11953" x="6281738" y="1389063"/>
          <p14:tracePt t="11966" x="6281738" y="1401763"/>
          <p14:tracePt t="12058" x="6319838" y="1389063"/>
          <p14:tracePt t="12062" x="6345238" y="1363663"/>
          <p14:tracePt t="12072" x="6357938" y="1339850"/>
          <p14:tracePt t="12082" x="6370638" y="1327150"/>
          <p14:tracePt t="12088" x="6381750" y="1301750"/>
          <p14:tracePt t="12102" x="6381750" y="1289050"/>
          <p14:tracePt t="12112" x="6381750" y="1276350"/>
          <p14:tracePt t="12314" x="6345238" y="1289050"/>
          <p14:tracePt t="12325" x="6294438" y="1314450"/>
          <p14:tracePt t="12330" x="6245225" y="1350963"/>
          <p14:tracePt t="12340" x="6207125" y="1389063"/>
          <p14:tracePt t="12344" x="6169025" y="1414463"/>
          <p14:tracePt t="12354" x="6157913" y="1439863"/>
          <p14:tracePt t="12364" x="6145213" y="1463675"/>
          <p14:tracePt t="12370" x="6132513" y="1476375"/>
          <p14:tracePt t="12380" x="6119813" y="1501775"/>
          <p14:tracePt t="12384" x="6119813" y="1514475"/>
          <p14:tracePt t="12466" x="6107113" y="1514475"/>
          <p14:tracePt t="12486" x="6081713" y="1476375"/>
          <p14:tracePt t="12490" x="6069013" y="1401763"/>
          <p14:tracePt t="12500" x="6056313" y="1350963"/>
          <p14:tracePt t="12512" x="6056313" y="1301750"/>
          <p14:tracePt t="12516" x="6032500" y="1214438"/>
          <p14:tracePt t="12526" x="6032500" y="1189038"/>
          <p14:tracePt t="12532" x="6032500" y="1176338"/>
          <p14:tracePt t="12542" x="6019800" y="1176338"/>
          <p14:tracePt t="12608" x="6007100" y="1189038"/>
          <p14:tracePt t="12612" x="5994400" y="1214438"/>
          <p14:tracePt t="12623" x="5981700" y="1238250"/>
          <p14:tracePt t="12630" x="5969000" y="1263650"/>
          <p14:tracePt t="12641" x="5956300" y="1314450"/>
          <p14:tracePt t="12649" x="5945188" y="1350963"/>
          <p14:tracePt t="12652" x="5932488" y="1401763"/>
          <p14:tracePt t="12663" x="5932488" y="1427163"/>
          <p14:tracePt t="12668" x="5932488" y="1450975"/>
          <p14:tracePt t="12679" x="5932488" y="1476375"/>
          <p14:tracePt t="12690" x="5932488" y="1489075"/>
          <p14:tracePt t="12695" x="5932488" y="1514475"/>
          <p14:tracePt t="12703" x="5932488" y="1527175"/>
          <p14:tracePt t="12710" x="5945188" y="1539875"/>
          <p14:tracePt t="12733" x="5956300" y="1539875"/>
          <p14:tracePt t="12798" x="5956300" y="1527175"/>
          <p14:tracePt t="12815" x="5956300" y="1450975"/>
          <p14:tracePt t="12828" x="5956300" y="1439863"/>
          <p14:tracePt t="12850" x="5956300" y="1427163"/>
          <p14:tracePt t="12920" x="5932488" y="1450975"/>
          <p14:tracePt t="12932" x="5919788" y="1476375"/>
          <p14:tracePt t="12935" x="5894388" y="1489075"/>
          <p14:tracePt t="12945" x="5894388" y="1514475"/>
          <p14:tracePt t="12951" x="5881688" y="1539875"/>
          <p14:tracePt t="12962" x="5868988" y="1552575"/>
          <p14:tracePt t="12970" x="5868988" y="1563688"/>
          <p14:tracePt t="12986" x="5868988" y="1576388"/>
          <p14:tracePt t="13066" x="5868988" y="1563688"/>
          <p14:tracePt t="13070" x="5868988" y="1514475"/>
          <p14:tracePt t="13082" x="5881688" y="1501775"/>
          <p14:tracePt t="13092" x="5881688" y="1476375"/>
          <p14:tracePt t="13096" x="5881688" y="1463675"/>
          <p14:tracePt t="13107" x="5881688" y="1439863"/>
          <p14:tracePt t="13112" x="5881688" y="1414463"/>
          <p14:tracePt t="13132" x="5881688" y="1401763"/>
          <p14:tracePt t="13158" x="5856288" y="1401763"/>
          <p14:tracePt t="13172" x="5843588" y="1401763"/>
          <p14:tracePt t="13176" x="5832475" y="1401763"/>
          <p14:tracePt t="13186" x="5819775" y="1401763"/>
          <p14:tracePt t="13192" x="5819775" y="1414463"/>
          <p14:tracePt t="13202" x="5807075" y="1427163"/>
          <p14:tracePt t="13212" x="5794375" y="1450975"/>
          <p14:tracePt t="13218" x="5794375" y="1463675"/>
          <p14:tracePt t="13228" x="5794375" y="1476375"/>
          <p14:tracePt t="13232" x="5794375" y="1489075"/>
          <p14:tracePt t="13253" x="5794375" y="1501775"/>
          <p14:tracePt t="13325" x="5807075" y="1501775"/>
          <p14:tracePt t="13354" x="5807075" y="1489075"/>
          <p14:tracePt t="13365" x="5794375" y="1463675"/>
          <p14:tracePt t="13376" x="5781675" y="1439863"/>
          <p14:tracePt t="13379" x="5768975" y="1427163"/>
          <p14:tracePt t="13390" x="5756275" y="1414463"/>
          <p14:tracePt t="13394" x="5756275" y="1401763"/>
          <p14:tracePt t="13405" x="5756275" y="1389063"/>
          <p14:tracePt t="13414" x="5743575" y="1389063"/>
          <p14:tracePt t="13474" x="5743575" y="1401763"/>
          <p14:tracePt t="13500" x="5743575" y="1414463"/>
          <p14:tracePt t="13514" x="5743575" y="1427163"/>
          <p14:tracePt t="13535" x="5743575" y="1439863"/>
          <p14:tracePt t="13540" x="5743575" y="1450975"/>
          <p14:tracePt t="13551" x="5756275" y="1450975"/>
          <p14:tracePt t="13557" x="5768975" y="1450975"/>
          <p14:tracePt t="13581" x="5781675" y="1450975"/>
          <p14:tracePt t="13596" x="5781675" y="1439863"/>
          <p14:tracePt t="13607" x="5781675" y="1401763"/>
          <p14:tracePt t="13617" x="5794375" y="1376363"/>
          <p14:tracePt t="13621" x="5807075" y="1339850"/>
          <p14:tracePt t="13631" x="5807075" y="1301750"/>
          <p14:tracePt t="13636" x="5807075" y="1276350"/>
          <p14:tracePt t="13647" x="5807075" y="1250950"/>
          <p14:tracePt t="13657" x="5807075" y="1238250"/>
          <p14:tracePt t="13661" x="5807075" y="1214438"/>
          <p14:tracePt t="13713" x="5794375" y="1227138"/>
          <p14:tracePt t="13717" x="5781675" y="1238250"/>
          <p14:tracePt t="13727" x="5781675" y="1276350"/>
          <p14:tracePt t="13737" x="5781675" y="1301750"/>
          <p14:tracePt t="13743" x="5781675" y="1327150"/>
          <p14:tracePt t="13753" x="5781675" y="1363663"/>
          <p14:tracePt t="13758" x="5781675" y="1401763"/>
          <p14:tracePt t="13767" x="5794375" y="1427163"/>
          <p14:tracePt t="13779" x="5794375" y="1450975"/>
          <p14:tracePt t="13783" x="5807075" y="1463675"/>
          <p14:tracePt t="13794" x="5832475" y="1489075"/>
          <p14:tracePt t="13809" x="5843588" y="1501775"/>
          <p14:tracePt t="13824" x="5856288" y="1501775"/>
          <p14:tracePt t="13858" x="5868988" y="1476375"/>
          <p14:tracePt t="13862" x="5881688" y="1439863"/>
          <p14:tracePt t="13872" x="5881688" y="1414463"/>
          <p14:tracePt t="13878" x="5894388" y="1376363"/>
          <p14:tracePt t="13888" x="5894388" y="1350963"/>
          <p14:tracePt t="13898" x="5894388" y="1327150"/>
          <p14:tracePt t="13914" x="5894388" y="1314450"/>
          <p14:tracePt t="13971" x="5894388" y="1327150"/>
          <p14:tracePt t="13979" x="5881688" y="1350963"/>
          <p14:tracePt t="13985" x="5881688" y="1363663"/>
          <p14:tracePt t="13995" x="5881688" y="1389063"/>
          <p14:tracePt t="14000" x="5881688" y="1401763"/>
          <p14:tracePt t="15316" x="5881688" y="1414463"/>
          <p14:tracePt t="15320" x="5868988" y="1414463"/>
          <p14:tracePt t="15548" x="5856288" y="1439863"/>
          <p14:tracePt t="15558" x="5856288" y="1450975"/>
          <p14:tracePt t="15562" x="5856288" y="1463675"/>
          <p14:tracePt t="15572" x="5843588" y="1476375"/>
          <p14:tracePt t="15598" x="5843588" y="1489075"/>
          <p14:tracePt t="15602" x="5832475" y="1489075"/>
          <p14:tracePt t="15612" x="5819775" y="1514475"/>
          <p14:tracePt t="15628" x="5807075" y="1527175"/>
          <p14:tracePt t="15638" x="5807075" y="1552575"/>
          <p14:tracePt t="15644" x="5794375" y="1576388"/>
          <p14:tracePt t="15655" x="5768975" y="1601788"/>
          <p14:tracePt t="15664" x="5768975" y="1627188"/>
          <p14:tracePt t="15669" x="5756275" y="1663700"/>
          <p14:tracePt t="15678" x="5743575" y="1689100"/>
          <p14:tracePt t="15686" x="5732463" y="1701800"/>
          <p14:tracePt t="15694" x="5719763" y="1727200"/>
          <p14:tracePt t="15704" x="5707063" y="1739900"/>
          <p14:tracePt t="15718" x="5707063" y="1752600"/>
          <p14:tracePt t="15724" x="5707063" y="1765300"/>
          <p14:tracePt t="15737" x="5694363" y="1765300"/>
          <p14:tracePt t="15745" x="5694363" y="1776413"/>
          <p14:tracePt t="15751" x="5694363" y="1789113"/>
          <p14:tracePt t="15761" x="5681663" y="1801813"/>
          <p14:tracePt t="15765" x="5668963" y="1827213"/>
          <p14:tracePt t="15776" x="5656263" y="1839913"/>
          <p14:tracePt t="15786" x="5643563" y="1865313"/>
          <p14:tracePt t="15790" x="5630863" y="1876425"/>
          <p14:tracePt t="15801" x="5619750" y="1889125"/>
          <p14:tracePt t="15806" x="5619750" y="1901825"/>
          <p14:tracePt t="15814" x="5607050" y="1914525"/>
          <p14:tracePt t="15825" x="5594350" y="1927225"/>
          <p14:tracePt t="15840" x="5581650" y="1952625"/>
          <p14:tracePt t="15856" x="5568950" y="1952625"/>
          <p14:tracePt t="15867" x="5568950" y="1965325"/>
          <p14:tracePt t="15880" x="5556250" y="1965325"/>
          <p14:tracePt t="15887" x="5556250" y="1978025"/>
          <p14:tracePt t="15906" x="5543550" y="1978025"/>
          <p14:tracePt t="15910" x="5543550" y="1989138"/>
          <p14:tracePt t="15921" x="5530850" y="2001838"/>
          <p14:tracePt t="15926" x="5518150" y="2027238"/>
          <p14:tracePt t="15946" x="5507038" y="2039938"/>
          <p14:tracePt t="15952" x="5494338" y="2065338"/>
          <p14:tracePt t="15960" x="5494338" y="2078038"/>
          <p14:tracePt t="15967" x="5481638" y="2101850"/>
          <p14:tracePt t="15976" x="5468938" y="2127250"/>
          <p14:tracePt t="15986" x="5468938" y="2139950"/>
          <p14:tracePt t="15992" x="5456238" y="2165350"/>
          <p14:tracePt t="16002" x="5456238" y="2190750"/>
          <p14:tracePt t="16006" x="5443538" y="2201863"/>
          <p14:tracePt t="16016" x="5443538" y="2227263"/>
          <p14:tracePt t="16026" x="5443538" y="2239963"/>
          <p14:tracePt t="16042" x="5443538" y="2252663"/>
          <p14:tracePt t="16072" x="5443538" y="2265363"/>
          <p14:tracePt t="16108" x="5443538" y="2278063"/>
          <p14:tracePt t="16112" x="5443538" y="2290763"/>
          <p14:tracePt t="16122" x="5443538" y="2303463"/>
          <p14:tracePt t="16138" x="5443538" y="2314575"/>
          <p14:tracePt t="16152" x="5443538" y="2327275"/>
          <p14:tracePt t="16219" x="5443538" y="2339975"/>
          <p14:tracePt t="16325" x="5430838" y="2378075"/>
          <p14:tracePt t="16330" x="5407025" y="2403475"/>
          <p14:tracePt t="16340" x="5368925" y="2465388"/>
          <p14:tracePt t="16351" x="5343525" y="2516188"/>
          <p14:tracePt t="16354" x="5305425" y="2552700"/>
          <p14:tracePt t="16366" x="5268913" y="2616200"/>
          <p14:tracePt t="16372" x="5243513" y="2640013"/>
          <p14:tracePt t="16380" x="5218113" y="2665413"/>
          <p14:tracePt t="16390" x="5181600" y="2703513"/>
          <p14:tracePt t="16395" x="5156200" y="2728913"/>
          <p14:tracePt t="16404" x="5130800" y="2752725"/>
          <p14:tracePt t="16410" x="5105400" y="2778125"/>
          <p14:tracePt t="16420" x="5092700" y="2803525"/>
          <p14:tracePt t="16430" x="5068888" y="2828925"/>
          <p14:tracePt t="16436" x="5056188" y="2852738"/>
          <p14:tracePt t="16446" x="5043488" y="2865438"/>
          <p14:tracePt t="16470" x="5030788" y="2878138"/>
          <p14:tracePt t="16634" x="5043488" y="2828925"/>
          <p14:tracePt t="16636" x="5081588" y="2703513"/>
          <p14:tracePt t="16646" x="5118100" y="2552700"/>
          <p14:tracePt t="16652" x="5168900" y="2427288"/>
          <p14:tracePt t="16662" x="5218113" y="2327275"/>
          <p14:tracePt t="16672" x="5230813" y="2252663"/>
          <p14:tracePt t="16678" x="5243513" y="2190750"/>
          <p14:tracePt t="16688" x="5256213" y="2152650"/>
          <p14:tracePt t="16692" x="5256213" y="2139950"/>
          <p14:tracePt t="16712" x="5256213" y="2127250"/>
          <p14:tracePt t="16905" x="5268913" y="2127250"/>
          <p14:tracePt t="16915" x="5268913" y="2114550"/>
          <p14:tracePt t="16920" x="5281613" y="2078038"/>
          <p14:tracePt t="16931" x="5305425" y="2027238"/>
          <p14:tracePt t="16934" x="5330825" y="1978025"/>
          <p14:tracePt t="16944" x="5330825" y="1914525"/>
          <p14:tracePt t="16954" x="5330825" y="1876425"/>
          <p14:tracePt t="16960" x="5343525" y="1839913"/>
          <p14:tracePt t="16970" x="5343525" y="1827213"/>
          <p14:tracePt t="16974" x="5343525" y="1801813"/>
          <p14:tracePt t="16984" x="5343525" y="1789113"/>
          <p14:tracePt t="17051" x="5330825" y="1789113"/>
          <p14:tracePt t="17057" x="5318125" y="1801813"/>
          <p14:tracePt t="17078" x="5305425" y="1801813"/>
          <p14:tracePt t="17081" x="5305425" y="1814513"/>
          <p14:tracePt t="17097" x="5294313" y="1814513"/>
          <p14:tracePt t="17108" x="5281613" y="1814513"/>
          <p14:tracePt t="17123" x="5281613" y="1827213"/>
          <p14:tracePt t="17147" x="5268913" y="1827213"/>
          <p14:tracePt t="17173" x="5256213" y="1827213"/>
          <p14:tracePt t="17198" x="5243513" y="1827213"/>
          <p14:tracePt t="17217" x="5230813" y="1827213"/>
          <p14:tracePt t="17299" x="5230813" y="1865313"/>
          <p14:tracePt t="17309" x="5218113" y="1889125"/>
          <p14:tracePt t="17319" x="5205413" y="1914525"/>
          <p14:tracePt t="17322" x="5205413" y="1939925"/>
          <p14:tracePt t="17334" x="5205413" y="1952625"/>
          <p14:tracePt t="17349" x="5205413" y="1965325"/>
          <p14:tracePt t="17379" x="5194300" y="1965325"/>
          <p14:tracePt t="17405" x="5181600" y="1965325"/>
          <p14:tracePt t="17419" x="5168900" y="1965325"/>
          <p14:tracePt t="17445" x="5156200" y="1965325"/>
          <p14:tracePt t="17520" x="5156200" y="1989138"/>
          <p14:tracePt t="17525" x="5130800" y="2001838"/>
          <p14:tracePt t="17534" x="5118100" y="2027238"/>
          <p14:tracePt t="17541" x="5105400" y="2039938"/>
          <p14:tracePt t="17551" x="5092700" y="2065338"/>
          <p14:tracePt t="17560" x="5068888" y="2078038"/>
          <p14:tracePt t="17566" x="5056188" y="2101850"/>
          <p14:tracePt t="17574" x="5030788" y="2127250"/>
          <p14:tracePt t="17582" x="5018088" y="2152650"/>
          <p14:tracePt t="17590" x="5005388" y="2178050"/>
          <p14:tracePt t="17600" x="4992688" y="2190750"/>
          <p14:tracePt t="17606" x="4981575" y="2201863"/>
          <p14:tracePt t="17616" x="4981575" y="2214563"/>
          <p14:tracePt t="17620" x="4968875" y="2227263"/>
          <p14:tracePt t="17640" x="4968875" y="2239963"/>
          <p14:tracePt t="17646" x="4968875" y="2252663"/>
          <p14:tracePt t="17660" x="4968875" y="2278063"/>
          <p14:tracePt t="17680" x="4968875" y="2290763"/>
          <p14:tracePt t="17686" x="4968875" y="2314575"/>
          <p14:tracePt t="17702" x="4956175" y="2339975"/>
          <p14:tracePt t="17713" x="4956175" y="2365375"/>
          <p14:tracePt t="17722" x="4956175" y="2378075"/>
          <p14:tracePt t="17726" x="4956175" y="2403475"/>
          <p14:tracePt t="17736" x="4956175" y="2414588"/>
          <p14:tracePt t="17742" x="4956175" y="2452688"/>
          <p14:tracePt t="17762" x="4956175" y="2465388"/>
          <p14:tracePt t="17832" x="4968875" y="2452688"/>
          <p14:tracePt t="17842" x="4981575" y="2452688"/>
          <p14:tracePt t="17858" x="4992688" y="2452688"/>
          <p14:tracePt t="17872" x="5005388" y="2439988"/>
          <p14:tracePt t="17882" x="5018088" y="2439988"/>
          <p14:tracePt t="17888" x="5030788" y="2427288"/>
          <p14:tracePt t="17899" x="5043488" y="2414588"/>
          <p14:tracePt t="17902" x="5068888" y="2403475"/>
          <p14:tracePt t="17912" x="5092700" y="2378075"/>
          <p14:tracePt t="17922" x="5130800" y="2352675"/>
          <p14:tracePt t="17928" x="5168900" y="2327275"/>
          <p14:tracePt t="17938" x="5194300" y="2303463"/>
          <p14:tracePt t="17944" x="5243513" y="2252663"/>
          <p14:tracePt t="17954" x="5294313" y="2214563"/>
          <p14:tracePt t="17964" x="5330825" y="2190750"/>
          <p14:tracePt t="17968" x="5356225" y="2152650"/>
          <p14:tracePt t="17978" x="5381625" y="2139950"/>
          <p14:tracePt t="17984" x="5381625" y="2127250"/>
          <p14:tracePt t="18008" x="5394325" y="2127250"/>
          <p14:tracePt t="18018" x="5394325" y="2114550"/>
          <p14:tracePt t="18050" x="5394325" y="2101850"/>
          <p14:tracePt t="18075" x="5394325" y="2089150"/>
          <p14:tracePt t="18090" x="5394325" y="2078038"/>
          <p14:tracePt t="18100" x="5394325" y="2065338"/>
          <p14:tracePt t="18141" x="5394325" y="2052638"/>
          <p14:tracePt t="18155" x="5381625" y="2052638"/>
          <p14:tracePt t="18167" x="5368925" y="2052638"/>
          <p14:tracePt t="18171" x="5368925" y="2039938"/>
          <p14:tracePt t="18187" x="5356225" y="2027238"/>
          <p14:tracePt t="18197" x="5343525" y="2027238"/>
          <p14:tracePt t="18206" x="5330825" y="2027238"/>
          <p14:tracePt t="18227" x="5318125" y="2027238"/>
          <p14:tracePt t="18237" x="5305425" y="2027238"/>
          <p14:tracePt t="18249" x="5281613" y="2027238"/>
          <p14:tracePt t="18251" x="5256213" y="2065338"/>
          <p14:tracePt t="18263" x="5205413" y="2101850"/>
          <p14:tracePt t="18269" x="5143500" y="2139950"/>
          <p14:tracePt t="18285" x="5118100" y="2165350"/>
          <p14:tracePt t="18287" x="5092700" y="2201863"/>
          <p14:tracePt t="18294" x="5056188" y="2227263"/>
          <p14:tracePt t="18303" x="5030788" y="2252663"/>
          <p14:tracePt t="18307" x="5018088" y="2278063"/>
          <p14:tracePt t="18321" x="5005388" y="2290763"/>
          <p14:tracePt t="18327" x="4981575" y="2314575"/>
          <p14:tracePt t="18333" x="4981575" y="2339975"/>
          <p14:tracePt t="18342" x="4968875" y="2339975"/>
          <p14:tracePt t="18347" x="4968875" y="2352675"/>
          <p14:tracePt t="18356" x="4968875" y="2365375"/>
          <p14:tracePt t="18366" x="4968875" y="2378075"/>
          <p14:tracePt t="18373" x="4968875" y="2403475"/>
          <p14:tracePt t="18383" x="4956175" y="2414588"/>
          <p14:tracePt t="18388" x="4956175" y="2427288"/>
          <p14:tracePt t="18398" x="4943475" y="2452688"/>
          <p14:tracePt t="18409" x="4943475" y="2478088"/>
          <p14:tracePt t="18415" x="4943475" y="2490788"/>
          <p14:tracePt t="18422" x="4930775" y="2516188"/>
          <p14:tracePt t="18429" x="4930775" y="2540000"/>
          <p14:tracePt t="18438" x="4930775" y="2552700"/>
          <p14:tracePt t="18448" x="4930775" y="2578100"/>
          <p14:tracePt t="18452" x="4930775" y="2590800"/>
          <p14:tracePt t="18463" x="4930775" y="2616200"/>
          <p14:tracePt t="18468" x="4930775" y="2640013"/>
          <p14:tracePt t="18478" x="4930775" y="2665413"/>
          <p14:tracePt t="18488" x="4930775" y="2678113"/>
          <p14:tracePt t="18493" x="4930775" y="2690813"/>
          <p14:tracePt t="18504" x="4930775" y="2716213"/>
          <p14:tracePt t="18508" x="4930775" y="2728913"/>
          <p14:tracePt t="18529" x="4930775" y="2740025"/>
          <p14:tracePt t="18535" x="4943475" y="2752725"/>
          <p14:tracePt t="18545" x="4943475" y="2765425"/>
          <p14:tracePt t="18550" x="4956175" y="2765425"/>
          <p14:tracePt t="18559" x="4956175" y="2778125"/>
          <p14:tracePt t="18575" x="4981575" y="2790825"/>
          <p14:tracePt t="18585" x="4992688" y="2803525"/>
          <p14:tracePt t="18589" x="5005388" y="2816225"/>
          <p14:tracePt t="18598" x="5030788" y="2840038"/>
          <p14:tracePt t="18608" x="5056188" y="2878138"/>
          <p14:tracePt t="18616" x="5081588" y="2903538"/>
          <p14:tracePt t="18624" x="5092700" y="2928938"/>
          <p14:tracePt t="18632" x="5105400" y="2952750"/>
          <p14:tracePt t="18640" x="5118100" y="2978150"/>
          <p14:tracePt t="18650" x="5118100" y="2990850"/>
          <p14:tracePt t="18654" x="5118100" y="3016250"/>
          <p14:tracePt t="18664" x="5130800" y="3041650"/>
          <p14:tracePt t="18670" x="5130800" y="3054350"/>
          <p14:tracePt t="18681" x="5130800" y="3065463"/>
          <p14:tracePt t="18690" x="5130800" y="3078163"/>
          <p14:tracePt t="18694" x="5130800" y="3090863"/>
          <p14:tracePt t="18704" x="5130800" y="3103563"/>
          <p14:tracePt t="18721" x="5130800" y="3116263"/>
          <p14:tracePt t="18730" x="5130800" y="3128963"/>
          <p14:tracePt t="18735" x="5130800" y="3141663"/>
          <p14:tracePt t="18747" x="5130800" y="3154363"/>
          <p14:tracePt t="18751" x="5130800" y="3165475"/>
          <p14:tracePt t="18761" x="5130800" y="3190875"/>
          <p14:tracePt t="18770" x="5130800" y="3216275"/>
          <p14:tracePt t="18776" x="5130800" y="3228975"/>
          <p14:tracePt t="18787" x="5130800" y="3241675"/>
          <p14:tracePt t="18791" x="5143500" y="3267075"/>
          <p14:tracePt t="18801" x="5143500" y="3290888"/>
          <p14:tracePt t="18811" x="5143500" y="3303588"/>
          <p14:tracePt t="18816" x="5143500" y="3316288"/>
          <p14:tracePt t="18828" x="5156200" y="3341688"/>
          <p14:tracePt t="18831" x="5156200" y="3354388"/>
          <p14:tracePt t="18840" x="5156200" y="3367088"/>
          <p14:tracePt t="18852" x="5156200" y="3378200"/>
          <p14:tracePt t="18856" x="5168900" y="3390900"/>
          <p14:tracePt t="18866" x="5168900" y="3403600"/>
          <p14:tracePt t="18886" x="5181600" y="3429000"/>
          <p14:tracePt t="18892" x="5181600" y="3441700"/>
          <p14:tracePt t="18897" x="5181600" y="3454400"/>
          <p14:tracePt t="18906" x="5181600" y="3467100"/>
          <p14:tracePt t="18912" x="5181600" y="3503613"/>
          <p14:tracePt t="18922" x="5181600" y="3529013"/>
          <p14:tracePt t="18932" x="5168900" y="3554413"/>
          <p14:tracePt t="18937" x="5156200" y="3590925"/>
          <p14:tracePt t="18947" x="5143500" y="3629025"/>
          <p14:tracePt t="18952" x="5130800" y="3667125"/>
          <p14:tracePt t="18963" x="5105400" y="3716338"/>
          <p14:tracePt t="18973" x="5092700" y="3741738"/>
          <p14:tracePt t="18981" x="5092700" y="3767138"/>
          <p14:tracePt t="18989" x="5092700" y="3792538"/>
          <p14:tracePt t="18993" x="5092700" y="3803650"/>
          <p14:tracePt t="19004" x="5092700" y="3816350"/>
          <p14:tracePt t="19013" x="5092700" y="3829050"/>
          <p14:tracePt t="19195" x="5092700" y="3841750"/>
          <p14:tracePt t="19215" x="5092700" y="3867150"/>
          <p14:tracePt t="19221" x="5105400" y="3879850"/>
          <p14:tracePt t="19235" x="5118100" y="3905250"/>
          <p14:tracePt t="19245" x="5130800" y="3929063"/>
          <p14:tracePt t="19255" x="5130800" y="3941763"/>
          <p14:tracePt t="19261" x="5143500" y="3967163"/>
          <p14:tracePt t="19271" x="5156200" y="3992563"/>
          <p14:tracePt t="19274" x="5156200" y="4017963"/>
          <p14:tracePt t="19284" x="5156200" y="4041775"/>
          <p14:tracePt t="19294" x="5156200" y="4067175"/>
          <p14:tracePt t="19301" x="5156200" y="4092575"/>
          <p14:tracePt t="19311" x="5156200" y="4129088"/>
          <p14:tracePt t="19316" x="5156200" y="4141788"/>
          <p14:tracePt t="19326" x="5156200" y="4154488"/>
          <p14:tracePt t="19336" x="5156200" y="4167188"/>
          <p14:tracePt t="19340" x="5156200" y="4179888"/>
          <p14:tracePt t="19350" x="5156200" y="4192588"/>
          <p14:tracePt t="19356" x="5156200" y="4205288"/>
          <p14:tracePt t="19366" x="5156200" y="4230688"/>
          <p14:tracePt t="19380" x="5156200" y="4241800"/>
          <p14:tracePt t="19391" x="5156200" y="4267200"/>
          <p14:tracePt t="19396" x="5156200" y="4279900"/>
          <p14:tracePt t="19407" x="5156200" y="4305300"/>
          <p14:tracePt t="19417" x="5156200" y="4330700"/>
          <p14:tracePt t="19422" x="5156200" y="4354513"/>
          <p14:tracePt t="19433" x="5156200" y="4367213"/>
          <p14:tracePt t="19437" x="5156200" y="4379913"/>
          <p14:tracePt t="19457" x="5156200" y="4392613"/>
          <p14:tracePt t="19640" x="5156200" y="4405313"/>
          <p14:tracePt t="19649" x="5156200" y="4418013"/>
          <p14:tracePt t="19659" x="5156200" y="4430713"/>
          <p14:tracePt t="19664" x="5168900" y="4443413"/>
          <p14:tracePt t="19674" x="5168900" y="4454525"/>
          <p14:tracePt t="19678" x="5168900" y="4467225"/>
          <p14:tracePt t="19698" x="5168900" y="4479925"/>
          <p14:tracePt t="19704" x="5168900" y="4492625"/>
          <p14:tracePt t="19729" x="5181600" y="4505325"/>
          <p14:tracePt t="19738" x="5181600" y="4518025"/>
          <p14:tracePt t="19758" x="5181600" y="4530725"/>
          <p14:tracePt t="19769" x="5181600" y="4543425"/>
          <p14:tracePt t="19785" x="5194300" y="4543425"/>
          <p14:tracePt t="20122" x="5205413" y="4543425"/>
          <p14:tracePt t="20158" x="5218113" y="4543425"/>
          <p14:tracePt t="20198" x="5218113" y="4554538"/>
          <p14:tracePt t="21130" x="5218113" y="4543425"/>
          <p14:tracePt t="21140" x="5218113" y="4530725"/>
          <p14:tracePt t="21146" x="5218113" y="4518025"/>
          <p14:tracePt t="21156" x="5218113" y="4479925"/>
          <p14:tracePt t="21167" x="5218113" y="4443413"/>
          <p14:tracePt t="21172" x="5218113" y="4367213"/>
          <p14:tracePt t="21182" x="5243513" y="4267200"/>
          <p14:tracePt t="21186" x="5268913" y="4129088"/>
          <p14:tracePt t="21197" x="5305425" y="4005263"/>
          <p14:tracePt t="21206" x="5330825" y="3916363"/>
          <p14:tracePt t="21212" x="5368925" y="3816350"/>
          <p14:tracePt t="21222" x="5407025" y="3741738"/>
          <p14:tracePt t="21228" x="5443538" y="3629025"/>
          <p14:tracePt t="21236" x="5494338" y="3529013"/>
          <p14:tracePt t="21246" x="5543550" y="3441700"/>
          <p14:tracePt t="21253" x="5581650" y="3354388"/>
          <p14:tracePt t="21263" x="5619750" y="3254375"/>
          <p14:tracePt t="21266" x="5643563" y="3165475"/>
          <p14:tracePt t="21278" x="5668963" y="3103563"/>
          <p14:tracePt t="21288" x="5681663" y="3028950"/>
          <p14:tracePt t="21292" x="5681663" y="2952750"/>
          <p14:tracePt t="21302" x="5707063" y="2803525"/>
          <p14:tracePt t="21309" x="5719763" y="2690813"/>
          <p14:tracePt t="21320" x="5732463" y="2578100"/>
          <p14:tracePt t="21330" x="5743575" y="2452688"/>
          <p14:tracePt t="21332" x="5743575" y="2352675"/>
          <p14:tracePt t="21344" x="5743575" y="2265363"/>
          <p14:tracePt t="21348" x="5743575" y="2190750"/>
          <p14:tracePt t="21360" x="5743575" y="2114550"/>
          <p14:tracePt t="21368" x="5743575" y="2052638"/>
          <p14:tracePt t="21372" x="5743575" y="1978025"/>
          <p14:tracePt t="21382" x="5756275" y="1927225"/>
          <p14:tracePt t="21388" x="5756275" y="1901825"/>
          <p14:tracePt t="21398" x="5756275" y="1865313"/>
          <p14:tracePt t="21408" x="5756275" y="1839913"/>
          <p14:tracePt t="21414" x="5756275" y="1801813"/>
          <p14:tracePt t="21425" x="5756275" y="1776413"/>
          <p14:tracePt t="21429" x="5756275" y="1752600"/>
          <p14:tracePt t="21438" x="5756275" y="1714500"/>
          <p14:tracePt t="21448" x="5756275" y="1663700"/>
          <p14:tracePt t="21454" x="5756275" y="1601788"/>
          <p14:tracePt t="21465" x="5756275" y="1539875"/>
          <p14:tracePt t="21468" x="5756275" y="1476375"/>
          <p14:tracePt t="21478" x="5756275" y="1389063"/>
          <p14:tracePt t="21488" x="5768975" y="1263650"/>
          <p14:tracePt t="21495" x="5781675" y="1163638"/>
          <p14:tracePt t="21504" x="5794375" y="1101725"/>
          <p14:tracePt t="21510" x="5794375" y="1038225"/>
          <p14:tracePt t="21520" x="5794375" y="1001713"/>
          <p14:tracePt t="21530" x="5807075" y="963613"/>
          <p14:tracePt t="21534" x="5819775" y="925513"/>
          <p14:tracePt t="21544" x="5819775" y="901700"/>
          <p14:tracePt t="21550" x="5819775" y="863600"/>
          <p14:tracePt t="21560" x="5832475" y="850900"/>
          <p14:tracePt t="21570" x="5832475" y="838200"/>
          <p14:tracePt t="21575" x="5832475" y="825500"/>
          <p14:tracePt t="21651" x="5832475" y="838200"/>
          <p14:tracePt t="21657" x="5843588" y="863600"/>
          <p14:tracePt t="21667" x="5856288" y="889000"/>
          <p14:tracePt t="21671" x="5868988" y="938213"/>
          <p14:tracePt t="21681" x="5894388" y="1001713"/>
          <p14:tracePt t="21693" x="5907088" y="1063625"/>
          <p14:tracePt t="21697" x="5932488" y="1138238"/>
          <p14:tracePt t="21707" x="5945188" y="1227138"/>
          <p14:tracePt t="21713" x="5956300" y="1314450"/>
          <p14:tracePt t="21720" x="5969000" y="1414463"/>
          <p14:tracePt t="21731" x="5969000" y="1552575"/>
          <p14:tracePt t="21736" x="5969000" y="1714500"/>
          <p14:tracePt t="21746" x="5969000" y="1901825"/>
          <p14:tracePt t="21752" x="5969000" y="2101850"/>
          <p14:tracePt t="21762" x="5969000" y="2339975"/>
          <p14:tracePt t="21772" x="5969000" y="2590800"/>
          <p14:tracePt t="21776" x="5969000" y="2828925"/>
          <p14:tracePt t="21786" x="5969000" y="3028950"/>
          <p14:tracePt t="21793" x="5969000" y="3216275"/>
          <p14:tracePt t="21802" x="5969000" y="3378200"/>
          <p14:tracePt t="21812" x="5969000" y="3516313"/>
          <p14:tracePt t="21816" x="5981700" y="3654425"/>
          <p14:tracePt t="21826" x="5981700" y="3754438"/>
          <p14:tracePt t="21832" x="5994400" y="3841750"/>
          <p14:tracePt t="21842" x="6007100" y="3916363"/>
          <p14:tracePt t="21852" x="6007100" y="3979863"/>
          <p14:tracePt t="21858" x="6019800" y="4041775"/>
          <p14:tracePt t="21868" x="6019800" y="4117975"/>
          <p14:tracePt t="21873" x="6019800" y="4179888"/>
          <p14:tracePt t="21882" x="6019800" y="4241800"/>
          <p14:tracePt t="21892" x="6019800" y="4318000"/>
          <p14:tracePt t="21898" x="6019800" y="4405313"/>
          <p14:tracePt t="21909" x="6019800" y="4443413"/>
          <p14:tracePt t="21912" x="6019800" y="4479925"/>
          <p14:tracePt t="21923" x="6007100" y="4518025"/>
          <p14:tracePt t="21932" x="5994400" y="4579938"/>
          <p14:tracePt t="21941" x="5994400" y="4643438"/>
          <p14:tracePt t="21948" x="5981700" y="4705350"/>
          <p14:tracePt t="21952" x="5981700" y="4779963"/>
          <p14:tracePt t="21964" x="5981700" y="4830763"/>
          <p14:tracePt t="21974" x="5981700" y="4879975"/>
          <p14:tracePt t="21978" x="5969000" y="4930775"/>
          <p14:tracePt t="21988" x="5969000" y="4968875"/>
          <p14:tracePt t="21994" x="5956300" y="5018088"/>
          <p14:tracePt t="22004" x="5945188" y="5081588"/>
          <p14:tracePt t="22014" x="5945188" y="5130800"/>
          <p14:tracePt t="22018" x="5932488" y="5168900"/>
          <p14:tracePt t="22028" x="5919788" y="5218113"/>
          <p14:tracePt t="22034" x="5919788" y="5268913"/>
          <p14:tracePt t="22044" x="5919788" y="5318125"/>
          <p14:tracePt t="22055" x="5907088" y="5356225"/>
          <p14:tracePt t="22059" x="5907088" y="5381625"/>
          <p14:tracePt t="22068" x="5894388" y="5407025"/>
          <p14:tracePt t="22075" x="5894388" y="5418138"/>
          <p14:tracePt t="22084" x="5894388" y="5443538"/>
          <p14:tracePt t="22260" x="5894388" y="5381625"/>
          <p14:tracePt t="22270" x="5868988" y="5243513"/>
          <p14:tracePt t="22276" x="5856288" y="5081588"/>
          <p14:tracePt t="22286" x="5843588" y="4905375"/>
          <p14:tracePt t="22298" x="5832475" y="4756150"/>
          <p14:tracePt t="22300" x="5832475" y="4592638"/>
          <p14:tracePt t="22312" x="5832475" y="4430713"/>
          <p14:tracePt t="22316" x="5832475" y="4267200"/>
          <p14:tracePt t="22326" x="5832475" y="4005263"/>
          <p14:tracePt t="22336" x="5856288" y="3841750"/>
          <p14:tracePt t="22342" x="5868988" y="3703638"/>
          <p14:tracePt t="22352" x="5881688" y="3567113"/>
          <p14:tracePt t="22357" x="5881688" y="3429000"/>
          <p14:tracePt t="22366" x="5881688" y="3278188"/>
          <p14:tracePt t="22376" x="5881688" y="3103563"/>
          <p14:tracePt t="22382" x="5894388" y="2928938"/>
          <p14:tracePt t="22392" x="5894388" y="2740025"/>
          <p14:tracePt t="22396" x="5907088" y="2540000"/>
          <p14:tracePt t="22407" x="5907088" y="2327275"/>
          <p14:tracePt t="22416" x="5919788" y="2178050"/>
          <p14:tracePt t="22424" x="5932488" y="2039938"/>
          <p14:tracePt t="22432" x="5932488" y="1927225"/>
          <p14:tracePt t="22439" x="5932488" y="1865313"/>
          <p14:tracePt t="22448" x="5945188" y="1801813"/>
          <p14:tracePt t="22458" x="5945188" y="1765300"/>
          <p14:tracePt t="22463" x="5956300" y="1727200"/>
          <p14:tracePt t="22474" x="5956300" y="1714500"/>
          <p14:tracePt t="22478" x="5956300" y="1701800"/>
          <p14:tracePt t="22498" x="5956300" y="1689100"/>
          <p14:tracePt t="22585" x="5956300" y="1663700"/>
          <p14:tracePt t="22596" x="5956300" y="1652588"/>
          <p14:tracePt t="22599" x="5956300" y="1627188"/>
          <p14:tracePt t="22609" x="5956300" y="1614488"/>
          <p14:tracePt t="22619" x="5956300" y="1576388"/>
          <p14:tracePt t="22626" x="5956300" y="1563688"/>
          <p14:tracePt t="22754" x="5945188" y="1539875"/>
          <p14:tracePt t="22760" x="5932488" y="1501775"/>
          <p14:tracePt t="22771" x="5932488" y="1463675"/>
          <p14:tracePt t="22780" x="5932488" y="1427163"/>
          <p14:tracePt t="22786" x="5932488" y="1376363"/>
          <p14:tracePt t="22796" x="5932488" y="1339850"/>
          <p14:tracePt t="22801" x="5932488" y="1301750"/>
          <p14:tracePt t="22810" x="5932488" y="1276350"/>
          <p14:tracePt t="22820" x="5932488" y="1250950"/>
          <p14:tracePt t="22836" x="5932488" y="1238250"/>
          <p14:tracePt t="23002" x="5932488" y="1227138"/>
          <p14:tracePt t="23022" x="5932488" y="1214438"/>
          <p14:tracePt t="23038" x="5932488" y="1201738"/>
          <p14:tracePt t="23108" x="5932488" y="1214438"/>
          <p14:tracePt t="23118" x="5932488" y="1250950"/>
          <p14:tracePt t="23125" x="5932488" y="1276350"/>
          <p14:tracePt t="23138" x="5932488" y="1314450"/>
          <p14:tracePt t="23144" x="5945188" y="1350963"/>
          <p14:tracePt t="23148" x="5945188" y="1401763"/>
          <p14:tracePt t="23158" x="5945188" y="1463675"/>
          <p14:tracePt t="23164" x="5945188" y="1552575"/>
          <p14:tracePt t="23174" x="5932488" y="1676400"/>
          <p14:tracePt t="23184" x="5932488" y="1789113"/>
          <p14:tracePt t="23188" x="5919788" y="1927225"/>
          <p14:tracePt t="23198" x="5907088" y="2089150"/>
          <p14:tracePt t="23205" x="5868988" y="2303463"/>
          <p14:tracePt t="23214" x="5856288" y="2490788"/>
          <p14:tracePt t="23225" x="5843588" y="2690813"/>
          <p14:tracePt t="23228" x="5832475" y="2903538"/>
          <p14:tracePt t="23240" x="5819775" y="3128963"/>
          <p14:tracePt t="23244" x="5781675" y="3354388"/>
          <p14:tracePt t="23255" x="5768975" y="3567113"/>
          <p14:tracePt t="23265" x="5756275" y="3779838"/>
          <p14:tracePt t="23271" x="5719763" y="3967163"/>
          <p14:tracePt t="23281" x="5694363" y="4117975"/>
          <p14:tracePt t="23284" x="5681663" y="4254500"/>
          <p14:tracePt t="23294" x="5656263" y="4379913"/>
          <p14:tracePt t="23305" x="5630863" y="4479925"/>
          <p14:tracePt t="23310" x="5619750" y="4567238"/>
          <p14:tracePt t="23321" x="5607050" y="4643438"/>
          <p14:tracePt t="23326" x="5581650" y="4705350"/>
          <p14:tracePt t="23336" x="5581650" y="4779963"/>
          <p14:tracePt t="23345" x="5568950" y="4818063"/>
          <p14:tracePt t="23352" x="5556250" y="4868863"/>
          <p14:tracePt t="23361" x="5543550" y="4892675"/>
          <p14:tracePt t="23368" x="5530850" y="4968875"/>
          <p14:tracePt t="23377" x="5518150" y="5005388"/>
          <p14:tracePt t="23387" x="5507038" y="5043488"/>
          <p14:tracePt t="23391" x="5494338" y="5092700"/>
          <p14:tracePt t="23400" x="5481638" y="5168900"/>
          <p14:tracePt t="23406" x="5468938" y="5230813"/>
          <p14:tracePt t="23416" x="5468938" y="5305425"/>
          <p14:tracePt t="23426" x="5456238" y="5381625"/>
          <p14:tracePt t="23430" x="5443538" y="5443538"/>
          <p14:tracePt t="23440" x="5430838" y="5530850"/>
          <p14:tracePt t="23446" x="5418138" y="5607050"/>
          <p14:tracePt t="23456" x="5407025" y="5668963"/>
          <p14:tracePt t="23467" x="5394325" y="5743575"/>
          <p14:tracePt t="23472" x="5381625" y="5794375"/>
          <p14:tracePt t="23482" x="5381625" y="5843588"/>
          <p14:tracePt t="23486" x="5381625" y="5881688"/>
          <p14:tracePt t="23496" x="5368925" y="5919788"/>
          <p14:tracePt t="23506" x="5368925" y="5945188"/>
          <p14:tracePt t="23513" x="5368925" y="5956300"/>
          <p14:tracePt t="23523" x="5368925" y="5969000"/>
          <p14:tracePt t="23684" x="5368925" y="5956300"/>
          <p14:tracePt t="23689" x="5368925" y="5894388"/>
          <p14:tracePt t="23700" x="5368925" y="5756275"/>
          <p14:tracePt t="23709" x="5368925" y="5594350"/>
          <p14:tracePt t="23715" x="5368925" y="5394325"/>
          <p14:tracePt t="23726" x="5368925" y="5143500"/>
          <p14:tracePt t="23728" x="5368925" y="4943475"/>
          <p14:tracePt t="23745" x="5368925" y="4730750"/>
          <p14:tracePt t="23748" x="5368925" y="4554538"/>
          <p14:tracePt t="23756" x="5368925" y="4392613"/>
          <p14:tracePt t="23765" x="5368925" y="4241800"/>
          <p14:tracePt t="23768" x="5368925" y="4117975"/>
          <p14:tracePt t="23779" x="5368925" y="4054475"/>
          <p14:tracePt t="23789" x="5381625" y="3967163"/>
          <p14:tracePt t="23794" x="5394325" y="3841750"/>
          <p14:tracePt t="23806" x="5394325" y="3792538"/>
          <p14:tracePt t="23809" x="5394325" y="3741738"/>
          <p14:tracePt t="23821" x="5394325" y="3692525"/>
          <p14:tracePt t="23831" x="5394325" y="3629025"/>
          <p14:tracePt t="23835" x="5394325" y="3567113"/>
          <p14:tracePt t="23845" x="5394325" y="3490913"/>
          <p14:tracePt t="23851" x="5394325" y="3390900"/>
          <p14:tracePt t="23861" x="5394325" y="3290888"/>
          <p14:tracePt t="23875" x="5394325" y="3054350"/>
          <p14:tracePt t="23885" x="5394325" y="2952750"/>
          <p14:tracePt t="23890" x="5394325" y="2852738"/>
          <p14:tracePt t="23903" x="5394325" y="2765425"/>
          <p14:tracePt t="23911" x="5394325" y="2703513"/>
          <p14:tracePt t="23916" x="5394325" y="2616200"/>
          <p14:tracePt t="23926" x="5394325" y="2552700"/>
          <p14:tracePt t="23931" x="5394325" y="2490788"/>
          <p14:tracePt t="23940" x="5394325" y="2427288"/>
          <p14:tracePt t="23950" x="5394325" y="2365375"/>
          <p14:tracePt t="23956" x="5394325" y="2290763"/>
          <p14:tracePt t="23966" x="5394325" y="2227263"/>
          <p14:tracePt t="23970" x="5394325" y="2139950"/>
          <p14:tracePt t="23980" x="5394325" y="2101850"/>
          <p14:tracePt t="23990" x="5394325" y="2052638"/>
          <p14:tracePt t="23996" x="5407025" y="2014538"/>
          <p14:tracePt t="24006" x="5407025" y="1978025"/>
          <p14:tracePt t="24010" x="5407025" y="1952625"/>
          <p14:tracePt t="24021" x="5407025" y="1927225"/>
          <p14:tracePt t="24030" x="5407025" y="1901825"/>
          <p14:tracePt t="24038" x="5407025" y="1876425"/>
          <p14:tracePt t="24046" x="5407025" y="1865313"/>
          <p14:tracePt t="24053" x="5394325" y="1839913"/>
          <p14:tracePt t="24062" x="5394325" y="1827213"/>
          <p14:tracePt t="24076" x="5394325" y="1814513"/>
          <p14:tracePt t="24092" x="5394325" y="1801813"/>
          <p14:tracePt t="24193" x="5394325" y="1814513"/>
          <p14:tracePt t="24248" x="5394325" y="1827213"/>
          <p14:tracePt t="24252" x="5407025" y="1876425"/>
          <p14:tracePt t="24262" x="5430838" y="1965325"/>
          <p14:tracePt t="24274" x="5443538" y="2078038"/>
          <p14:tracePt t="24278" x="5456238" y="2214563"/>
          <p14:tracePt t="24288" x="5456238" y="2378075"/>
          <p14:tracePt t="24294" x="5456238" y="2565400"/>
          <p14:tracePt t="24304" x="5456238" y="2765425"/>
          <p14:tracePt t="24315" x="5468938" y="3016250"/>
          <p14:tracePt t="24319" x="5468938" y="3554413"/>
          <p14:tracePt t="24328" x="5468938" y="3767138"/>
          <p14:tracePt t="24334" x="5468938" y="3941763"/>
          <p14:tracePt t="24344" x="5468938" y="4092575"/>
          <p14:tracePt t="24354" x="5468938" y="4230688"/>
          <p14:tracePt t="24358" x="5468938" y="4292600"/>
          <p14:tracePt t="24370" x="5468938" y="4341813"/>
          <p14:tracePt t="24374" x="5468938" y="4367213"/>
          <p14:tracePt t="24384" x="5468938" y="4405313"/>
          <p14:tracePt t="24394" x="5468938" y="4418013"/>
          <p14:tracePt t="24400" x="5468938" y="4430713"/>
          <p14:tracePt t="24410" x="5468938" y="4443413"/>
          <p14:tracePt t="24416" x="5468938" y="4454525"/>
          <p14:tracePt t="24425" x="5468938" y="4467225"/>
          <p14:tracePt t="24451" x="5481638" y="4479925"/>
          <p14:tracePt t="24475" x="5481638" y="4492625"/>
          <p14:tracePt t="24481" x="5494338" y="4492625"/>
          <p14:tracePt t="24491" x="5507038" y="4518025"/>
          <p14:tracePt t="24496" x="5507038" y="4530725"/>
          <p14:tracePt t="24507" x="5518150" y="4543425"/>
          <p14:tracePt t="24517" x="5530850" y="4579938"/>
          <p14:tracePt t="24522" x="5530850" y="4605338"/>
          <p14:tracePt t="24530" x="5530850" y="4630738"/>
          <p14:tracePt t="24538" x="5543550" y="4656138"/>
          <p14:tracePt t="24546" x="5543550" y="4679950"/>
          <p14:tracePt t="24556" x="5556250" y="4718050"/>
          <p14:tracePt t="24560" x="5568950" y="4756150"/>
          <p14:tracePt t="24571" x="5568950" y="4779963"/>
          <p14:tracePt t="24576" x="5581650" y="4805363"/>
          <p14:tracePt t="24586" x="5594350" y="4830763"/>
          <p14:tracePt t="24597" x="5607050" y="4856163"/>
          <p14:tracePt t="24600" x="5607050" y="4868863"/>
          <p14:tracePt t="24612" x="5607050" y="4879975"/>
          <p14:tracePt t="24617" x="5607050" y="4892675"/>
          <p14:tracePt t="24637" x="5619750" y="4905375"/>
          <p14:tracePt t="24697" x="5619750" y="4892675"/>
          <p14:tracePt t="24707" x="5619750" y="4843463"/>
          <p14:tracePt t="24716" x="5619750" y="4679950"/>
          <p14:tracePt t="24722" x="5619750" y="4505325"/>
          <p14:tracePt t="24732" x="5630863" y="4330700"/>
          <p14:tracePt t="24739" x="5681663" y="4105275"/>
          <p14:tracePt t="24748" x="5707063" y="3879850"/>
          <p14:tracePt t="24759" x="5743575" y="3654425"/>
          <p14:tracePt t="24762" x="5794375" y="3367088"/>
          <p14:tracePt t="24772" x="5868988" y="3090863"/>
          <p14:tracePt t="24778" x="5969000" y="2778125"/>
          <p14:tracePt t="24790" x="6045200" y="2516188"/>
          <p14:tracePt t="24799" x="6107113" y="2278063"/>
          <p14:tracePt t="24805" x="6169025" y="2065338"/>
          <p14:tracePt t="24813" x="6232525" y="1852613"/>
          <p14:tracePt t="24821" x="6257925" y="1765300"/>
          <p14:tracePt t="24829" x="6269038" y="1701800"/>
          <p14:tracePt t="24841" x="6281738" y="1663700"/>
          <p14:tracePt t="24842" x="6281738" y="1627188"/>
          <p14:tracePt t="24856" x="6294438" y="1601788"/>
          <p14:tracePt t="24859" x="6294438" y="1589088"/>
          <p14:tracePt t="24871" x="6294438" y="1576388"/>
          <p14:tracePt t="24878" x="6294438" y="1552575"/>
          <p14:tracePt t="24888" x="6294438" y="1527175"/>
          <p14:tracePt t="24899" x="6281738" y="1501775"/>
          <p14:tracePt t="24909" x="6281738" y="1489075"/>
          <p14:tracePt t="24920" x="6269038" y="1476375"/>
          <p14:tracePt t="24925" x="6269038" y="1463675"/>
          <p14:tracePt t="24940" x="6269038" y="1450975"/>
          <p14:tracePt t="24949" x="6269038" y="1439863"/>
          <p14:tracePt t="24959" x="6269038" y="1427163"/>
          <p14:tracePt t="24966" x="6269038" y="1414463"/>
          <p14:tracePt t="24975" x="6269038" y="1401763"/>
          <p14:tracePt t="24980" x="6269038" y="1389063"/>
          <p14:tracePt t="24990" x="6257925" y="1376363"/>
          <p14:tracePt t="25000" x="6257925" y="1363663"/>
          <p14:tracePt t="25004" x="6257925" y="1327150"/>
          <p14:tracePt t="25014" x="6257925" y="1301750"/>
          <p14:tracePt t="25020" x="6257925" y="1289050"/>
          <p14:tracePt t="25030" x="6257925" y="1263650"/>
          <p14:tracePt t="25041" x="6245225" y="1238250"/>
          <p14:tracePt t="25054" x="6245225" y="1227138"/>
          <p14:tracePt t="25081" x="6245225" y="1214438"/>
          <p14:tracePt t="25282" x="6245225" y="1263650"/>
          <p14:tracePt t="25286" x="6232525" y="1339850"/>
          <p14:tracePt t="25296" x="6219825" y="1427163"/>
          <p14:tracePt t="25302" x="6194425" y="1527175"/>
          <p14:tracePt t="25312" x="6157913" y="1627188"/>
          <p14:tracePt t="25322" x="6145213" y="1714500"/>
          <p14:tracePt t="25328" x="6119813" y="1827213"/>
          <p14:tracePt t="25338" x="6094413" y="1965325"/>
          <p14:tracePt t="25342" x="6081713" y="2027238"/>
          <p14:tracePt t="25352" x="6056313" y="2101850"/>
          <p14:tracePt t="25362" x="6045200" y="2165350"/>
          <p14:tracePt t="25368" x="6019800" y="2265363"/>
          <p14:tracePt t="25379" x="6007100" y="2327275"/>
          <p14:tracePt t="25382" x="5969000" y="2439988"/>
          <p14:tracePt t="25392" x="5945188" y="2527300"/>
          <p14:tracePt t="25402" x="5932488" y="2627313"/>
          <p14:tracePt t="25408" x="5919788" y="2752725"/>
          <p14:tracePt t="25419" x="5907088" y="2865438"/>
          <p14:tracePt t="25422" x="5894388" y="2978150"/>
          <p14:tracePt t="25435" x="5881688" y="3078163"/>
          <p14:tracePt t="25444" x="5868988" y="3165475"/>
          <p14:tracePt t="25448" x="5856288" y="3254375"/>
          <p14:tracePt t="25458" x="5856288" y="3316288"/>
          <p14:tracePt t="25464" x="5843588" y="3378200"/>
          <p14:tracePt t="25474" x="5843588" y="3429000"/>
          <p14:tracePt t="25485" x="5843588" y="3467100"/>
          <p14:tracePt t="25489" x="5843588" y="3503613"/>
          <p14:tracePt t="25498" x="5843588" y="3529013"/>
          <p14:tracePt t="25504" x="5832475" y="3554413"/>
          <p14:tracePt t="25514" x="5832475" y="3567113"/>
          <p14:tracePt t="25525" x="5819775" y="3567113"/>
          <p14:tracePt t="25529" x="5819775" y="3579813"/>
          <p14:tracePt t="25580" x="5819775" y="3567113"/>
          <p14:tracePt t="25584" x="5819775" y="3503613"/>
          <p14:tracePt t="25594" x="5781675" y="3390900"/>
          <p14:tracePt t="25605" x="5768975" y="3254375"/>
          <p14:tracePt t="25611" x="5768975" y="3090863"/>
          <p14:tracePt t="25620" x="5768975" y="2928938"/>
          <p14:tracePt t="25625" x="5768975" y="2790825"/>
          <p14:tracePt t="25635" x="5756275" y="2640013"/>
          <p14:tracePt t="25645" x="5743575" y="2503488"/>
          <p14:tracePt t="25651" x="5732463" y="2390775"/>
          <p14:tracePt t="25660" x="5719763" y="2265363"/>
          <p14:tracePt t="25668" x="5707063" y="2165350"/>
          <p14:tracePt t="25676" x="5707063" y="2089150"/>
          <p14:tracePt t="25689" x="5694363" y="2014538"/>
          <p14:tracePt t="25690" x="5694363" y="1965325"/>
          <p14:tracePt t="25702" x="5681663" y="1927225"/>
          <p14:tracePt t="25708" x="5681663" y="1889125"/>
          <p14:tracePt t="25719" x="5668963" y="1852613"/>
          <p14:tracePt t="25727" x="5656263" y="1827213"/>
          <p14:tracePt t="25730" x="5643563" y="1801813"/>
          <p14:tracePt t="25740" x="5643563" y="1776413"/>
          <p14:tracePt t="25746" x="5630863" y="1752600"/>
          <p14:tracePt t="25756" x="5619750" y="1714500"/>
          <p14:tracePt t="25767" x="5607050" y="1676400"/>
          <p14:tracePt t="25770" x="5594350" y="1639888"/>
          <p14:tracePt t="25783" x="5581650" y="1601788"/>
          <p14:tracePt t="25788" x="5568950" y="1552575"/>
          <p14:tracePt t="25796" x="5556250" y="1489075"/>
          <p14:tracePt t="25806" x="5543550" y="1439863"/>
          <p14:tracePt t="25812" x="5543550" y="1376363"/>
          <p14:tracePt t="25822" x="5543550" y="1314450"/>
          <p14:tracePt t="25826" x="5543550" y="1250950"/>
          <p14:tracePt t="25836" x="5530850" y="1214438"/>
          <p14:tracePt t="25846" x="5518150" y="1150938"/>
          <p14:tracePt t="25853" x="5518150" y="1138238"/>
          <p14:tracePt t="25862" x="5507038" y="1138238"/>
          <p14:tracePt t="25872" x="5507038" y="1114425"/>
          <p14:tracePt t="25886" x="5507038" y="1101725"/>
          <p14:tracePt t="25908" x="5494338" y="1101725"/>
          <p14:tracePt t="25968" x="5494338" y="1125538"/>
          <p14:tracePt t="25972" x="5494338" y="1163638"/>
          <p14:tracePt t="25982" x="5494338" y="1201738"/>
          <p14:tracePt t="25988" x="5507038" y="1263650"/>
          <p14:tracePt t="25999" x="5507038" y="1327150"/>
          <p14:tracePt t="26008" x="5507038" y="1401763"/>
          <p14:tracePt t="26014" x="5507038" y="1463675"/>
          <p14:tracePt t="26024" x="5518150" y="1501775"/>
          <p14:tracePt t="26029" x="5518150" y="1539875"/>
          <p14:tracePt t="26038" x="5518150" y="1563688"/>
          <p14:tracePt t="26049" x="5518150" y="1601788"/>
          <p14:tracePt t="26055" x="5518150" y="1639888"/>
          <p14:tracePt t="26064" x="5507038" y="1663700"/>
          <p14:tracePt t="26068" x="5507038" y="1714500"/>
          <p14:tracePt t="26078" x="5494338" y="1752600"/>
          <p14:tracePt t="26089" x="5481638" y="1814513"/>
          <p14:tracePt t="26094" x="5481638" y="1876425"/>
          <p14:tracePt t="26104" x="5456238" y="1965325"/>
          <p14:tracePt t="26109" x="5430838" y="2078038"/>
          <p14:tracePt t="26120" x="5407025" y="2201863"/>
          <p14:tracePt t="26130" x="5356225" y="2414588"/>
          <p14:tracePt t="26134" x="5330825" y="2516188"/>
          <p14:tracePt t="26144" x="5318125" y="2616200"/>
          <p14:tracePt t="26151" x="5294313" y="2703513"/>
          <p14:tracePt t="26169" x="5268913" y="2778125"/>
          <p14:tracePt t="26175" x="5194300" y="2952750"/>
          <p14:tracePt t="26185" x="5181600" y="3016250"/>
          <p14:tracePt t="26191" x="5156200" y="3090863"/>
          <p14:tracePt t="26201" x="5130800" y="3141663"/>
          <p14:tracePt t="26211" x="5105400" y="3203575"/>
          <p14:tracePt t="26214" x="5092700" y="3241675"/>
          <p14:tracePt t="26225" x="5081588" y="3278188"/>
          <p14:tracePt t="26230" x="5056188" y="3303588"/>
          <p14:tracePt t="26242" x="5043488" y="3341688"/>
          <p14:tracePt t="26252" x="5043488" y="3378200"/>
          <p14:tracePt t="26257" x="5030788" y="3416300"/>
          <p14:tracePt t="26269" x="5018088" y="3454400"/>
          <p14:tracePt t="26273" x="5018088" y="3490913"/>
          <p14:tracePt t="26281" x="5005388" y="3554413"/>
          <p14:tracePt t="26291" x="5005388" y="3590925"/>
          <p14:tracePt t="26297" x="5005388" y="3616325"/>
          <p14:tracePt t="26306" x="5005388" y="3654425"/>
          <p14:tracePt t="26311" x="5005388" y="3679825"/>
          <p14:tracePt t="26321" x="5005388" y="3703638"/>
          <p14:tracePt t="26330" x="5005388" y="3716338"/>
          <p14:tracePt t="26336" x="5005388" y="3729038"/>
          <p14:tracePt t="26346" x="5005388" y="3741738"/>
          <p14:tracePt t="26350" x="5018088" y="3754438"/>
          <p14:tracePt t="26362" x="5018088" y="3767138"/>
          <p14:tracePt t="26372" x="5018088" y="3779838"/>
          <p14:tracePt t="26376" x="5018088" y="3792538"/>
          <p14:tracePt t="26392" x="5018088" y="3803650"/>
          <p14:tracePt t="26402" x="5018088" y="3829050"/>
          <p14:tracePt t="26416" x="5018088" y="3841750"/>
          <p14:tracePt t="26426" x="5018088" y="3854450"/>
          <p14:tracePt t="26433" x="5018088" y="3867150"/>
          <p14:tracePt t="26442" x="5030788" y="3879850"/>
          <p14:tracePt t="26452" x="5030788" y="3892550"/>
          <p14:tracePt t="26456" x="5030788" y="3905250"/>
          <p14:tracePt t="26468" x="5030788" y="3929063"/>
          <p14:tracePt t="26478" x="5043488" y="3967163"/>
          <p14:tracePt t="26483" x="5043488" y="3992563"/>
          <p14:tracePt t="26492" x="5056188" y="4017963"/>
          <p14:tracePt t="26499" x="5068888" y="4079875"/>
          <p14:tracePt t="26508" x="5081588" y="4141788"/>
          <p14:tracePt t="26512" x="5092700" y="4205288"/>
          <p14:tracePt t="26523" x="5105400" y="4292600"/>
          <p14:tracePt t="26534" x="5105400" y="4379913"/>
          <p14:tracePt t="26539" x="5105400" y="4467225"/>
          <p14:tracePt t="26550" x="5105400" y="4530725"/>
          <p14:tracePt t="26552" x="5105400" y="4618038"/>
          <p14:tracePt t="26564" x="5105400" y="4679950"/>
          <p14:tracePt t="26572" x="5105400" y="4756150"/>
          <p14:tracePt t="26579" x="5105400" y="4818063"/>
          <p14:tracePt t="26589" x="5105400" y="4892675"/>
          <p14:tracePt t="26596" x="5105400" y="4956175"/>
          <p14:tracePt t="26605" x="5105400" y="5005388"/>
          <p14:tracePt t="26618" x="5105400" y="5043488"/>
          <p14:tracePt t="26620" x="5105400" y="5081588"/>
          <p14:tracePt t="26629" x="5105400" y="5092700"/>
          <p14:tracePt t="26634" x="5105400" y="5118100"/>
          <p14:tracePt t="26668" x="5092700" y="5118100"/>
          <p14:tracePt t="26901" x="5081588" y="5118100"/>
          <p14:tracePt t="26927" x="5068888" y="5118100"/>
          <p14:tracePt t="27300" x="5081588" y="5018088"/>
          <p14:tracePt t="27304" x="5081588" y="4981575"/>
          <p14:tracePt t="27314" x="5105400" y="4956175"/>
          <p14:tracePt t="27321" x="5105400" y="4930775"/>
          <p14:tracePt t="27333" x="5105400" y="4918075"/>
          <p14:tracePt t="27341" x="5105400" y="4905375"/>
          <p14:tracePt t="27516" x="5118100" y="4905375"/>
          <p14:tracePt t="27532" x="5130800" y="4905375"/>
          <p14:tracePt t="27542" x="5130800" y="4918075"/>
          <p14:tracePt t="27694" x="5118100" y="4918075"/>
          <p14:tracePt t="27709" x="5105400" y="4905375"/>
          <p14:tracePt t="27719" x="5105400" y="4892675"/>
          <p14:tracePt t="27724" x="5105400" y="4868863"/>
          <p14:tracePt t="27735" x="5092700" y="4856163"/>
          <p14:tracePt t="27745" x="5092700" y="4843463"/>
          <p14:tracePt t="27749" x="5092700" y="4818063"/>
          <p14:tracePt t="27758" x="5092700" y="4805363"/>
          <p14:tracePt t="27765" x="5081588" y="4792663"/>
          <p14:tracePt t="27775" x="5081588" y="4779963"/>
          <p14:tracePt t="27798" x="5081588" y="4768850"/>
          <p14:tracePt t="27804" x="5081588" y="4756150"/>
          <p14:tracePt t="28107" x="5081588" y="4743450"/>
          <p14:tracePt t="28112" x="5068888" y="4730750"/>
          <p14:tracePt t="28122" x="5068888" y="4718050"/>
          <p14:tracePt t="28126" x="5068888" y="4705350"/>
          <p14:tracePt t="28137" x="5056188" y="4705350"/>
          <p14:tracePt t="28165" x="5043488" y="4692650"/>
          <p14:tracePt t="28193" x="5030788" y="4692650"/>
          <p14:tracePt t="28208" x="5030788" y="4679950"/>
          <p14:tracePt t="28228" x="5005388" y="4667250"/>
          <p14:tracePt t="28243" x="4992688" y="4656138"/>
          <p14:tracePt t="28248" x="4981575" y="4656138"/>
          <p14:tracePt t="28258" x="4968875" y="4643438"/>
          <p14:tracePt t="28268" x="4956175" y="4630738"/>
          <p14:tracePt t="28273" x="4943475" y="4630738"/>
          <p14:tracePt t="28284" x="4930775" y="4630738"/>
          <p14:tracePt t="28288" x="4892675" y="4630738"/>
          <p14:tracePt t="28299" x="4868863" y="4630738"/>
          <p14:tracePt t="28308" x="4856163" y="4630738"/>
          <p14:tracePt t="28314" x="4843463" y="4630738"/>
          <p14:tracePt t="28329" x="4830763" y="4630738"/>
          <p14:tracePt t="28348" x="4818063" y="4630738"/>
          <p14:tracePt t="28364" x="4792663" y="4630738"/>
          <p14:tracePt t="28368" x="4779963" y="4630738"/>
          <p14:tracePt t="28378" x="4768850" y="4630738"/>
          <p14:tracePt t="28388" x="4730750" y="4656138"/>
          <p14:tracePt t="28396" x="4718050" y="4656138"/>
          <p14:tracePt t="28404" x="4692650" y="4656138"/>
          <p14:tracePt t="28408" x="4667250" y="4656138"/>
          <p14:tracePt t="28418" x="4643438" y="4667250"/>
          <p14:tracePt t="28430" x="4618038" y="4679950"/>
          <p14:tracePt t="28434" x="4592638" y="4679950"/>
          <p14:tracePt t="28445" x="4567238" y="4692650"/>
          <p14:tracePt t="28450" x="4518025" y="4705350"/>
          <p14:tracePt t="28461" x="4492625" y="4718050"/>
          <p14:tracePt t="28471" x="4454525" y="4718050"/>
          <p14:tracePt t="28475" x="4443413" y="4730750"/>
          <p14:tracePt t="28485" x="4430713" y="4743450"/>
          <p14:tracePt t="28493" x="4405313" y="4743450"/>
          <p14:tracePt t="28511" x="4392613" y="4756150"/>
          <p14:tracePt t="28517" x="4392613" y="4768850"/>
          <p14:tracePt t="28531" x="4379913" y="4779963"/>
          <p14:tracePt t="28540" x="4379913" y="4792663"/>
          <p14:tracePt t="28556" x="4379913" y="4818063"/>
          <p14:tracePt t="28566" x="4379913" y="4830763"/>
          <p14:tracePt t="28581" x="4379913" y="4843463"/>
          <p14:tracePt t="28590" x="4379913" y="4856163"/>
          <p14:tracePt t="28662" x="4379913" y="4843463"/>
          <p14:tracePt t="28676" x="4379913" y="4818063"/>
          <p14:tracePt t="28686" x="4418013" y="4756150"/>
          <p14:tracePt t="28692" x="4467225" y="4679950"/>
          <p14:tracePt t="28702" x="4518025" y="4605338"/>
          <p14:tracePt t="28713" x="4592638" y="4454525"/>
          <p14:tracePt t="28716" x="4679950" y="4354513"/>
          <p14:tracePt t="28728" x="4768850" y="4230688"/>
          <p14:tracePt t="28732" x="4843463" y="4105275"/>
          <p14:tracePt t="28742" x="4943475" y="3979863"/>
          <p14:tracePt t="28753" x="5030788" y="3841750"/>
          <p14:tracePt t="28757" x="5118100" y="3703638"/>
          <p14:tracePt t="28766" x="5194300" y="3579813"/>
          <p14:tracePt t="28772" x="5268913" y="3467100"/>
          <p14:tracePt t="28782" x="5318125" y="3367088"/>
          <p14:tracePt t="28792" x="5368925" y="3241675"/>
          <p14:tracePt t="28798" x="5418138" y="3128963"/>
          <p14:tracePt t="28808" x="5468938" y="3028950"/>
          <p14:tracePt t="28813" x="5481638" y="2952750"/>
          <p14:tracePt t="28822" x="5507038" y="2878138"/>
          <p14:tracePt t="28834" x="5530850" y="2840038"/>
          <p14:tracePt t="28838" x="5556250" y="2803525"/>
          <p14:tracePt t="28848" x="5568950" y="2752725"/>
          <p14:tracePt t="28852" x="5581650" y="2716213"/>
          <p14:tracePt t="28863" x="5607050" y="2690813"/>
          <p14:tracePt t="28872" x="5619750" y="2640013"/>
          <p14:tracePt t="28878" x="5643563" y="2578100"/>
          <p14:tracePt t="28889" x="5668963" y="2516188"/>
          <p14:tracePt t="28893" x="5694363" y="2439988"/>
          <p14:tracePt t="28909" x="5732463" y="2290763"/>
          <p14:tracePt t="28918" x="5768975" y="2201863"/>
          <p14:tracePt t="28919" x="5794375" y="2114550"/>
          <p14:tracePt t="28930" x="5843588" y="2001838"/>
          <p14:tracePt t="28936" x="5868988" y="1927225"/>
          <p14:tracePt t="28947" x="5894388" y="1852613"/>
          <p14:tracePt t="28955" x="5919788" y="1801813"/>
          <p14:tracePt t="28959" x="5945188" y="1739900"/>
          <p14:tracePt t="28968" x="5956300" y="1689100"/>
          <p14:tracePt t="28974" x="5969000" y="1652588"/>
          <p14:tracePt t="28984" x="5969000" y="1614488"/>
          <p14:tracePt t="28996" x="5981700" y="1589088"/>
          <p14:tracePt t="28998" x="5994400" y="1563688"/>
          <p14:tracePt t="29011" x="5994400" y="1552575"/>
          <p14:tracePt t="29014" x="5994400" y="1539875"/>
          <p14:tracePt t="29024" x="6007100" y="1514475"/>
          <p14:tracePt t="29034" x="6007100" y="1489075"/>
          <p14:tracePt t="29040" x="6007100" y="1476375"/>
          <p14:tracePt t="29050" x="6007100" y="1463675"/>
          <p14:tracePt t="29054" x="6007100" y="1427163"/>
          <p14:tracePt t="29064" x="6019800" y="1414463"/>
          <p14:tracePt t="29074" x="6019800" y="1389063"/>
          <p14:tracePt t="29080" x="6019800" y="1376363"/>
          <p14:tracePt t="29091" x="6032500" y="1350963"/>
          <p14:tracePt t="29096" x="6032500" y="1327150"/>
          <p14:tracePt t="29105" x="6032500" y="1301750"/>
          <p14:tracePt t="29116" x="6045200" y="1276350"/>
          <p14:tracePt t="29120" x="6045200" y="1250950"/>
          <p14:tracePt t="29130" x="6056313" y="1227138"/>
          <p14:tracePt t="29136" x="6056313" y="1214438"/>
          <p14:tracePt t="29147" x="6056313" y="1201738"/>
          <p14:tracePt t="29180" x="6069013" y="1201738"/>
          <p14:tracePt t="29210" x="6081713" y="1201738"/>
          <p14:tracePt t="29217" x="6081713" y="1189038"/>
          <p14:tracePt t="29485" x="6069013" y="1189038"/>
          <p14:tracePt t="29549" x="6056313" y="1201738"/>
          <p14:tracePt t="29557" x="6045200" y="1227138"/>
          <p14:tracePt t="29564" x="6032500" y="1238250"/>
          <p14:tracePt t="29574" x="6019800" y="1250950"/>
          <p14:tracePt t="29578" x="6007100" y="1276350"/>
          <p14:tracePt t="29590" x="5994400" y="1276350"/>
          <p14:tracePt t="29594" x="5981700" y="1289050"/>
          <p14:tracePt t="29614" x="5969000" y="1301750"/>
          <p14:tracePt t="29620" x="5969000" y="1314450"/>
          <p14:tracePt t="29630" x="5956300" y="1327150"/>
          <p14:tracePt t="29646" x="5956300" y="1339850"/>
          <p14:tracePt t="29654" x="5945188" y="1350963"/>
          <p14:tracePt t="29661" x="5945188" y="1363663"/>
          <p14:tracePt t="29670" x="5919788" y="1376363"/>
          <p14:tracePt t="29674" x="5919788" y="1389063"/>
          <p14:tracePt t="29684" x="5907088" y="1401763"/>
          <p14:tracePt t="29694" x="5881688" y="1427163"/>
          <p14:tracePt t="29700" x="5868988" y="1450975"/>
          <p14:tracePt t="29711" x="5856288" y="1476375"/>
          <p14:tracePt t="29716" x="5832475" y="1501775"/>
          <p14:tracePt t="29726" x="5819775" y="1514475"/>
          <p14:tracePt t="29736" x="5794375" y="1539875"/>
          <p14:tracePt t="29740" x="5768975" y="1552575"/>
          <p14:tracePt t="29750" x="5756275" y="1576388"/>
          <p14:tracePt t="29756" x="5743575" y="1589088"/>
          <p14:tracePt t="29766" x="5732463" y="1589088"/>
          <p14:tracePt t="29776" x="5732463" y="1601788"/>
          <p14:tracePt t="29780" x="5719763" y="1614488"/>
          <p14:tracePt t="29797" x="5707063" y="1627188"/>
          <p14:tracePt t="29806" x="5694363" y="1627188"/>
          <p14:tracePt t="29823" x="5694363" y="1639888"/>
          <p14:tracePt t="29833" x="5681663" y="1639888"/>
          <p14:tracePt t="29836" x="5681663" y="1652588"/>
          <p14:tracePt t="29846" x="5668963" y="1663700"/>
          <p14:tracePt t="29856" x="5656263" y="1689100"/>
          <p14:tracePt t="29862" x="5630863" y="1727200"/>
          <p14:tracePt t="29872" x="5619750" y="1739900"/>
          <p14:tracePt t="29877" x="5607050" y="1765300"/>
          <p14:tracePt t="29886" x="5594350" y="1789113"/>
          <p14:tracePt t="29896" x="5581650" y="1814513"/>
          <p14:tracePt t="29903" x="5568950" y="1827213"/>
          <p14:tracePt t="29913" x="5556250" y="1852613"/>
          <p14:tracePt t="29916" x="5543550" y="1876425"/>
          <p14:tracePt t="29928" x="5518150" y="1901825"/>
          <p14:tracePt t="29938" x="5518150" y="1939925"/>
          <p14:tracePt t="29943" x="5507038" y="1965325"/>
          <p14:tracePt t="29952" x="5494338" y="1989138"/>
          <p14:tracePt t="29958" x="5468938" y="2027238"/>
          <p14:tracePt t="29971" x="5456238" y="2065338"/>
          <p14:tracePt t="29980" x="5443538" y="2101850"/>
          <p14:tracePt t="29983" x="5430838" y="2139950"/>
          <p14:tracePt t="29993" x="5418138" y="2165350"/>
          <p14:tracePt t="29998" x="5418138" y="2178050"/>
          <p14:tracePt t="30008" x="5407025" y="2201863"/>
          <p14:tracePt t="30018" x="5394325" y="2227263"/>
          <p14:tracePt t="30033" x="5381625" y="2252663"/>
          <p14:tracePt t="30038" x="5368925" y="2265363"/>
          <p14:tracePt t="30048" x="5368925" y="2278063"/>
          <p14:tracePt t="30059" x="5343525" y="2303463"/>
          <p14:tracePt t="30064" x="5330825" y="2314575"/>
          <p14:tracePt t="30075" x="5330825" y="2339975"/>
          <p14:tracePt t="30078" x="5318125" y="2365375"/>
          <p14:tracePt t="30088" x="5305425" y="2378075"/>
          <p14:tracePt t="30098" x="5305425" y="2390775"/>
          <p14:tracePt t="30104" x="5294313" y="2414588"/>
          <p14:tracePt t="30118" x="5268913" y="2452688"/>
          <p14:tracePt t="30128" x="5268913" y="2465388"/>
          <p14:tracePt t="30138" x="5256213" y="2490788"/>
          <p14:tracePt t="30144" x="5243513" y="2503488"/>
          <p14:tracePt t="30162" x="5218113" y="2565400"/>
          <p14:tracePt t="30170" x="5205413" y="2578100"/>
          <p14:tracePt t="30181" x="5194300" y="2603500"/>
          <p14:tracePt t="30184" x="5181600" y="2627313"/>
          <p14:tracePt t="30194" x="5168900" y="2640013"/>
          <p14:tracePt t="30200" x="5168900" y="2652713"/>
          <p14:tracePt t="30211" x="5156200" y="2678113"/>
          <p14:tracePt t="30225" x="5156200" y="2690813"/>
          <p14:tracePt t="30240" x="5156200" y="2703513"/>
          <p14:tracePt t="30276" x="5156200" y="2716213"/>
          <p14:tracePt t="30290" x="5156200" y="2728913"/>
          <p14:tracePt t="30306" x="5156200" y="2740025"/>
          <p14:tracePt t="30316" x="5143500" y="2765425"/>
          <p14:tracePt t="30320" x="5130800" y="2778125"/>
          <p14:tracePt t="30330" x="5118100" y="2803525"/>
          <p14:tracePt t="30341" x="5105400" y="2828925"/>
          <p14:tracePt t="30347" x="5092700" y="2840038"/>
          <p14:tracePt t="30359" x="5092700" y="2865438"/>
          <p14:tracePt t="30362" x="5081588" y="2878138"/>
          <p14:tracePt t="30371" x="5081588" y="2903538"/>
          <p14:tracePt t="30381" x="5068888" y="2916238"/>
          <p14:tracePt t="30389" x="5056188" y="2928938"/>
          <p14:tracePt t="30396" x="5056188" y="2941638"/>
          <p14:tracePt t="30403" x="5056188" y="2952750"/>
          <p14:tracePt t="30413" x="5043488" y="2965450"/>
          <p14:tracePt t="30422" x="5043488" y="2978150"/>
          <p14:tracePt t="30428" x="5043488" y="2990850"/>
          <p14:tracePt t="30437" x="5030788" y="3016250"/>
          <p14:tracePt t="30452" x="5030788" y="3041650"/>
          <p14:tracePt t="30463" x="5018088" y="3054350"/>
          <p14:tracePt t="30467" x="5018088" y="3078163"/>
          <p14:tracePt t="30478" x="5005388" y="3090863"/>
          <p14:tracePt t="30482" x="5005388" y="3103563"/>
          <p14:tracePt t="30493" x="5005388" y="3128963"/>
          <p14:tracePt t="30502" x="4992688" y="3154363"/>
          <p14:tracePt t="30509" x="4981575" y="3178175"/>
          <p14:tracePt t="30518" x="4981575" y="3190875"/>
          <p14:tracePt t="30522" x="4968875" y="3228975"/>
          <p14:tracePt t="30532" x="4968875" y="3241675"/>
          <p14:tracePt t="30543" x="4968875" y="3254375"/>
          <p14:tracePt t="30548" x="4956175" y="3278188"/>
          <p14:tracePt t="30562" x="4956175" y="3290888"/>
          <p14:tracePt t="30573" x="4956175" y="3303588"/>
          <p14:tracePt t="30582" x="4956175" y="3316288"/>
          <p14:tracePt t="30589" x="4956175" y="3328988"/>
          <p14:tracePt t="30598" x="4956175" y="3341688"/>
          <p14:tracePt t="30602" x="4956175" y="3354388"/>
          <p14:tracePt t="30612" x="4956175" y="3378200"/>
          <p14:tracePt t="30626" x="4956175" y="3390900"/>
          <p14:tracePt t="30628" x="4956175" y="3403600"/>
          <p14:tracePt t="30638" x="4943475" y="3429000"/>
          <p14:tracePt t="30644" x="4943475" y="3454400"/>
          <p14:tracePt t="30654" x="4943475" y="3490913"/>
          <p14:tracePt t="30664" x="4943475" y="3516313"/>
          <p14:tracePt t="30668" x="4930775" y="3529013"/>
          <p14:tracePt t="30678" x="4918075" y="3541713"/>
          <p14:tracePt t="30684" x="4905375" y="3579813"/>
          <p14:tracePt t="30694" x="4905375" y="3590925"/>
          <p14:tracePt t="30704" x="4905375" y="3603625"/>
          <p14:tracePt t="30708" x="4905375" y="3616325"/>
          <p14:tracePt t="30718" x="4892675" y="3629025"/>
          <p14:tracePt t="30728" x="4892675" y="3641725"/>
          <p14:tracePt t="30734" x="4892675" y="3654425"/>
          <p14:tracePt t="30750" x="4892675" y="3667125"/>
          <p14:tracePt t="30760" x="4892675" y="3679825"/>
          <p14:tracePt t="30764" x="4892675" y="3692525"/>
          <p14:tracePt t="30784" x="4892675" y="3703638"/>
          <p14:tracePt t="30791" x="4892675" y="3716338"/>
          <p14:tracePt t="30801" x="4879975" y="3716338"/>
          <p14:tracePt t="30804" x="4879975" y="3729038"/>
          <p14:tracePt t="30824" x="4879975" y="3741738"/>
          <p14:tracePt t="30841" x="4879975" y="3754438"/>
          <p14:tracePt t="30866" x="4879975" y="3767138"/>
          <p14:tracePt t="30871" x="4879975" y="3779838"/>
          <p14:tracePt t="30886" x="4879975" y="3792538"/>
          <p14:tracePt t="30907" x="4879975" y="3803650"/>
          <p14:tracePt t="30910" x="4879975" y="3816350"/>
          <p14:tracePt t="30921" x="4868863" y="3841750"/>
          <p14:tracePt t="30927" x="4868863" y="3867150"/>
          <p14:tracePt t="30937" x="4868863" y="3879850"/>
          <p14:tracePt t="30946" x="4868863" y="3892550"/>
          <p14:tracePt t="30950" x="4868863" y="3916363"/>
          <p14:tracePt t="30960" x="4868863" y="3954463"/>
          <p14:tracePt t="30966" x="4868863" y="3979863"/>
          <p14:tracePt t="30977" x="4868863" y="4005263"/>
          <p14:tracePt t="30986" x="4868863" y="4029075"/>
          <p14:tracePt t="30993" x="4868863" y="4054475"/>
          <p14:tracePt t="31003" x="4868863" y="4067175"/>
          <p14:tracePt t="31007" x="4868863" y="4105275"/>
          <p14:tracePt t="31016" x="4868863" y="4129088"/>
          <p14:tracePt t="31032" x="4868863" y="4217988"/>
          <p14:tracePt t="31042" x="4868863" y="4230688"/>
          <p14:tracePt t="31046" x="4868863" y="4254500"/>
          <p14:tracePt t="31056" x="4868863" y="4279900"/>
          <p14:tracePt t="31066" x="4868863" y="4292600"/>
          <p14:tracePt t="31072" x="4868863" y="4318000"/>
          <p14:tracePt t="31082" x="4868863" y="4330700"/>
          <p14:tracePt t="31088" x="4868863" y="4354513"/>
          <p14:tracePt t="31098" x="4868863" y="4379913"/>
          <p14:tracePt t="31108" x="4868863" y="4418013"/>
          <p14:tracePt t="31112" x="4868863" y="4430713"/>
          <p14:tracePt t="31122" x="4868863" y="4454525"/>
          <p14:tracePt t="31128" x="4856163" y="4479925"/>
          <p14:tracePt t="31138" x="4856163" y="4505325"/>
          <p14:tracePt t="31148" x="4856163" y="4518025"/>
          <p14:tracePt t="31159" x="4843463" y="4543425"/>
          <p14:tracePt t="31162" x="4843463" y="4554538"/>
          <p14:tracePt t="31168" x="4830763" y="4554538"/>
          <p14:tracePt t="31178" x="4830763" y="4567238"/>
          <p14:tracePt t="31189" x="4830763" y="4579938"/>
          <p14:tracePt t="31288" x="4830763" y="4592638"/>
          <p14:tracePt t="31298" x="4843463" y="4592638"/>
          <p14:tracePt t="31308" x="4843463" y="4605338"/>
          <p14:tracePt t="31324" x="4843463" y="4618038"/>
          <p14:tracePt t="31334" x="4843463" y="4630738"/>
          <p14:tracePt t="31341" x="4843463" y="4643438"/>
          <p14:tracePt t="31380" x="4856163" y="4643438"/>
          <p14:tracePt t="31391" x="4856163" y="4656138"/>
          <p14:tracePt t="31410" x="4856163" y="4667250"/>
          <p14:tracePt t="31422" x="4856163" y="4679950"/>
          <p14:tracePt t="31430" x="4868863" y="4679950"/>
          <p14:tracePt t="31436" x="4868863" y="4692650"/>
          <p14:tracePt t="31446" x="4868863" y="4718050"/>
          <p14:tracePt t="31452" x="4868863" y="4743450"/>
          <p14:tracePt t="31461" x="4868863" y="4768850"/>
          <p14:tracePt t="31470" x="4868863" y="4792663"/>
          <p14:tracePt t="31477" x="4868863" y="4830763"/>
          <p14:tracePt t="31486" x="4856163" y="4843463"/>
          <p14:tracePt t="31492" x="4856163" y="4868863"/>
          <p14:tracePt t="31510" x="4856163" y="4879975"/>
          <p14:tracePt t="31713" x="4843463" y="4856163"/>
          <p14:tracePt t="31720" x="4843463" y="4805363"/>
          <p14:tracePt t="31728" x="4843463" y="4718050"/>
          <p14:tracePt t="31732" x="4843463" y="4605338"/>
          <p14:tracePt t="31742" x="4843463" y="4467225"/>
          <p14:tracePt t="31752" x="4843463" y="4354513"/>
          <p14:tracePt t="31758" x="4843463" y="4217988"/>
          <p14:tracePt t="31768" x="4856163" y="4092575"/>
          <p14:tracePt t="31773" x="4892675" y="3916363"/>
          <p14:tracePt t="31784" x="4905375" y="3767138"/>
          <p14:tracePt t="31794" x="4930775" y="3629025"/>
          <p14:tracePt t="31798" x="4956175" y="3516313"/>
          <p14:tracePt t="31808" x="4981575" y="3390900"/>
          <p14:tracePt t="31814" x="5018088" y="3228975"/>
          <p14:tracePt t="31825" x="5056188" y="3103563"/>
          <p14:tracePt t="31834" x="5081588" y="3016250"/>
          <p14:tracePt t="31838" x="5105400" y="2941638"/>
          <p14:tracePt t="31848" x="5118100" y="2878138"/>
          <p14:tracePt t="31854" x="5143500" y="2816225"/>
          <p14:tracePt t="31865" x="5156200" y="2765425"/>
          <p14:tracePt t="31874" x="5168900" y="2728913"/>
          <p14:tracePt t="31878" x="5181600" y="2652713"/>
          <p14:tracePt t="31890" x="5194300" y="2616200"/>
          <p14:tracePt t="31895" x="5205413" y="2578100"/>
          <p14:tracePt t="31904" x="5230813" y="2540000"/>
          <p14:tracePt t="31914" x="5230813" y="2503488"/>
          <p14:tracePt t="31920" x="5243513" y="2478088"/>
          <p14:tracePt t="31930" x="5268913" y="2439988"/>
          <p14:tracePt t="31934" x="5268913" y="2414588"/>
          <p14:tracePt t="31944" x="5281613" y="2390775"/>
          <p14:tracePt t="31955" x="5281613" y="2352675"/>
          <p14:tracePt t="31960" x="5294313" y="2303463"/>
          <p14:tracePt t="31970" x="5318125" y="2265363"/>
          <p14:tracePt t="31976" x="5343525" y="2214563"/>
          <p14:tracePt t="31985" x="5356225" y="2152650"/>
          <p14:tracePt t="31994" x="5381625" y="2101850"/>
          <p14:tracePt t="32000" x="5407025" y="2039938"/>
          <p14:tracePt t="32010" x="5443538" y="1965325"/>
          <p14:tracePt t="32016" x="5468938" y="1914525"/>
          <p14:tracePt t="32026" x="5481638" y="1865313"/>
          <p14:tracePt t="32036" x="5507038" y="1827213"/>
          <p14:tracePt t="32041" x="5530850" y="1801813"/>
          <p14:tracePt t="32050" x="5530850" y="1752600"/>
          <p14:tracePt t="32057" x="5556250" y="1714500"/>
          <p14:tracePt t="32079" x="5568950" y="1701800"/>
          <p14:tracePt t="32081" x="5568950" y="1689100"/>
          <p14:tracePt t="32091" x="5581650" y="1689100"/>
          <p14:tracePt t="32096" x="5581650" y="1676400"/>
          <p14:tracePt t="32116" x="5594350" y="1663700"/>
          <p14:tracePt t="32156" x="5607050" y="1663700"/>
          <p14:tracePt t="32162" x="5607050" y="1652588"/>
          <p14:tracePt t="32176" x="5619750" y="1652588"/>
          <p14:tracePt t="32186" x="5619750" y="1639888"/>
          <p14:tracePt t="32196" x="5630863" y="1639888"/>
          <p14:tracePt t="32203" x="5630863" y="1614488"/>
          <p14:tracePt t="32216" x="5643563" y="1601788"/>
          <p14:tracePt t="32226" x="5643563" y="1576388"/>
          <p14:tracePt t="32239" x="5668963" y="1563688"/>
          <p14:tracePt t="32249" x="5681663" y="1539875"/>
          <p14:tracePt t="32252" x="5694363" y="1501775"/>
          <p14:tracePt t="32258" x="5707063" y="1476375"/>
          <p14:tracePt t="32268" x="5719763" y="1463675"/>
          <p14:tracePt t="32278" x="5743575" y="1439863"/>
          <p14:tracePt t="32282" x="5743575" y="1401763"/>
          <p14:tracePt t="32292" x="5756275" y="1376363"/>
          <p14:tracePt t="32298" x="5768975" y="1363663"/>
          <p14:tracePt t="32309" x="5781675" y="1339850"/>
          <p14:tracePt t="32318" x="5781675" y="1314450"/>
          <p14:tracePt t="32323" x="5794375" y="1301750"/>
          <p14:tracePt t="32333" x="5807075" y="1276350"/>
          <p14:tracePt t="32343" x="5807075" y="1263650"/>
          <p14:tracePt t="32349" x="5819775" y="1263650"/>
          <p14:tracePt t="32358" x="5819775" y="1238250"/>
          <p14:tracePt t="32365" x="5832475" y="1227138"/>
          <p14:tracePt t="32374" x="5832475" y="1214438"/>
          <p14:tracePt t="32378" x="5832475" y="1201738"/>
          <p14:tracePt t="32389" x="5843588" y="1189038"/>
          <p14:tracePt t="32398" x="5843588" y="1176338"/>
          <p14:tracePt t="32404" x="5856288" y="1163638"/>
          <p14:tracePt t="32414" x="5868988" y="1150938"/>
          <p14:tracePt t="32481" x="5868988" y="1138238"/>
          <p14:tracePt t="32495" x="5881688" y="1138238"/>
          <p14:tracePt t="32978" x="5881688" y="1150938"/>
          <p14:tracePt t="32984" x="5881688" y="1163638"/>
          <p14:tracePt t="32998" x="5881688" y="1176338"/>
          <p14:tracePt t="33018" x="5881688" y="1189038"/>
          <p14:tracePt t="33024" x="5881688" y="1201738"/>
          <p14:tracePt t="33034" x="5868988" y="1214438"/>
          <p14:tracePt t="33038" x="5856288" y="1227138"/>
          <p14:tracePt t="33050" x="5856288" y="1238250"/>
          <p14:tracePt t="33060" x="5856288" y="1263650"/>
          <p14:tracePt t="33074" x="5843588" y="1276350"/>
          <p14:tracePt t="33100" x="5843588" y="1289050"/>
          <p14:tracePt t="33105" x="5832475" y="1289050"/>
          <p14:tracePt t="33115" x="5832475" y="1314450"/>
          <p14:tracePt t="33124" x="5819775" y="1327150"/>
          <p14:tracePt t="33131" x="5807075" y="1363663"/>
          <p14:tracePt t="33142" x="5781675" y="1389063"/>
          <p14:tracePt t="33145" x="5781675" y="1414463"/>
          <p14:tracePt t="33158" x="5756275" y="1450975"/>
          <p14:tracePt t="33160" x="5732463" y="1476375"/>
          <p14:tracePt t="33171" x="5707063" y="1527175"/>
          <p14:tracePt t="33181" x="5668963" y="1563688"/>
          <p14:tracePt t="33188" x="5643563" y="1589088"/>
          <p14:tracePt t="33197" x="5619750" y="1639888"/>
          <p14:tracePt t="33201" x="5594350" y="1676400"/>
          <p14:tracePt t="33211" x="5568950" y="1701800"/>
          <p14:tracePt t="33222" x="5543550" y="1752600"/>
          <p14:tracePt t="33227" x="5518150" y="1765300"/>
          <p14:tracePt t="33238" x="5507038" y="1789113"/>
          <p14:tracePt t="33240" x="5481638" y="1827213"/>
          <p14:tracePt t="33250" x="5468938" y="1852613"/>
          <p14:tracePt t="33260" x="5443538" y="1876425"/>
          <p14:tracePt t="33266" x="5430838" y="1901825"/>
          <p14:tracePt t="33276" x="5418138" y="1939925"/>
          <p14:tracePt t="33282" x="5394325" y="1965325"/>
          <p14:tracePt t="33292" x="5381625" y="1989138"/>
          <p14:tracePt t="33303" x="5356225" y="2014538"/>
          <p14:tracePt t="33306" x="5330825" y="2065338"/>
          <p14:tracePt t="33316" x="5318125" y="2101850"/>
          <p14:tracePt t="33322" x="5294313" y="2127250"/>
          <p14:tracePt t="33332" x="5294313" y="2139950"/>
          <p14:tracePt t="33343" x="5281613" y="2165350"/>
          <p14:tracePt t="33346" x="5268913" y="2190750"/>
          <p14:tracePt t="33356" x="5268913" y="2201863"/>
          <p14:tracePt t="33375" x="5256213" y="2214563"/>
          <p14:tracePt t="33382" x="5256213" y="2227263"/>
          <p14:tracePt t="33389" x="5243513" y="2239963"/>
          <p14:tracePt t="33406" x="5243513" y="2252663"/>
          <p14:tracePt t="33412" x="5230813" y="2265363"/>
          <p14:tracePt t="33423" x="5230813" y="2278063"/>
          <p14:tracePt t="33428" x="5218113" y="2303463"/>
          <p14:tracePt t="33438" x="5205413" y="2339975"/>
          <p14:tracePt t="33442" x="5194300" y="2365375"/>
          <p14:tracePt t="33453" x="5168900" y="2403475"/>
          <p14:tracePt t="33462" x="5143500" y="2439988"/>
          <p14:tracePt t="33468" x="5118100" y="2503488"/>
          <p14:tracePt t="33478" x="5092700" y="2578100"/>
          <p14:tracePt t="33482" x="5056188" y="2652713"/>
          <p14:tracePt t="33493" x="5030788" y="2716213"/>
          <p14:tracePt t="33504" x="4992688" y="2790825"/>
          <p14:tracePt t="33508" x="4968875" y="2852738"/>
          <p14:tracePt t="33518" x="4956175" y="2890838"/>
          <p14:tracePt t="33524" x="4943475" y="2928938"/>
          <p14:tracePt t="33534" x="4930775" y="2965450"/>
          <p14:tracePt t="33544" x="4918075" y="2990850"/>
          <p14:tracePt t="33548" x="4905375" y="3016250"/>
          <p14:tracePt t="33558" x="4905375" y="3028950"/>
          <p14:tracePt t="33564" x="4905375" y="3054350"/>
          <p14:tracePt t="33584" x="4905375" y="3065463"/>
          <p14:tracePt t="33605" x="4905375" y="3078163"/>
          <p14:tracePt t="33625" x="4905375" y="3103563"/>
          <p14:tracePt t="33631" x="4905375" y="3116263"/>
          <p14:tracePt t="33644" x="4905375" y="3141663"/>
          <p14:tracePt t="33654" x="4892675" y="3165475"/>
          <p14:tracePt t="33664" x="4892675" y="3178175"/>
          <p14:tracePt t="33671" x="4892675" y="3190875"/>
          <p14:tracePt t="33680" x="4879975" y="3228975"/>
          <p14:tracePt t="33685" x="4879975" y="3241675"/>
          <p14:tracePt t="33694" x="4879975" y="3267075"/>
          <p14:tracePt t="33704" x="4868863" y="3278188"/>
          <p14:tracePt t="33710" x="4868863" y="3316288"/>
          <p14:tracePt t="33721" x="4856163" y="3328988"/>
          <p14:tracePt t="33724" x="4856163" y="3341688"/>
          <p14:tracePt t="33737" x="4856163" y="3367088"/>
          <p14:tracePt t="33747" x="4856163" y="3378200"/>
          <p14:tracePt t="33750" x="4843463" y="3390900"/>
          <p14:tracePt t="33767" x="4843463" y="3429000"/>
          <p14:tracePt t="33777" x="4843463" y="3454400"/>
          <p14:tracePt t="33791" x="4843463" y="3467100"/>
          <p14:tracePt t="33801" x="4843463" y="3479800"/>
          <p14:tracePt t="33807" x="4843463" y="3490913"/>
          <p14:tracePt t="33819" x="4843463" y="3503613"/>
          <p14:tracePt t="33827" x="4843463" y="3541713"/>
          <p14:tracePt t="33831" x="4843463" y="3567113"/>
          <p14:tracePt t="33841" x="4856163" y="3590925"/>
          <p14:tracePt t="33848" x="4856163" y="3629025"/>
          <p14:tracePt t="33857" x="4856163" y="3667125"/>
          <p14:tracePt t="33867" x="4868863" y="3716338"/>
          <p14:tracePt t="33872" x="4868863" y="3754438"/>
          <p14:tracePt t="33883" x="4868863" y="3779838"/>
          <p14:tracePt t="33887" x="4868863" y="3803650"/>
          <p14:tracePt t="33896" x="4868863" y="3816350"/>
          <p14:tracePt t="33907" x="4868863" y="3829050"/>
          <p14:tracePt t="33912" x="4879975" y="3841750"/>
          <p14:tracePt t="33952" x="4879975" y="3854450"/>
          <p14:tracePt t="33962" x="4879975" y="3867150"/>
          <p14:tracePt t="33966" x="4879975" y="3879850"/>
          <p14:tracePt t="33978" x="4892675" y="3879850"/>
          <p14:tracePt t="33988" x="4892675" y="3892550"/>
          <p14:tracePt t="33992" x="4892675" y="3905250"/>
          <p14:tracePt t="34002" x="4892675" y="3941763"/>
          <p14:tracePt t="34020" x="4892675" y="3967163"/>
          <p14:tracePt t="34029" x="4892675" y="4005263"/>
          <p14:tracePt t="34032" x="4892675" y="4029075"/>
          <p14:tracePt t="34042" x="4905375" y="4067175"/>
          <p14:tracePt t="34048" x="4918075" y="4092575"/>
          <p14:tracePt t="34058" x="4918075" y="4117975"/>
          <p14:tracePt t="34068" x="4918075" y="4129088"/>
          <p14:tracePt t="34072" x="4918075" y="4154488"/>
          <p14:tracePt t="34088" x="4918075" y="4167188"/>
          <p14:tracePt t="34098" x="4918075" y="4179888"/>
          <p14:tracePt t="34108" x="4918075" y="4192588"/>
          <p14:tracePt t="34115" x="4918075" y="4205288"/>
          <p14:tracePt t="34125" x="4918075" y="4217988"/>
          <p14:tracePt t="34128" x="4918075" y="4230688"/>
          <p14:tracePt t="34138" x="4918075" y="4241800"/>
          <p14:tracePt t="34154" x="4918075" y="4267200"/>
          <p14:tracePt t="34169" x="4918075" y="4279900"/>
          <p14:tracePt t="34188" x="4918075" y="4292600"/>
          <p14:tracePt t="34210" x="4918075" y="4318000"/>
          <p14:tracePt t="34251" x="4918075" y="4330700"/>
          <p14:tracePt t="34271" x="4930775" y="4330700"/>
          <p14:tracePt t="34301" x="4930775" y="4341813"/>
          <p14:tracePt t="34341" x="4930775" y="4354513"/>
          <p14:tracePt t="35371" x="4930775" y="4379913"/>
          <p14:tracePt t="35381" x="4930775" y="4392613"/>
          <p14:tracePt t="35392" x="4930775" y="4405313"/>
          <p14:tracePt t="35405" x="4930775" y="4418013"/>
          <p14:tracePt t="35411" x="4930775" y="4430713"/>
          <p14:tracePt t="35445" x="4930775" y="4443413"/>
          <p14:tracePt t="35587" x="4943475" y="4443413"/>
          <p14:tracePt t="35613" x="4943475" y="4454525"/>
          <p14:tracePt t="35773" x="4956175" y="4454525"/>
          <p14:tracePt t="35838" x="4968875" y="4454525"/>
          <p14:tracePt t="35848" x="4981575" y="4454525"/>
          <p14:tracePt t="35854" x="4992688" y="4454525"/>
          <p14:tracePt t="35874" x="5005388" y="4467225"/>
          <p14:tracePt t="35888" x="5018088" y="4467225"/>
          <p14:tracePt t="36216" x="5018088" y="4479925"/>
          <p14:tracePt t="36226" x="5018088" y="4492625"/>
          <p14:tracePt t="36243" x="5018088" y="4505325"/>
          <p14:tracePt t="36252" x="5018088" y="4518025"/>
          <p14:tracePt t="36279" x="5018088" y="4530725"/>
          <p14:tracePt t="36298" x="5018088" y="4543425"/>
          <p14:tracePt t="36322" x="5018088" y="4554538"/>
          <p14:tracePt t="36332" x="5018088" y="4567238"/>
          <p14:tracePt t="36359" x="5018088" y="4579938"/>
          <p14:tracePt t="36400" x="5005388" y="4579938"/>
          <p14:tracePt t="36494" x="5005388" y="4592638"/>
          <p14:tracePt t="36806" x="5005388" y="4618038"/>
          <p14:tracePt t="36816" x="5005388" y="4630738"/>
          <p14:tracePt t="36822" x="5005388" y="4643438"/>
          <p14:tracePt t="36832" x="5005388" y="4656138"/>
          <p14:tracePt t="36842" x="5005388" y="4667250"/>
          <p14:tracePt t="36846" x="5005388" y="4679950"/>
          <p14:tracePt t="36858" x="5005388" y="4692650"/>
          <p14:tracePt t="36873" x="5005388" y="4705350"/>
          <p14:tracePt t="36914" x="5005388" y="4718050"/>
          <p14:tracePt t="37100" x="5005388" y="4730750"/>
          <p14:tracePt t="37104" x="5005388" y="4743450"/>
          <p14:tracePt t="37114" x="5005388" y="4756150"/>
          <p14:tracePt t="37124" x="5005388" y="4768850"/>
          <p14:tracePt t="37130" x="5005388" y="4779963"/>
          <p14:tracePt t="37141" x="5005388" y="4792663"/>
          <p14:tracePt t="37145" x="5005388" y="4805363"/>
          <p14:tracePt t="37154" x="5005388" y="4818063"/>
          <p14:tracePt t="37164" x="5005388" y="4830763"/>
          <p14:tracePt t="37170" x="4992688" y="4843463"/>
          <p14:tracePt t="37184" x="4992688" y="4856163"/>
          <p14:tracePt t="37194" x="4992688" y="4868863"/>
          <p14:tracePt t="37206" x="4981575" y="4879975"/>
          <p14:tracePt t="37210" x="4968875" y="4879975"/>
          <p14:tracePt t="37220" x="4968875" y="4892675"/>
          <p14:tracePt t="37236" x="4968875" y="4918075"/>
          <p14:tracePt t="37250" x="4968875" y="4930775"/>
          <p14:tracePt t="37266" x="4956175" y="4943475"/>
          <p14:tracePt t="37290" x="4956175" y="4956175"/>
          <p14:tracePt t="37300" x="4956175" y="4968875"/>
          <p14:tracePt t="37326" x="4956175" y="4981575"/>
          <p14:tracePt t="37333" x="4956175" y="4992688"/>
          <p14:tracePt t="37343" x="4943475" y="5005388"/>
          <p14:tracePt t="37357" x="4943475" y="5018088"/>
          <p14:tracePt t="37367" x="4930775" y="5018088"/>
          <p14:tracePt t="37373" x="4930775" y="5030788"/>
          <p14:tracePt t="37384" x="4918075" y="5043488"/>
          <p14:tracePt t="37387" x="4918075" y="5056188"/>
          <p14:tracePt t="37398" x="4905375" y="5068888"/>
          <p14:tracePt t="37415" x="4905375" y="5081588"/>
          <p14:tracePt t="37423" x="4892675" y="5092700"/>
          <p14:tracePt t="37427" x="4879975" y="5092700"/>
          <p14:tracePt t="37439" x="4879975" y="5105400"/>
          <p14:tracePt t="37450" x="4879975" y="5118100"/>
          <p14:tracePt t="37453" x="4868863" y="5130800"/>
          <p14:tracePt t="37467" x="4868863" y="5143500"/>
          <p14:tracePt t="37470" x="4868863" y="5156200"/>
          <p14:tracePt t="37480" x="4856163" y="5168900"/>
          <p14:tracePt t="37489" x="4843463" y="5194300"/>
          <p14:tracePt t="37502" x="4843463" y="5218113"/>
          <p14:tracePt t="37519" x="4830763" y="5230813"/>
          <p14:tracePt t="37532" x="4830763" y="5243513"/>
          <p14:tracePt t="37545" x="4830763" y="5256213"/>
          <p14:tracePt t="37558" x="4818063" y="5256213"/>
          <p14:tracePt t="37588" x="4818063" y="5268913"/>
          <p14:tracePt t="37649" x="4830763" y="5268913"/>
          <p14:tracePt t="37913" x="4843463" y="5268913"/>
          <p14:tracePt t="37933" x="4843463" y="5256213"/>
          <p14:tracePt t="37963" x="4843463" y="5243513"/>
          <p14:tracePt t="37987" x="4843463" y="5230813"/>
          <p14:tracePt t="38003" x="4843463" y="5218113"/>
          <p14:tracePt t="38219" x="4843463" y="5230813"/>
          <p14:tracePt t="38234" x="4843463" y="5243513"/>
          <p14:tracePt t="38244" x="4843463" y="5256213"/>
          <p14:tracePt t="38254" x="4843463" y="5268913"/>
          <p14:tracePt t="38270" x="4843463" y="5294313"/>
          <p14:tracePt t="38284" x="4843463" y="5305425"/>
          <p14:tracePt t="38310" x="4856163" y="5305425"/>
          <p14:tracePt t="38320" x="4856163" y="5318125"/>
          <p14:tracePt t="38350" x="4856163" y="5330825"/>
          <p14:tracePt t="38460" x="4856163" y="5343525"/>
          <p14:tracePt t="38567" x="4856163" y="5330825"/>
          <p14:tracePt t="38577" x="4879975" y="5305425"/>
          <p14:tracePt t="38583" x="4892675" y="5294313"/>
          <p14:tracePt t="38593" x="4892675" y="5281613"/>
          <p14:tracePt t="38599" x="4905375" y="5281613"/>
          <p14:tracePt t="39082" x="4905375" y="5294313"/>
          <p14:tracePt t="39093" x="4918075" y="5294313"/>
          <p14:tracePt t="39102" x="4930775" y="5294313"/>
          <p14:tracePt t="39106" x="4930775" y="5305425"/>
          <p14:tracePt t="39116" x="4943475" y="5305425"/>
          <p14:tracePt t="39132" x="4956175" y="5305425"/>
          <p14:tracePt t="39162" x="4968875" y="5305425"/>
          <p14:tracePt t="39172" x="4981575" y="5305425"/>
          <p14:tracePt t="39203" x="4992688" y="5305425"/>
          <p14:tracePt t="39244" x="5005388" y="5305425"/>
          <p14:tracePt t="39269" x="5018088" y="5305425"/>
          <p14:tracePt t="39279" x="5030788" y="5305425"/>
          <p14:tracePt t="39440" x="5043488" y="5305425"/>
          <p14:tracePt t="39444" x="5056188" y="5294313"/>
          <p14:tracePt t="39465" x="5068888" y="5294313"/>
          <p14:tracePt t="39471" x="5081588" y="5294313"/>
          <p14:tracePt t="39481" x="5081588" y="5281613"/>
          <p14:tracePt t="39521" x="5081588" y="5268913"/>
          <p14:tracePt t="40277" x="5092700" y="5268913"/>
          <p14:tracePt t="40319" x="5105400" y="5205413"/>
          <p14:tracePt t="40329" x="5194300" y="5030788"/>
          <p14:tracePt t="40333" x="5256213" y="4892675"/>
          <p14:tracePt t="40343" x="5305425" y="4730750"/>
          <p14:tracePt t="40348" x="5368925" y="4579938"/>
          <p14:tracePt t="40359" x="5418138" y="4430713"/>
          <p14:tracePt t="40368" x="5468938" y="4230688"/>
          <p14:tracePt t="40372" x="5530850" y="4079875"/>
          <p14:tracePt t="40382" x="5581650" y="3892550"/>
          <p14:tracePt t="40388" x="5656263" y="3654425"/>
          <p14:tracePt t="40398" x="5707063" y="3490913"/>
          <p14:tracePt t="40409" x="5743575" y="3378200"/>
          <p14:tracePt t="40412" x="5781675" y="3267075"/>
          <p14:tracePt t="40422" x="5807075" y="3190875"/>
          <p14:tracePt t="40428" x="5832475" y="3141663"/>
          <p14:tracePt t="40444" x="5843588" y="3090863"/>
          <p14:tracePt t="40448" x="5856288" y="3054350"/>
          <p14:tracePt t="40455" x="5856288" y="3016250"/>
          <p14:tracePt t="40464" x="5856288" y="2990850"/>
          <p14:tracePt t="40468" x="5856288" y="2965450"/>
          <p14:tracePt t="40478" x="5856288" y="2941638"/>
          <p14:tracePt t="40488" x="5868988" y="2928938"/>
          <p14:tracePt t="40494" x="5868988" y="2890838"/>
          <p14:tracePt t="40504" x="5868988" y="2865438"/>
          <p14:tracePt t="40508" x="5868988" y="2852738"/>
          <p14:tracePt t="40518" x="5881688" y="2816225"/>
          <p14:tracePt t="40528" x="5881688" y="2778125"/>
          <p14:tracePt t="40534" x="5894388" y="2728913"/>
          <p14:tracePt t="40545" x="5894388" y="2652713"/>
          <p14:tracePt t="40550" x="5894388" y="2578100"/>
          <p14:tracePt t="40561" x="5907088" y="2465388"/>
          <p14:tracePt t="40571" x="5907088" y="2352675"/>
          <p14:tracePt t="40579" x="5919788" y="2265363"/>
          <p14:tracePt t="40585" x="5919788" y="2165350"/>
          <p14:tracePt t="40592" x="5919788" y="2065338"/>
          <p14:tracePt t="40601" x="5919788" y="1978025"/>
          <p14:tracePt t="40611" x="5919788" y="1901825"/>
          <p14:tracePt t="40615" x="5919788" y="1776413"/>
          <p14:tracePt t="40626" x="5919788" y="1714500"/>
          <p14:tracePt t="40631" x="5919788" y="1627188"/>
          <p14:tracePt t="40643" x="5919788" y="1563688"/>
          <p14:tracePt t="40651" x="5919788" y="1489075"/>
          <p14:tracePt t="40655" x="5919788" y="1439863"/>
          <p14:tracePt t="40666" x="5919788" y="1401763"/>
          <p14:tracePt t="40671" x="5919788" y="1376363"/>
          <p14:tracePt t="40680" x="5907088" y="1350963"/>
          <p14:tracePt t="40691" x="5907088" y="1327150"/>
          <p14:tracePt t="40697" x="5907088" y="1301750"/>
          <p14:tracePt t="40706" x="5907088" y="1289050"/>
          <p14:tracePt t="40721" x="5894388" y="1263650"/>
          <p14:tracePt t="40730" x="5894388" y="1250950"/>
          <p14:tracePt t="40736" x="5894388" y="1238250"/>
          <p14:tracePt t="40746" x="5894388" y="1214438"/>
          <p14:tracePt t="40751" x="5894388" y="1176338"/>
          <p14:tracePt t="40760" x="5894388" y="1138238"/>
          <p14:tracePt t="40770" x="5894388" y="1101725"/>
          <p14:tracePt t="40776" x="5894388" y="1076325"/>
          <p14:tracePt t="40786" x="5894388" y="1050925"/>
          <p14:tracePt t="40792" x="5894388" y="1025525"/>
          <p14:tracePt t="40802" x="5894388" y="1014413"/>
          <p14:tracePt t="40812" x="5894388" y="1001713"/>
          <p14:tracePt t="41015" x="5894388" y="1014413"/>
          <p14:tracePt t="41020" x="5894388" y="1050925"/>
          <p14:tracePt t="41029" x="5907088" y="1101725"/>
          <p14:tracePt t="41035" x="5907088" y="1138238"/>
          <p14:tracePt t="41048" x="5907088" y="1189038"/>
          <p14:tracePt t="41054" x="5907088" y="1263650"/>
          <p14:tracePt t="41058" x="5907088" y="1289050"/>
          <p14:tracePt t="41068" x="5907088" y="1327150"/>
          <p14:tracePt t="41074" x="5907088" y="1350963"/>
          <p14:tracePt t="41084" x="5907088" y="1363663"/>
          <p14:tracePt t="41094" x="5907088" y="1376363"/>
          <p14:tracePt t="41098" x="5907088" y="1389063"/>
          <p14:tracePt t="41114" x="5894388" y="1389063"/>
          <p14:tracePt t="41205" x="5894388" y="1401763"/>
          <p14:tracePt t="41221" x="5894388" y="1414463"/>
          <p14:tracePt t="41231" x="5894388" y="1427163"/>
          <p14:tracePt t="41246" x="5894388" y="1439863"/>
          <p14:tracePt t="41261" x="5894388" y="1450975"/>
          <p14:tracePt t="41665" x="5894388" y="1463675"/>
          <p14:tracePt t="41675" x="5907088" y="1463675"/>
          <p14:tracePt t="41679" x="5907088" y="1489075"/>
          <p14:tracePt t="41697" x="5907088" y="1501775"/>
          <p14:tracePt t="41715" x="5907088" y="1514475"/>
          <p14:tracePt t="41731" x="5919788" y="1514475"/>
          <p14:tracePt t="41811" x="5919788" y="1527175"/>
          <p14:tracePt t="41836" x="5932488" y="1527175"/>
          <p14:tracePt t="41937" x="5932488" y="1552575"/>
          <p14:tracePt t="41947" x="5932488" y="1563688"/>
          <p14:tracePt t="41963" x="5945188" y="1627188"/>
          <p14:tracePt t="41972" x="5945188" y="1663700"/>
          <p14:tracePt t="41976" x="5945188" y="1714500"/>
          <p14:tracePt t="41986" x="5945188" y="1789113"/>
          <p14:tracePt t="41996" x="5956300" y="1865313"/>
          <p14:tracePt t="42002" x="5956300" y="1965325"/>
          <p14:tracePt t="42012" x="5956300" y="2065338"/>
          <p14:tracePt t="42016" x="5956300" y="2278063"/>
          <p14:tracePt t="42026" x="5956300" y="2390775"/>
          <p14:tracePt t="42036" x="5932488" y="2527300"/>
          <p14:tracePt t="42042" x="5919788" y="2665413"/>
          <p14:tracePt t="42052" x="5881688" y="2803525"/>
          <p14:tracePt t="42058" x="5832475" y="2952750"/>
          <p14:tracePt t="42068" x="5807075" y="3065463"/>
          <p14:tracePt t="42078" x="5781675" y="3178175"/>
          <p14:tracePt t="42082" x="5756275" y="3267075"/>
          <p14:tracePt t="42092" x="5732463" y="3328988"/>
          <p14:tracePt t="42098" x="5707063" y="3390900"/>
          <p14:tracePt t="42108" x="5694363" y="3441700"/>
          <p14:tracePt t="42118" x="5668963" y="3490913"/>
          <p14:tracePt t="42123" x="5643563" y="3541713"/>
          <p14:tracePt t="42132" x="5630863" y="3603625"/>
          <p14:tracePt t="42139" x="5619750" y="3654425"/>
          <p14:tracePt t="42159" x="5594350" y="3729038"/>
          <p14:tracePt t="42164" x="5581650" y="3767138"/>
          <p14:tracePt t="42174" x="5581650" y="3803650"/>
          <p14:tracePt t="42178" x="5568950" y="3854450"/>
          <p14:tracePt t="42189" x="5568950" y="3879850"/>
          <p14:tracePt t="42199" x="5556250" y="3916363"/>
          <p14:tracePt t="42206" x="5543550" y="3941763"/>
          <p14:tracePt t="42214" x="5543550" y="3967163"/>
          <p14:tracePt t="42218" x="5530850" y="3992563"/>
          <p14:tracePt t="42230" x="5518150" y="4041775"/>
          <p14:tracePt t="42239" x="5507038" y="4079875"/>
          <p14:tracePt t="42245" x="5494338" y="4117975"/>
          <p14:tracePt t="42255" x="5481638" y="4192588"/>
          <p14:tracePt t="42265" x="5456238" y="4241800"/>
          <p14:tracePt t="42271" x="5443538" y="4279900"/>
          <p14:tracePt t="42281" x="5418138" y="4330700"/>
          <p14:tracePt t="42285" x="5407025" y="4354513"/>
          <p14:tracePt t="42295" x="5394325" y="4392613"/>
          <p14:tracePt t="42301" x="5368925" y="4430713"/>
          <p14:tracePt t="42311" x="5356225" y="4467225"/>
          <p14:tracePt t="42324" x="5330825" y="4518025"/>
          <p14:tracePt t="42327" x="5318125" y="4554538"/>
          <p14:tracePt t="42335" x="5318125" y="4592638"/>
          <p14:tracePt t="42342" x="5294313" y="4618038"/>
          <p14:tracePt t="42350" x="5281613" y="4656138"/>
          <p14:tracePt t="42361" x="5281613" y="4679950"/>
          <p14:tracePt t="42365" x="5281613" y="4692650"/>
          <p14:tracePt t="42375" x="5268913" y="4692650"/>
          <p14:tracePt t="42380" x="5268913" y="4705350"/>
          <p14:tracePt t="42391" x="5268913" y="4718050"/>
          <p14:tracePt t="42409" x="5268913" y="4730750"/>
          <p14:tracePt t="42423" x="5268913" y="4743450"/>
          <p14:tracePt t="42441" x="5256213" y="4756150"/>
          <p14:tracePt t="42446" x="5256213" y="4768850"/>
          <p14:tracePt t="42457" x="5256213" y="4792663"/>
          <p14:tracePt t="42461" x="5243513" y="4792663"/>
          <p14:tracePt t="42471" x="5243513" y="4805363"/>
          <p14:tracePt t="42488" x="5230813" y="4818063"/>
          <p14:tracePt t="42503" x="5230813" y="4830763"/>
          <p14:tracePt t="42526" x="5230813" y="4843463"/>
          <p14:tracePt t="42552" x="5230813" y="4856163"/>
          <p14:tracePt t="42566" x="5205413" y="4868863"/>
          <p14:tracePt t="42576" x="5205413" y="4879975"/>
          <p14:tracePt t="42582" x="5205413" y="4892675"/>
          <p14:tracePt t="42593" x="5194300" y="4905375"/>
          <p14:tracePt t="42602" x="5194300" y="4918075"/>
          <p14:tracePt t="42606" x="5181600" y="4930775"/>
          <p14:tracePt t="42622" x="5181600" y="4943475"/>
          <p14:tracePt t="42795" x="5168900" y="4943475"/>
          <p14:tracePt t="42836" x="5156200" y="4956175"/>
          <p14:tracePt t="42844" x="5143500" y="4956175"/>
          <p14:tracePt t="42848" x="5118100" y="4968875"/>
          <p14:tracePt t="42860" x="5092700" y="4968875"/>
          <p14:tracePt t="42871" x="5068888" y="4981575"/>
          <p14:tracePt t="42874" x="5043488" y="5005388"/>
          <p14:tracePt t="42884" x="5005388" y="5018088"/>
          <p14:tracePt t="42890" x="4968875" y="5030788"/>
          <p14:tracePt t="42900" x="4905375" y="5056188"/>
          <p14:tracePt t="42904" x="4856163" y="5081588"/>
          <p14:tracePt t="42914" x="4768850" y="5092700"/>
          <p14:tracePt t="42925" x="4718050" y="5092700"/>
          <p14:tracePt t="42930" x="4667250" y="5092700"/>
          <p14:tracePt t="42940" x="4643438" y="5105400"/>
          <p14:tracePt t="42944" x="4618038" y="5118100"/>
          <p14:tracePt t="42954" x="4605338" y="5130800"/>
          <p14:tracePt t="42964" x="4592638" y="5130800"/>
          <p14:tracePt t="42987" x="4579938" y="5130800"/>
          <p14:tracePt t="43066" x="4579938" y="5143500"/>
          <p14:tracePt t="43086" x="4579938" y="5156200"/>
          <p14:tracePt t="43092" x="4567238" y="5168900"/>
          <p14:tracePt t="43102" x="4567238" y="5181600"/>
          <p14:tracePt t="43106" x="4567238" y="5194300"/>
          <p14:tracePt t="43117" x="4554538" y="5205413"/>
          <p14:tracePt t="43126" x="4554538" y="5230813"/>
          <p14:tracePt t="43132" x="4543425" y="5230813"/>
          <p14:tracePt t="43142" x="4543425" y="5243513"/>
          <p14:tracePt t="43148" x="4543425" y="5256213"/>
          <p14:tracePt t="43156" x="4543425" y="5268913"/>
          <p14:tracePt t="43177" x="4530725" y="5268913"/>
          <p14:tracePt t="43182" x="4530725" y="5281613"/>
          <p14:tracePt t="43229" x="4530725" y="5294313"/>
          <p14:tracePt t="43264" x="4530725" y="5318125"/>
          <p14:tracePt t="43278" x="4530725" y="5330825"/>
          <p14:tracePt t="43288" x="4518025" y="5330825"/>
          <p14:tracePt t="43292" x="4518025" y="5343525"/>
          <p14:tracePt t="43308" x="4518025" y="5356225"/>
          <p14:tracePt t="43319" x="4518025" y="5368925"/>
          <p14:tracePt t="43334" x="4518025" y="5381625"/>
          <p14:tracePt t="43344" x="4505325" y="5381625"/>
          <p14:tracePt t="43348" x="4505325" y="5394325"/>
          <p14:tracePt t="43358" x="4505325" y="5407025"/>
          <p14:tracePt t="43369" x="4505325" y="5418138"/>
          <p14:tracePt t="43375" x="4505325" y="5430838"/>
          <p14:tracePt t="43387" x="4505325" y="5443538"/>
          <p14:tracePt t="43398" x="4505325" y="5456238"/>
          <p14:tracePt t="43416" x="4518025" y="5456238"/>
          <p14:tracePt t="43425" x="4518025" y="5468938"/>
          <p14:tracePt t="43431" x="4530725" y="5468938"/>
          <p14:tracePt t="43450" x="4543425" y="5468938"/>
          <p14:tracePt t="43470" x="4554538" y="5468938"/>
          <p14:tracePt t="43505" x="4567238" y="5481638"/>
          <p14:tracePt t="43520" x="4579938" y="5481638"/>
          <p14:tracePt t="44327" x="4592638" y="5481638"/>
          <p14:tracePt t="44333" x="4630738" y="5481638"/>
          <p14:tracePt t="44343" x="4679950" y="5481638"/>
          <p14:tracePt t="44353" x="4730750" y="5481638"/>
          <p14:tracePt t="44359" x="4768850" y="5481638"/>
          <p14:tracePt t="44370" x="4805363" y="5481638"/>
          <p14:tracePt t="44373" x="4830763" y="5481638"/>
          <p14:tracePt t="44389" x="4856163" y="5481638"/>
          <p14:tracePt t="44393" x="4868863" y="5481638"/>
          <p14:tracePt t="44408" x="4879975" y="5468938"/>
          <p14:tracePt t="44433" x="4879975" y="5456238"/>
          <p14:tracePt t="44438" x="4892675" y="5456238"/>
          <p14:tracePt t="44489" x="4892675" y="5443538"/>
          <p14:tracePt t="44495" x="4905375" y="5430838"/>
          <p14:tracePt t="44505" x="4918075" y="5407025"/>
          <p14:tracePt t="44516" x="4930775" y="5394325"/>
          <p14:tracePt t="44519" x="4956175" y="5368925"/>
          <p14:tracePt t="44529" x="4956175" y="5343525"/>
          <p14:tracePt t="44538" x="4981575" y="5318125"/>
          <p14:tracePt t="44546" x="4992688" y="5305425"/>
          <p14:tracePt t="44554" x="5005388" y="5281613"/>
          <p14:tracePt t="44559" x="5018088" y="5268913"/>
          <p14:tracePt t="44570" x="5018088" y="5256213"/>
          <p14:tracePt t="44574" x="5030788" y="5256213"/>
          <p14:tracePt t="44585" x="5030788" y="5243513"/>
          <p14:tracePt t="44594" x="5043488" y="5230813"/>
          <p14:tracePt t="44601" x="5056188" y="5218113"/>
          <p14:tracePt t="44611" x="5056188" y="5194300"/>
          <p14:tracePt t="44615" x="5068888" y="5181600"/>
          <p14:tracePt t="44625" x="5081588" y="5168900"/>
          <p14:tracePt t="44637" x="5092700" y="5130800"/>
          <p14:tracePt t="44642" x="5118100" y="5105400"/>
          <p14:tracePt t="44652" x="5118100" y="5092700"/>
          <p14:tracePt t="44655" x="5143500" y="5068888"/>
          <p14:tracePt t="44665" x="5143500" y="5043488"/>
          <p14:tracePt t="44674" x="5168900" y="5018088"/>
          <p14:tracePt t="44680" x="5181600" y="5005388"/>
          <p14:tracePt t="44690" x="5194300" y="4981575"/>
          <p14:tracePt t="44697" x="5205413" y="4956175"/>
          <p14:tracePt t="44706" x="5218113" y="4930775"/>
          <p14:tracePt t="44716" x="5230813" y="4905375"/>
          <p14:tracePt t="44720" x="5243513" y="4879975"/>
          <p14:tracePt t="44730" x="5256213" y="4856163"/>
          <p14:tracePt t="44736" x="5268913" y="4843463"/>
          <p14:tracePt t="44746" x="5268913" y="4830763"/>
          <p14:tracePt t="44756" x="5268913" y="4818063"/>
          <p14:tracePt t="44770" x="5281613" y="4818063"/>
          <p14:tracePt t="44852" x="5281613" y="4805363"/>
          <p14:tracePt t="44856" x="5281613" y="4792663"/>
          <p14:tracePt t="44866" x="5281613" y="4779963"/>
          <p14:tracePt t="44877" x="5281613" y="4768850"/>
          <p14:tracePt t="44883" x="5294313" y="4756150"/>
          <p14:tracePt t="44893" x="5294313" y="4743450"/>
          <p14:tracePt t="44897" x="5294313" y="4718050"/>
          <p14:tracePt t="44908" x="5305425" y="4705350"/>
          <p14:tracePt t="44918" x="5305425" y="4692650"/>
          <p14:tracePt t="44923" x="5305425" y="4679950"/>
          <p14:tracePt t="44934" x="5305425" y="4667250"/>
          <p14:tracePt t="44940" x="5318125" y="4656138"/>
          <p14:tracePt t="44949" x="5318125" y="4643438"/>
          <p14:tracePt t="44959" x="5330825" y="4630738"/>
          <p14:tracePt t="44963" x="5330825" y="4605338"/>
          <p14:tracePt t="44973" x="5343525" y="4567238"/>
          <p14:tracePt t="44978" x="5356225" y="4543425"/>
          <p14:tracePt t="44989" x="5368925" y="4518025"/>
          <p14:tracePt t="44998" x="5368925" y="4479925"/>
          <p14:tracePt t="45002" x="5368925" y="4467225"/>
          <p14:tracePt t="45013" x="5381625" y="4430713"/>
          <p14:tracePt t="45019" x="5394325" y="4405313"/>
          <p14:tracePt t="45028" x="5394325" y="4379913"/>
          <p14:tracePt t="45038" x="5407025" y="4367213"/>
          <p14:tracePt t="45044" x="5407025" y="4341813"/>
          <p14:tracePt t="45055" x="5407025" y="4330700"/>
          <p14:tracePt t="45058" x="5407025" y="4318000"/>
          <p14:tracePt t="45068" x="5407025" y="4305300"/>
          <p14:tracePt t="45078" x="5418138" y="4305300"/>
          <p14:tracePt t="45085" x="5418138" y="4292600"/>
          <p14:tracePt t="45473" x="5418138" y="4305300"/>
          <p14:tracePt t="45487" x="5418138" y="4318000"/>
          <p14:tracePt t="45503" x="5418138" y="4330700"/>
          <p14:tracePt t="45563" x="5418138" y="4341813"/>
          <p14:tracePt t="45609" x="5418138" y="4354513"/>
          <p14:tracePt t="45660" x="5418138" y="4367213"/>
          <p14:tracePt t="45685" x="5418138" y="4379913"/>
          <p14:tracePt t="45715" x="5418138" y="4392613"/>
          <p14:tracePt t="45780" x="5418138" y="4405313"/>
          <p14:tracePt t="45804" x="5418138" y="4418013"/>
          <p14:tracePt t="45820" x="5418138" y="4430713"/>
          <p14:tracePt t="45824" x="5418138" y="4454525"/>
          <p14:tracePt t="45845" x="5418138" y="4479925"/>
          <p14:tracePt t="45850" x="5407025" y="4505325"/>
          <p14:tracePt t="45860" x="5407025" y="4530725"/>
          <p14:tracePt t="45866" x="5394325" y="4543425"/>
          <p14:tracePt t="45876" x="5381625" y="4554538"/>
          <p14:tracePt t="45886" x="5381625" y="4579938"/>
          <p14:tracePt t="45906" x="5368925" y="4605338"/>
          <p14:tracePt t="45967" x="5368925" y="4618038"/>
          <p14:tracePt t="45987" x="5368925" y="4630738"/>
          <p14:tracePt t="45997" x="5368925" y="4656138"/>
          <p14:tracePt t="46007" x="5368925" y="4667250"/>
          <p14:tracePt t="46013" x="5368925" y="4679950"/>
          <p14:tracePt t="46023" x="5356225" y="4692650"/>
          <p14:tracePt t="46037" x="5356225" y="4705350"/>
          <p14:tracePt t="46108" x="5356225" y="4718050"/>
          <p14:tracePt t="46132" x="5356225" y="4730750"/>
          <p14:tracePt t="46143" x="5356225" y="4743450"/>
          <p14:tracePt t="46148" x="5343525" y="4743450"/>
          <p14:tracePt t="46158" x="5343525" y="4756150"/>
          <p14:tracePt t="46168" x="5343525" y="4768850"/>
          <p14:tracePt t="46182" x="5343525" y="4779963"/>
          <p14:tracePt t="46279" x="5343525" y="4792663"/>
          <p14:tracePt t="46848" x="5343525" y="4779963"/>
          <p14:tracePt t="46858" x="5343525" y="4756150"/>
          <p14:tracePt t="46868" x="5343525" y="4718050"/>
          <p14:tracePt t="46874" x="5356225" y="4667250"/>
          <p14:tracePt t="46884" x="5368925" y="4592638"/>
          <p14:tracePt t="46890" x="5381625" y="4505325"/>
          <p14:tracePt t="46900" x="5407025" y="4418013"/>
          <p14:tracePt t="46910" x="5443538" y="4330700"/>
          <p14:tracePt t="46914" x="5468938" y="4230688"/>
          <p14:tracePt t="46924" x="5494338" y="4117975"/>
          <p14:tracePt t="46931" x="5507038" y="4017963"/>
          <p14:tracePt t="46940" x="5543550" y="3854450"/>
          <p14:tracePt t="46950" x="5568950" y="3767138"/>
          <p14:tracePt t="46954" x="5581650" y="3679825"/>
          <p14:tracePt t="46964" x="5607050" y="3590925"/>
          <p14:tracePt t="46970" x="5619750" y="3516313"/>
          <p14:tracePt t="46981" x="5643563" y="3441700"/>
          <p14:tracePt t="46990" x="5656263" y="3367088"/>
          <p14:tracePt t="46994" x="5681663" y="3290888"/>
          <p14:tracePt t="47007" x="5694363" y="3216275"/>
          <p14:tracePt t="47010" x="5707063" y="3154363"/>
          <p14:tracePt t="47020" x="5719763" y="3090863"/>
          <p14:tracePt t="47031" x="5719763" y="3028950"/>
          <p14:tracePt t="47037" x="5732463" y="2965450"/>
          <p14:tracePt t="47046" x="5732463" y="2916238"/>
          <p14:tracePt t="47050" x="5732463" y="2878138"/>
          <p14:tracePt t="47060" x="5732463" y="2828925"/>
          <p14:tracePt t="47070" x="5732463" y="2790825"/>
          <p14:tracePt t="47076" x="5732463" y="2765425"/>
          <p14:tracePt t="47086" x="5732463" y="2728913"/>
          <p14:tracePt t="47090" x="5732463" y="2690813"/>
          <p14:tracePt t="47101" x="5732463" y="2640013"/>
          <p14:tracePt t="47111" x="5732463" y="2578100"/>
          <p14:tracePt t="47123" x="5732463" y="2527300"/>
          <p14:tracePt t="47129" x="5743575" y="2452688"/>
          <p14:tracePt t="47134" x="5743575" y="2414588"/>
          <p14:tracePt t="47142" x="5756275" y="2378075"/>
          <p14:tracePt t="47165" x="5756275" y="2314575"/>
          <p14:tracePt t="47167" x="5756275" y="2303463"/>
          <p14:tracePt t="47173" x="5756275" y="2265363"/>
          <p14:tracePt t="47182" x="5756275" y="2239963"/>
          <p14:tracePt t="47193" x="5756275" y="2214563"/>
          <p14:tracePt t="47197" x="5756275" y="2178050"/>
          <p14:tracePt t="47206" x="5756275" y="2139950"/>
          <p14:tracePt t="47215" x="5768975" y="2089150"/>
          <p14:tracePt t="47223" x="5768975" y="2039938"/>
          <p14:tracePt t="47232" x="5781675" y="1965325"/>
          <p14:tracePt t="47236" x="5794375" y="1865313"/>
          <p14:tracePt t="47249" x="5807075" y="1814513"/>
          <p14:tracePt t="47252" x="5819775" y="1776413"/>
          <p14:tracePt t="47263" x="5832475" y="1714500"/>
          <p14:tracePt t="47274" x="5832475" y="1676400"/>
          <p14:tracePt t="47279" x="5843588" y="1639888"/>
          <p14:tracePt t="47288" x="5856288" y="1601788"/>
          <p14:tracePt t="47292" x="5868988" y="1563688"/>
          <p14:tracePt t="47303" x="5881688" y="1514475"/>
          <p14:tracePt t="47313" x="5881688" y="1476375"/>
          <p14:tracePt t="47318" x="5894388" y="1414463"/>
          <p14:tracePt t="47329" x="5907088" y="1376363"/>
          <p14:tracePt t="47332" x="5919788" y="1350963"/>
          <p14:tracePt t="47342" x="5919788" y="1327150"/>
          <p14:tracePt t="47354" x="5932488" y="1301750"/>
          <p14:tracePt t="48665" x="5945188" y="1301750"/>
          <p14:tracePt t="49033" x="5945188" y="1314450"/>
          <p14:tracePt t="49043" x="5945188" y="1350963"/>
          <p14:tracePt t="49052" x="5945188" y="1376363"/>
          <p14:tracePt t="49059" x="5945188" y="1414463"/>
          <p14:tracePt t="49068" x="5945188" y="1463675"/>
          <p14:tracePt t="49072" x="5945188" y="1527175"/>
          <p14:tracePt t="49084" x="5945188" y="1563688"/>
          <p14:tracePt t="49094" x="5932488" y="1601788"/>
          <p14:tracePt t="49098" x="5932488" y="1627188"/>
          <p14:tracePt t="49109" x="5932488" y="1652588"/>
          <p14:tracePt t="49115" x="5919788" y="1689100"/>
          <p14:tracePt t="49125" x="5919788" y="1701800"/>
          <p14:tracePt t="49134" x="5907088" y="1714500"/>
          <p14:tracePt t="49138" x="5907088" y="1739900"/>
          <p14:tracePt t="49148" x="5907088" y="1752600"/>
          <p14:tracePt t="49154" x="5907088" y="1765300"/>
          <p14:tracePt t="49164" x="5907088" y="1776413"/>
          <p14:tracePt t="49176" x="5907088" y="1814513"/>
          <p14:tracePt t="49178" x="5907088" y="1827213"/>
          <p14:tracePt t="49188" x="5907088" y="1852613"/>
          <p14:tracePt t="49195" x="5907088" y="1876425"/>
          <p14:tracePt t="49206" x="5868988" y="1927225"/>
          <p14:tracePt t="49215" x="5856288" y="1978025"/>
          <p14:tracePt t="49221" x="5843588" y="2014538"/>
          <p14:tracePt t="49231" x="5832475" y="2065338"/>
          <p14:tracePt t="49237" x="5819775" y="2089150"/>
          <p14:tracePt t="49246" x="5794375" y="2139950"/>
          <p14:tracePt t="49250" x="5781675" y="2190750"/>
          <p14:tracePt t="49260" x="5781675" y="2227263"/>
          <p14:tracePt t="49270" x="5768975" y="2265363"/>
          <p14:tracePt t="49276" x="5756275" y="2303463"/>
          <p14:tracePt t="49286" x="5743575" y="2339975"/>
          <p14:tracePt t="49290" x="5743575" y="2378075"/>
          <p14:tracePt t="49301" x="5719763" y="2439988"/>
          <p14:tracePt t="49312" x="5707063" y="2478088"/>
          <p14:tracePt t="49316" x="5694363" y="2552700"/>
          <p14:tracePt t="49328" x="5668963" y="2590800"/>
          <p14:tracePt t="49334" x="5656263" y="2640013"/>
          <p14:tracePt t="49341" x="5643563" y="2703513"/>
          <p14:tracePt t="49350" x="5630863" y="2752725"/>
          <p14:tracePt t="49360" x="5619750" y="2790825"/>
          <p14:tracePt t="49364" x="5607050" y="2828925"/>
          <p14:tracePt t="49374" x="5607050" y="2852738"/>
          <p14:tracePt t="49380" x="5594350" y="2890838"/>
          <p14:tracePt t="49391" x="5581650" y="2928938"/>
          <p14:tracePt t="49401" x="5568950" y="2952750"/>
          <p14:tracePt t="49404" x="5568950" y="2965450"/>
          <p14:tracePt t="49415" x="5568950" y="2990850"/>
          <p14:tracePt t="49421" x="5556250" y="3028950"/>
          <p14:tracePt t="49431" x="5543550" y="3065463"/>
          <p14:tracePt t="49442" x="5543550" y="3103563"/>
          <p14:tracePt t="49446" x="5530850" y="3128963"/>
          <p14:tracePt t="49457" x="5518150" y="3165475"/>
          <p14:tracePt t="49461" x="5507038" y="3190875"/>
          <p14:tracePt t="49473" x="5494338" y="3216275"/>
          <p14:tracePt t="49480" x="5481638" y="3267075"/>
          <p14:tracePt t="49486" x="5456238" y="3303588"/>
          <p14:tracePt t="49496" x="5443538" y="3354388"/>
          <p14:tracePt t="49501" x="5430838" y="3390900"/>
          <p14:tracePt t="49510" x="5407025" y="3416300"/>
          <p14:tracePt t="49520" x="5407025" y="3454400"/>
          <p14:tracePt t="49526" x="5407025" y="3479800"/>
          <p14:tracePt t="49536" x="5394325" y="3503613"/>
          <p14:tracePt t="49546" x="5381625" y="3529013"/>
          <p14:tracePt t="49552" x="5381625" y="3554413"/>
          <p14:tracePt t="49563" x="5368925" y="3590925"/>
          <p14:tracePt t="49566" x="5368925" y="3629025"/>
          <p14:tracePt t="49576" x="5356225" y="3667125"/>
          <p14:tracePt t="49582" x="5330825" y="3716338"/>
          <p14:tracePt t="49593" x="5318125" y="3754438"/>
          <p14:tracePt t="49602" x="5305425" y="3792538"/>
          <p14:tracePt t="49606" x="5281613" y="3854450"/>
          <p14:tracePt t="49616" x="5256213" y="3879850"/>
          <p14:tracePt t="49622" x="5256213" y="3929063"/>
          <p14:tracePt t="49632" x="5230813" y="3967163"/>
          <p14:tracePt t="49643" x="5218113" y="3992563"/>
          <p14:tracePt t="49646" x="5194300" y="4054475"/>
          <p14:tracePt t="49656" x="5168900" y="4105275"/>
          <p14:tracePt t="49662" x="5143500" y="4167188"/>
          <p14:tracePt t="49672" x="5118100" y="4241800"/>
          <p14:tracePt t="49683" x="5081588" y="4305300"/>
          <p14:tracePt t="49688" x="5056188" y="4379913"/>
          <p14:tracePt t="49698" x="5018088" y="4454525"/>
          <p14:tracePt t="49703" x="5005388" y="4518025"/>
          <p14:tracePt t="49712" x="4981575" y="4567238"/>
          <p14:tracePt t="49722" x="4956175" y="4592638"/>
          <p14:tracePt t="49728" x="4943475" y="4630738"/>
          <p14:tracePt t="49739" x="4943475" y="4667250"/>
          <p14:tracePt t="49744" x="4930775" y="4692650"/>
          <p14:tracePt t="49752" x="4918075" y="4705350"/>
          <p14:tracePt t="49762" x="4918075" y="4730750"/>
          <p14:tracePt t="49770" x="4905375" y="4743450"/>
          <p14:tracePt t="49778" x="4905375" y="4756150"/>
          <p14:tracePt t="49784" x="4905375" y="4768850"/>
          <p14:tracePt t="49794" x="4892675" y="4768850"/>
          <p14:tracePt t="49808" x="4892675" y="4779963"/>
          <p14:tracePt t="49864" x="4892675" y="4792663"/>
          <p14:tracePt t="49900" x="4892675" y="4805363"/>
          <p14:tracePt t="49904" x="4892675" y="4818063"/>
          <p14:tracePt t="49915" x="4892675" y="4843463"/>
          <p14:tracePt t="49931" x="4879975" y="4868863"/>
          <p14:tracePt t="49941" x="4868863" y="4879975"/>
          <p14:tracePt t="49945" x="4868863" y="4892675"/>
          <p14:tracePt t="49954" x="4868863" y="4905375"/>
          <p14:tracePt t="49964" x="4856163" y="4905375"/>
          <p14:tracePt t="49970" x="4856163" y="4918075"/>
          <p14:tracePt t="50697" x="4856163" y="4930775"/>
          <p14:tracePt t="51691" x="4856163" y="4918075"/>
          <p14:tracePt t="51705" x="4856163" y="4905375"/>
          <p14:tracePt t="51715" x="4868863" y="4892675"/>
          <p14:tracePt t="51721" x="4879975" y="4868863"/>
          <p14:tracePt t="51730" x="4905375" y="4830763"/>
          <p14:tracePt t="51737" x="4918075" y="4818063"/>
          <p14:tracePt t="51747" x="4930775" y="4792663"/>
          <p14:tracePt t="51759" x="4930775" y="4756150"/>
          <p14:tracePt t="51761" x="4943475" y="4730750"/>
          <p14:tracePt t="51771" x="4956175" y="4705350"/>
          <p14:tracePt t="51776" x="4968875" y="4692650"/>
          <p14:tracePt t="51787" x="4968875" y="4667250"/>
          <p14:tracePt t="51811" x="4981575" y="4656138"/>
          <p14:tracePt t="52270" x="4968875" y="4667250"/>
          <p14:tracePt t="52280" x="4943475" y="4705350"/>
          <p14:tracePt t="52286" x="4930775" y="4718050"/>
          <p14:tracePt t="52295" x="4905375" y="4743450"/>
          <p14:tracePt t="52300" x="4892675" y="4768850"/>
          <p14:tracePt t="52311" x="4868863" y="4792663"/>
          <p14:tracePt t="52321" x="4856163" y="4818063"/>
          <p14:tracePt t="52327" x="4843463" y="4843463"/>
          <p14:tracePt t="52338" x="4830763" y="4868863"/>
          <p14:tracePt t="52341" x="4818063" y="4868863"/>
          <p14:tracePt t="52351" x="4818063" y="4892675"/>
          <p14:tracePt t="52367" x="4805363" y="4892675"/>
          <p14:tracePt t="52377" x="4805363" y="4905375"/>
          <p14:tracePt t="52390" x="4805363" y="4918075"/>
          <p14:tracePt t="52401" x="4805363" y="4930775"/>
          <p14:tracePt t="52416" x="4805363" y="4943475"/>
          <p14:tracePt t="52421" x="4805363" y="4968875"/>
          <p14:tracePt t="52434" x="4805363" y="4981575"/>
          <p14:tracePt t="52442" x="4805363" y="4992688"/>
          <p14:tracePt t="52446" x="4805363" y="5018088"/>
          <p14:tracePt t="52456" x="4792663" y="5056188"/>
          <p14:tracePt t="52464" x="4792663" y="5081588"/>
          <p14:tracePt t="52472" x="4792663" y="5105400"/>
          <p14:tracePt t="52483" x="4779963" y="5130800"/>
          <p14:tracePt t="52487" x="4779963" y="5143500"/>
          <p14:tracePt t="52496" x="4779963" y="5168900"/>
          <p14:tracePt t="52503" x="4768850" y="5181600"/>
          <p14:tracePt t="52512" x="4768850" y="5205413"/>
          <p14:tracePt t="52523" x="4768850" y="5218113"/>
          <p14:tracePt t="52526" x="4768850" y="5230813"/>
          <p14:tracePt t="52538" x="4768850" y="5243513"/>
          <p14:tracePt t="52543" x="4768850" y="5256213"/>
          <p14:tracePt t="52563" x="4768850" y="5281613"/>
          <p14:tracePt t="52583" x="4768850" y="5318125"/>
          <p14:tracePt t="52592" x="4779963" y="5343525"/>
          <p14:tracePt t="52602" x="4779963" y="5356225"/>
          <p14:tracePt t="52608" x="4779963" y="5368925"/>
          <p14:tracePt t="52619" x="4792663" y="5394325"/>
          <p14:tracePt t="52632" x="4792663" y="5407025"/>
          <p14:tracePt t="52851" x="4818063" y="5407025"/>
          <p14:tracePt t="52861" x="4830763" y="5407025"/>
          <p14:tracePt t="52865" x="4856163" y="5394325"/>
          <p14:tracePt t="52875" x="4879975" y="5368925"/>
          <p14:tracePt t="52886" x="4892675" y="5368925"/>
          <p14:tracePt t="52891" x="4905375" y="5356225"/>
          <p14:tracePt t="52901" x="4930775" y="5343525"/>
          <p14:tracePt t="52907" x="4943475" y="5343525"/>
          <p14:tracePt t="52917" x="4956175" y="5330825"/>
          <p14:tracePt t="52927" x="4968875" y="5330825"/>
          <p14:tracePt t="52931" x="4981575" y="5318125"/>
          <p14:tracePt t="52941" x="4992688" y="5305425"/>
          <p14:tracePt t="52957" x="5005388" y="5305425"/>
          <p14:tracePt t="52969" x="5005388" y="5294313"/>
          <p14:tracePt t="52972" x="5018088" y="5281613"/>
          <p14:tracePt t="52983" x="5018088" y="5268913"/>
          <p14:tracePt t="52988" x="5043488" y="5243513"/>
          <p14:tracePt t="52998" x="5043488" y="5230813"/>
          <p14:tracePt t="53004" x="5068888" y="5218113"/>
          <p14:tracePt t="53013" x="5068888" y="5181600"/>
          <p14:tracePt t="53023" x="5092700" y="5156200"/>
          <p14:tracePt t="53029" x="5105400" y="5143500"/>
          <p14:tracePt t="53039" x="5105400" y="5118100"/>
          <p14:tracePt t="53043" x="5118100" y="5081588"/>
          <p14:tracePt t="53056" x="5130800" y="5068888"/>
          <p14:tracePt t="53063" x="5130800" y="5056188"/>
          <p14:tracePt t="53071" x="5130800" y="5030788"/>
          <p14:tracePt t="53082" x="5130800" y="5018088"/>
          <p14:tracePt t="53294" x="5130800" y="5030788"/>
          <p14:tracePt t="53304" x="5118100" y="5043488"/>
          <p14:tracePt t="53310" x="5105400" y="5043488"/>
          <p14:tracePt t="53320" x="5105400" y="5056188"/>
          <p14:tracePt t="53352" x="5092700" y="5068888"/>
          <p14:tracePt t="53376" x="5092700" y="5081588"/>
          <p14:tracePt t="53407" x="5081588" y="5092700"/>
          <p14:tracePt t="53472" x="5081588" y="5105400"/>
          <p14:tracePt t="53547" x="5081588" y="5118100"/>
          <p14:tracePt t="53562" x="5081588" y="5130800"/>
          <p14:tracePt t="53649" x="5081588" y="5143500"/>
          <p14:tracePt t="53670" x="5092700" y="5143500"/>
          <p14:tracePt t="53673" x="5105400" y="5143500"/>
          <p14:tracePt t="53683" x="5130800" y="5143500"/>
          <p14:tracePt t="53689" x="5143500" y="5143500"/>
          <p14:tracePt t="53709" x="5156200" y="5143500"/>
          <p14:tracePt t="53980" x="5168900" y="5143500"/>
          <p14:tracePt t="54010" x="5181600" y="5143500"/>
          <p14:tracePt t="54182" x="5181600" y="5156200"/>
          <p14:tracePt t="54192" x="5194300" y="5156200"/>
          <p14:tracePt t="54209" x="5205413" y="5156200"/>
          <p14:tracePt t="54213" x="5218113" y="5156200"/>
          <p14:tracePt t="54239" x="5230813" y="5143500"/>
          <p14:tracePt t="54250" x="5230813" y="5130800"/>
          <p14:tracePt t="54254" x="5243513" y="5105400"/>
          <p14:tracePt t="54262" x="5256213" y="5092700"/>
          <p14:tracePt t="54274" x="5256213" y="5081588"/>
          <p14:tracePt t="54278" x="5268913" y="5056188"/>
          <p14:tracePt t="54288" x="5281613" y="5043488"/>
          <p14:tracePt t="54294" x="5281613" y="5030788"/>
          <p14:tracePt t="54304" x="5294313" y="5018088"/>
          <p14:tracePt t="54328" x="5294313" y="5005388"/>
          <p14:tracePt t="54334" x="5294313" y="4992688"/>
          <p14:tracePt t="54368" x="5294313" y="4981575"/>
          <p14:tracePt t="54385" x="5294313" y="4968875"/>
          <p14:tracePt t="54415" x="5294313" y="4956175"/>
          <p14:tracePt t="54561" x="5281613" y="4956175"/>
          <p14:tracePt t="54577" x="5268913" y="4956175"/>
          <p14:tracePt t="54587" x="5256213" y="4968875"/>
          <p14:tracePt t="54597" x="5256213" y="4981575"/>
          <p14:tracePt t="54602" x="5243513" y="4992688"/>
          <p14:tracePt t="54611" x="5243513" y="5005388"/>
          <p14:tracePt t="54620" x="5230813" y="5005388"/>
          <p14:tracePt t="54626" x="5230813" y="5018088"/>
          <p14:tracePt t="54637" x="5230813" y="5030788"/>
          <p14:tracePt t="54643" x="5218113" y="5030788"/>
          <p14:tracePt t="54655" x="5205413" y="5043488"/>
          <p14:tracePt t="54657" x="5205413" y="5056188"/>
          <p14:tracePt t="54668" x="5205413" y="5068888"/>
          <p14:tracePt t="54677" x="5194300" y="5092700"/>
          <p14:tracePt t="54685" x="5194300" y="5105400"/>
          <p14:tracePt t="54692" x="5181600" y="5105400"/>
          <p14:tracePt t="54696" x="5181600" y="5130800"/>
          <p14:tracePt t="54706" x="5181600" y="5143500"/>
          <p14:tracePt t="54722" x="5181600" y="5168900"/>
          <p14:tracePt t="54736" x="5181600" y="5181600"/>
          <p14:tracePt t="54939" x="5181600" y="5168900"/>
          <p14:tracePt t="54951" x="5194300" y="5130800"/>
          <p14:tracePt t="54959" x="5205413" y="5105400"/>
          <p14:tracePt t="54966" x="5205413" y="5081588"/>
          <p14:tracePt t="54975" x="5218113" y="5043488"/>
          <p14:tracePt t="54982" x="5218113" y="5030788"/>
          <p14:tracePt t="54990" x="5230813" y="5030788"/>
          <p14:tracePt t="55001" x="5230813" y="5005388"/>
          <p14:tracePt t="55087" x="5230813" y="5018088"/>
          <p14:tracePt t="55100" x="5230813" y="5030788"/>
          <p14:tracePt t="55120" x="5218113" y="5056188"/>
          <p14:tracePt t="55126" x="5205413" y="5081588"/>
          <p14:tracePt t="55136" x="5205413" y="5092700"/>
          <p14:tracePt t="55140" x="5194300" y="5105400"/>
          <p14:tracePt t="55150" x="5194300" y="5118100"/>
          <p14:tracePt t="55813" x="5205413" y="5118100"/>
          <p14:tracePt t="55827" x="5218113" y="5118100"/>
          <p14:tracePt t="55838" x="5243513" y="5118100"/>
          <p14:tracePt t="55853" x="5256213" y="5118100"/>
          <p14:tracePt t="55863" x="5268913" y="5118100"/>
          <p14:tracePt t="55877" x="5281613" y="5118100"/>
          <p14:tracePt t="55883" x="5294313" y="5118100"/>
          <p14:tracePt t="55903" x="5305425" y="5118100"/>
          <p14:tracePt t="55909" x="5318125" y="5118100"/>
          <p14:tracePt t="55923" x="5343525" y="5118100"/>
          <p14:tracePt t="55933" x="5356225" y="5105400"/>
          <p14:tracePt t="55943" x="5368925" y="5105400"/>
          <p14:tracePt t="55959" x="5381625" y="5105400"/>
          <p14:tracePt t="55963" x="5394325" y="5092700"/>
          <p14:tracePt t="55973" x="5407025" y="5092700"/>
          <p14:tracePt t="55988" x="5418138" y="5092700"/>
          <p14:tracePt t="56016" x="5443538" y="5092700"/>
          <p14:tracePt t="56028" x="5456238" y="5092700"/>
          <p14:tracePt t="56045" x="5468938" y="5092700"/>
          <p14:tracePt t="56065" x="5481638" y="5092700"/>
          <p14:tracePt t="56068" x="5494338" y="5092700"/>
          <p14:tracePt t="56078" x="5507038" y="5092700"/>
          <p14:tracePt t="56085" x="5507038" y="5081588"/>
          <p14:tracePt t="56095" x="5530850" y="5081588"/>
          <p14:tracePt t="56105" x="5543550" y="5081588"/>
          <p14:tracePt t="56108" x="5556250" y="5068888"/>
          <p14:tracePt t="56120" x="5581650" y="5068888"/>
          <p14:tracePt t="56124" x="5594350" y="5068888"/>
          <p14:tracePt t="56134" x="5619750" y="5056188"/>
          <p14:tracePt t="56144" x="5630863" y="5056188"/>
          <p14:tracePt t="56150" x="5656263" y="5056188"/>
          <p14:tracePt t="56160" x="5668963" y="5056188"/>
          <p14:tracePt t="56181" x="5681663" y="5056188"/>
          <p14:tracePt t="56184" x="5694363" y="5056188"/>
          <p14:tracePt t="56190" x="5707063" y="5056188"/>
          <p14:tracePt t="56200" x="5732463" y="5056188"/>
          <p14:tracePt t="56204" x="5756275" y="5043488"/>
          <p14:tracePt t="56214" x="5768975" y="5043488"/>
          <p14:tracePt t="56224" x="5794375" y="5043488"/>
          <p14:tracePt t="56231" x="5819775" y="5043488"/>
          <p14:tracePt t="56240" x="5832475" y="5043488"/>
          <p14:tracePt t="56247" x="5843588" y="5030788"/>
          <p14:tracePt t="56256" x="5868988" y="5030788"/>
          <p14:tracePt t="56270" x="5881688" y="5030788"/>
          <p14:tracePt t="56297" x="5894388" y="5030788"/>
          <p14:tracePt t="56367" x="5907088" y="5030788"/>
          <p14:tracePt t="56377" x="5919788" y="5018088"/>
          <p14:tracePt t="56393" x="5932488" y="5018088"/>
          <p14:tracePt t="56406" x="5945188" y="5018088"/>
          <p14:tracePt t="58491" x="5956300" y="5018088"/>
          <p14:tracePt t="58494" x="5969000" y="5018088"/>
          <p14:tracePt t="58521" x="5981700" y="5018088"/>
          <p14:tracePt t="59489" x="5969000" y="4992688"/>
          <p14:tracePt t="59495" x="5945188" y="4981575"/>
          <p14:tracePt t="59505" x="5932488" y="4956175"/>
          <p14:tracePt t="59514" x="5894388" y="4905375"/>
          <p14:tracePt t="59518" x="5868988" y="4879975"/>
          <p14:tracePt t="59528" x="5843588" y="4856163"/>
          <p14:tracePt t="59534" x="5819775" y="4830763"/>
          <p14:tracePt t="59544" x="5794375" y="4779963"/>
          <p14:tracePt t="59554" x="5768975" y="4768850"/>
          <p14:tracePt t="59564" x="5768975" y="4756150"/>
          <p14:tracePt t="59568" x="5768975" y="4743450"/>
          <p14:tracePt t="59640" x="5768975" y="4756150"/>
          <p14:tracePt t="59650" x="5756275" y="4756150"/>
          <p14:tracePt t="59654" x="5743575" y="4756150"/>
          <p14:tracePt t="59664" x="5732463" y="4768850"/>
          <p14:tracePt t="59674" x="5719763" y="4779963"/>
          <p14:tracePt t="59680" x="5707063" y="4779963"/>
          <p14:tracePt t="59690" x="5668963" y="4792663"/>
          <p14:tracePt t="59694" x="5630863" y="4805363"/>
          <p14:tracePt t="59706" x="5607050" y="4818063"/>
          <p14:tracePt t="59716" x="5556250" y="4830763"/>
          <p14:tracePt t="59720" x="5518150" y="4843463"/>
          <p14:tracePt t="59730" x="5481638" y="4856163"/>
          <p14:tracePt t="59736" x="5443538" y="4868863"/>
          <p14:tracePt t="59747" x="5394325" y="4892675"/>
          <p14:tracePt t="59758" x="5368925" y="4905375"/>
          <p14:tracePt t="59760" x="5356225" y="4905375"/>
          <p14:tracePt t="59770" x="5330825" y="4930775"/>
          <p14:tracePt t="59786" x="5330825" y="4943475"/>
          <p14:tracePt t="59796" x="5318125" y="4943475"/>
          <p14:tracePt t="59800" x="5318125" y="4956175"/>
          <p14:tracePt t="59812" x="5318125" y="4968875"/>
          <p14:tracePt t="59816" x="5305425" y="4981575"/>
          <p14:tracePt t="59826" x="5294313" y="4981575"/>
          <p14:tracePt t="59836" x="5294313" y="4992688"/>
          <p14:tracePt t="59842" x="5281613" y="5005388"/>
          <p14:tracePt t="59852" x="5268913" y="5018088"/>
          <p14:tracePt t="59857" x="5256213" y="5018088"/>
          <p14:tracePt t="59866" x="5256213" y="5030788"/>
          <p14:tracePt t="59883" x="5256213" y="5043488"/>
          <p14:tracePt t="59894" x="5243513" y="5043488"/>
          <p14:tracePt t="59907" x="5243513" y="5056188"/>
          <p14:tracePt t="59927" x="5243513" y="5068888"/>
          <p14:tracePt t="59973" x="5243513" y="5081588"/>
          <p14:tracePt t="60784" x="5243513" y="5092700"/>
          <p14:tracePt t="61007" x="5243513" y="5105400"/>
          <p14:tracePt t="61013" x="5243513" y="5118100"/>
          <p14:tracePt t="61027" x="5243513" y="5143500"/>
          <p14:tracePt t="61037" x="5243513" y="5156200"/>
          <p14:tracePt t="61053" x="5243513" y="5168900"/>
          <p14:tracePt t="61063" x="5243513" y="5181600"/>
          <p14:tracePt t="61289" x="5243513" y="5168900"/>
          <p14:tracePt t="61309" x="5256213" y="5168900"/>
          <p14:tracePt t="61376" x="5256213" y="5156200"/>
          <p14:tracePt t="61385" x="5256213" y="5118100"/>
          <p14:tracePt t="61390" x="5281613" y="5056188"/>
          <p14:tracePt t="61401" x="5281613" y="5005388"/>
          <p14:tracePt t="61410" x="5294313" y="4956175"/>
          <p14:tracePt t="61414" x="5305425" y="4879975"/>
          <p14:tracePt t="61425" x="5330825" y="4805363"/>
          <p14:tracePt t="61431" x="5343525" y="4743450"/>
          <p14:tracePt t="61442" x="5356225" y="4656138"/>
          <p14:tracePt t="61450" x="5368925" y="4567238"/>
          <p14:tracePt t="61456" x="5381625" y="4492625"/>
          <p14:tracePt t="61466" x="5394325" y="4430713"/>
          <p14:tracePt t="61470" x="5394325" y="4354513"/>
          <p14:tracePt t="61480" x="5394325" y="4305300"/>
          <p14:tracePt t="61490" x="5394325" y="4254500"/>
          <p14:tracePt t="61496" x="5394325" y="4205288"/>
          <p14:tracePt t="61506" x="5394325" y="4167188"/>
          <p14:tracePt t="61510" x="5394325" y="4117975"/>
          <p14:tracePt t="61521" x="5407025" y="4092575"/>
          <p14:tracePt t="61530" x="5407025" y="4054475"/>
          <p14:tracePt t="61537" x="5407025" y="4005263"/>
          <p14:tracePt t="61546" x="5407025" y="3967163"/>
          <p14:tracePt t="61554" x="5407025" y="3941763"/>
          <p14:tracePt t="61562" x="5407025" y="3905250"/>
          <p14:tracePt t="61572" x="5407025" y="3879850"/>
          <p14:tracePt t="61576" x="5407025" y="3841750"/>
          <p14:tracePt t="61587" x="5407025" y="3816350"/>
          <p14:tracePt t="61592" x="5407025" y="3779838"/>
          <p14:tracePt t="61604" x="5407025" y="3754438"/>
          <p14:tracePt t="61612" x="5407025" y="3716338"/>
          <p14:tracePt t="61616" x="5407025" y="3667125"/>
          <p14:tracePt t="61626" x="5407025" y="3629025"/>
          <p14:tracePt t="61632" x="5418138" y="3590925"/>
          <p14:tracePt t="61643" x="5418138" y="3541713"/>
          <p14:tracePt t="61654" x="5430838" y="3490913"/>
          <p14:tracePt t="61656" x="5443538" y="3429000"/>
          <p14:tracePt t="61669" x="5456238" y="3367088"/>
          <p14:tracePt t="61673" x="5468938" y="3290888"/>
          <p14:tracePt t="61688" x="5481638" y="3203575"/>
          <p14:tracePt t="61692" x="5507038" y="3128963"/>
          <p14:tracePt t="61698" x="5518150" y="3065463"/>
          <p14:tracePt t="61708" x="5530850" y="2990850"/>
          <p14:tracePt t="61712" x="5543550" y="2928938"/>
          <p14:tracePt t="61722" x="5543550" y="2852738"/>
          <p14:tracePt t="61732" x="5543550" y="2765425"/>
          <p14:tracePt t="61738" x="5543550" y="2678113"/>
          <p14:tracePt t="61748" x="5543550" y="2616200"/>
          <p14:tracePt t="61752" x="5543550" y="2540000"/>
          <p14:tracePt t="61762" x="5543550" y="2490788"/>
          <p14:tracePt t="61774" x="5543550" y="2452688"/>
          <p14:tracePt t="61778" x="5543550" y="2427288"/>
          <p14:tracePt t="61788" x="5543550" y="2390775"/>
          <p14:tracePt t="61794" x="5543550" y="2378075"/>
          <p14:tracePt t="61804" x="5543550" y="2352675"/>
          <p14:tracePt t="61814" x="5543550" y="2327275"/>
          <p14:tracePt t="61821" x="5543550" y="2314575"/>
          <p14:tracePt t="61828" x="5543550" y="2303463"/>
          <p14:tracePt t="61835" x="5543550" y="2290763"/>
          <p14:tracePt t="61845" x="5556250" y="2278063"/>
          <p14:tracePt t="61856" x="5556250" y="2265363"/>
          <p14:tracePt t="61869" x="5556250" y="2252663"/>
          <p14:tracePt t="61884" x="5556250" y="2239963"/>
          <p14:tracePt t="61901" x="5556250" y="2214563"/>
          <p14:tracePt t="61911" x="5556250" y="2201863"/>
          <p14:tracePt t="61914" x="5556250" y="2190750"/>
          <p14:tracePt t="61925" x="5556250" y="2165350"/>
          <p14:tracePt t="61935" x="5556250" y="2152650"/>
          <p14:tracePt t="61941" x="5556250" y="2139950"/>
          <p14:tracePt t="61951" x="5556250" y="2127250"/>
          <p14:tracePt t="61956" x="5556250" y="2089150"/>
          <p14:tracePt t="61965" x="5556250" y="2065338"/>
          <p14:tracePt t="61975" x="5556250" y="2039938"/>
          <p14:tracePt t="61981" x="5568950" y="2014538"/>
          <p14:tracePt t="61991" x="5568950" y="2001838"/>
          <p14:tracePt t="61995" x="5568950" y="1978025"/>
          <p14:tracePt t="62017" x="5568950" y="1965325"/>
          <p14:tracePt t="62031" x="5568950" y="1952625"/>
          <p14:tracePt t="62060" x="5568950" y="1927225"/>
          <p14:tracePt t="62072" x="5568950" y="1914525"/>
          <p14:tracePt t="62076" x="5568950" y="1901825"/>
          <p14:tracePt t="62090" x="5568950" y="1876425"/>
          <p14:tracePt t="62097" x="5568950" y="1839913"/>
          <p14:tracePt t="62101" x="5568950" y="1789113"/>
          <p14:tracePt t="62111" x="5568950" y="1752600"/>
          <p14:tracePt t="62118" x="5581650" y="1701800"/>
          <p14:tracePt t="62127" x="5594350" y="1663700"/>
          <p14:tracePt t="62137" x="5607050" y="1614488"/>
          <p14:tracePt t="62142" x="5607050" y="1576388"/>
          <p14:tracePt t="62153" x="5630863" y="1552575"/>
          <p14:tracePt t="62156" x="5643563" y="1527175"/>
          <p14:tracePt t="62171" x="5643563" y="1501775"/>
          <p14:tracePt t="62176" x="5656263" y="1476375"/>
          <p14:tracePt t="62182" x="5656263" y="1463675"/>
          <p14:tracePt t="62192" x="5668963" y="1450975"/>
          <p14:tracePt t="62399" x="5681663" y="1450975"/>
          <p14:tracePt t="63721" x="5694363" y="1450975"/>
          <p14:tracePt t="64295" x="5707063" y="1450975"/>
          <p14:tracePt t="64306" x="5719763" y="1450975"/>
          <p14:tracePt t="64473" x="5707063" y="1450975"/>
          <p14:tracePt t="64507" x="5694363" y="1450975"/>
          <p14:tracePt t="64549" x="5694363" y="1463675"/>
          <p14:tracePt t="64552" x="5681663" y="1476375"/>
          <p14:tracePt t="64563" x="5681663" y="1527175"/>
          <p14:tracePt t="64568" x="5681663" y="1563688"/>
          <p14:tracePt t="64579" x="5681663" y="1589088"/>
          <p14:tracePt t="64589" x="5681663" y="1601788"/>
          <p14:tracePt t="64593" x="5694363" y="1627188"/>
          <p14:tracePt t="64618" x="5707063" y="1627188"/>
          <p14:tracePt t="64689" x="5707063" y="1614488"/>
          <p14:tracePt t="64700" x="5707063" y="1589088"/>
          <p14:tracePt t="64708" x="5719763" y="1576388"/>
          <p14:tracePt t="64714" x="5719763" y="1563688"/>
          <p14:tracePt t="64875" x="5732463" y="1563688"/>
          <p14:tracePt t="64900" x="5743575" y="1563688"/>
          <p14:tracePt t="64916" x="5743575" y="1552575"/>
          <p14:tracePt t="64927" x="5768975" y="1527175"/>
          <p14:tracePt t="65036" x="5768975" y="1539875"/>
          <p14:tracePt t="65232" x="5768975" y="1552575"/>
          <p14:tracePt t="65238" x="5756275" y="1552575"/>
          <p14:tracePt t="65434" x="5768975" y="1552575"/>
          <p14:tracePt t="65441" x="5768975" y="1527175"/>
          <p14:tracePt t="65451" x="5781675" y="1527175"/>
          <p14:tracePt t="65455" x="5781675" y="1514475"/>
          <p14:tracePt t="65556" x="5781675" y="1552575"/>
          <p14:tracePt t="65560" x="5781675" y="1563688"/>
          <p14:tracePt t="65570" x="5781675" y="1576388"/>
          <p14:tracePt t="65576" x="5781675" y="1589088"/>
          <p14:tracePt t="65884" x="5781675" y="1563688"/>
          <p14:tracePt t="65895" x="5794375" y="1539875"/>
          <p14:tracePt t="65899" x="5807075" y="1527175"/>
          <p14:tracePt t="65980" x="5807075" y="1552575"/>
          <p14:tracePt t="65990" x="5807075" y="1576388"/>
          <p14:tracePt t="65995" x="5807075" y="1601788"/>
          <p14:tracePt t="66004" x="5807075" y="1627188"/>
          <p14:tracePt t="66014" x="5794375" y="1639888"/>
          <p14:tracePt t="66020" x="5794375" y="1652588"/>
          <p14:tracePt t="66030" x="5794375" y="1663700"/>
          <p14:tracePt t="66047" x="5794375" y="1676400"/>
          <p14:tracePt t="66150" x="5781675" y="1676400"/>
          <p14:tracePt t="66773" x="5781675" y="1689100"/>
          <p14:tracePt t="66776" x="5781675" y="1701800"/>
          <p14:tracePt t="66787" x="5768975" y="1727200"/>
          <p14:tracePt t="66798" x="5756275" y="1739900"/>
          <p14:tracePt t="66812" x="5756275" y="1765300"/>
          <p14:tracePt t="66816" x="5743575" y="1765300"/>
          <p14:tracePt t="66826" x="5743575" y="1776413"/>
          <p14:tracePt t="66836" x="5743575" y="1789113"/>
          <p14:tracePt t="66846" x="5732463" y="1801813"/>
          <p14:tracePt t="66853" x="5732463" y="1814513"/>
          <p14:tracePt t="66859" x="5719763" y="1814513"/>
          <p14:tracePt t="66869" x="5719763" y="1839913"/>
          <p14:tracePt t="66879" x="5707063" y="1839913"/>
          <p14:tracePt t="66883" x="5707063" y="1852613"/>
          <p14:tracePt t="66892" x="5694363" y="1876425"/>
          <p14:tracePt t="66908" x="5681663" y="1901825"/>
          <p14:tracePt t="66918" x="5668963" y="1927225"/>
          <p14:tracePt t="66922" x="5643563" y="1965325"/>
          <p14:tracePt t="66932" x="5630863" y="1989138"/>
          <p14:tracePt t="66938" x="5594350" y="2027238"/>
          <p14:tracePt t="66948" x="5543550" y="2127250"/>
          <p14:tracePt t="66958" x="5507038" y="2178050"/>
          <p14:tracePt t="66963" x="5494338" y="2227263"/>
          <p14:tracePt t="66974" x="5468938" y="2265363"/>
          <p14:tracePt t="66980" x="5443538" y="2314575"/>
          <p14:tracePt t="66988" x="5430838" y="2352675"/>
          <p14:tracePt t="66999" x="5418138" y="2378075"/>
          <p14:tracePt t="67004" x="5407025" y="2403475"/>
          <p14:tracePt t="67014" x="5407025" y="2427288"/>
          <p14:tracePt t="67018" x="5381625" y="2465388"/>
          <p14:tracePt t="67029" x="5368925" y="2490788"/>
          <p14:tracePt t="67038" x="5356225" y="2527300"/>
          <p14:tracePt t="67045" x="5343525" y="2552700"/>
          <p14:tracePt t="67054" x="5330825" y="2578100"/>
          <p14:tracePt t="67058" x="5318125" y="2603500"/>
          <p14:tracePt t="67068" x="5305425" y="2640013"/>
          <p14:tracePt t="67079" x="5294313" y="2665413"/>
          <p14:tracePt t="67084" x="5268913" y="2703513"/>
          <p14:tracePt t="67095" x="5230813" y="2816225"/>
          <p14:tracePt t="67100" x="5205413" y="2878138"/>
          <p14:tracePt t="67112" x="5168900" y="2952750"/>
          <p14:tracePt t="67120" x="5143500" y="3041650"/>
          <p14:tracePt t="67124" x="5105400" y="3154363"/>
          <p14:tracePt t="67134" x="5068888" y="3254375"/>
          <p14:tracePt t="67140" x="5018088" y="3378200"/>
          <p14:tracePt t="67163" x="4943475" y="3590925"/>
          <p14:tracePt t="67164" x="4905375" y="3692525"/>
          <p14:tracePt t="67174" x="4868863" y="3792538"/>
          <p14:tracePt t="67180" x="4830763" y="3867150"/>
          <p14:tracePt t="67190" x="4805363" y="3954463"/>
          <p14:tracePt t="67200" x="4768850" y="4029075"/>
          <p14:tracePt t="67207" x="4743450" y="4105275"/>
          <p14:tracePt t="67216" x="4718050" y="4167188"/>
          <p14:tracePt t="67220" x="4705350" y="4205288"/>
          <p14:tracePt t="67230" x="4692650" y="4241800"/>
          <p14:tracePt t="67240" x="4667250" y="4267200"/>
          <p14:tracePt t="67246" x="4656138" y="4305300"/>
          <p14:tracePt t="67256" x="4656138" y="4330700"/>
          <p14:tracePt t="67261" x="4643438" y="4367213"/>
          <p14:tracePt t="67270" x="4630738" y="4392613"/>
          <p14:tracePt t="67280" x="4630738" y="4405313"/>
          <p14:tracePt t="67286" x="4618038" y="4430713"/>
          <p14:tracePt t="67297" x="4618038" y="4454525"/>
          <p14:tracePt t="67300" x="4605338" y="4492625"/>
          <p14:tracePt t="67312" x="4592638" y="4518025"/>
          <p14:tracePt t="67322" x="4592638" y="4554538"/>
          <p14:tracePt t="67328" x="4579938" y="4592638"/>
          <p14:tracePt t="67336" x="4567238" y="4618038"/>
          <p14:tracePt t="67343" x="4554538" y="4656138"/>
          <p14:tracePt t="67352" x="4554538" y="4679950"/>
          <p14:tracePt t="67362" x="4543425" y="4730750"/>
          <p14:tracePt t="67366" x="4543425" y="4756150"/>
          <p14:tracePt t="67377" x="4530725" y="4779963"/>
          <p14:tracePt t="67382" x="4518025" y="4805363"/>
          <p14:tracePt t="67392" x="4518025" y="4818063"/>
          <p14:tracePt t="67402" x="4518025" y="4830763"/>
          <p14:tracePt t="67416" x="4505325" y="4830763"/>
          <p14:tracePt t="67422" x="4505325" y="4843463"/>
          <p14:tracePt t="67811" x="4505325" y="4856163"/>
          <p14:tracePt t="67821" x="4505325" y="4868863"/>
          <p14:tracePt t="67827" x="4505325" y="4879975"/>
          <p14:tracePt t="67836" x="4505325" y="4892675"/>
          <p14:tracePt t="67861" x="4505325" y="4905375"/>
          <p14:tracePt t="67866" x="4505325" y="4918075"/>
          <p14:tracePt t="67886" x="4505325" y="4930775"/>
          <p14:tracePt t="67893" x="4505325" y="4943475"/>
          <p14:tracePt t="67902" x="4505325" y="4956175"/>
          <p14:tracePt t="67906" x="4505325" y="4981575"/>
          <p14:tracePt t="67917" x="4492625" y="4992688"/>
          <p14:tracePt t="67927" x="4492625" y="5018088"/>
          <p14:tracePt t="67932" x="4492625" y="5030788"/>
          <p14:tracePt t="67944" x="4479925" y="5043488"/>
          <p14:tracePt t="67946" x="4479925" y="5056188"/>
          <p14:tracePt t="68022" x="4467225" y="5056188"/>
          <p14:tracePt t="68028" x="4467225" y="5043488"/>
          <p14:tracePt t="68118" x="4443413" y="5030788"/>
          <p14:tracePt t="68130" x="4430713" y="5030788"/>
          <p14:tracePt t="68134" x="4430713" y="5018088"/>
          <p14:tracePt t="68144" x="4418013" y="5018088"/>
          <p14:tracePt t="68161" x="4392613" y="4968875"/>
          <p14:tracePt t="68164" x="4392613" y="4943475"/>
          <p14:tracePt t="68174" x="4392613" y="4930775"/>
          <p14:tracePt t="68184" x="4379913" y="4892675"/>
          <p14:tracePt t="68190" x="4379913" y="4868863"/>
          <p14:tracePt t="68200" x="4379913" y="4856163"/>
          <p14:tracePt t="68204" x="4379913" y="4830763"/>
          <p14:tracePt t="68214" x="4379913" y="4805363"/>
          <p14:tracePt t="68224" x="4379913" y="4768850"/>
          <p14:tracePt t="68230" x="4379913" y="4743450"/>
          <p14:tracePt t="68240" x="4379913" y="4718050"/>
          <p14:tracePt t="68246" x="4379913" y="4705350"/>
          <p14:tracePt t="68256" x="4379913" y="4692650"/>
          <p14:tracePt t="68347" x="4392613" y="4692650"/>
          <p14:tracePt t="68369" x="4405313" y="4692650"/>
          <p14:tracePt t="68393" x="4418013" y="4692650"/>
          <p14:tracePt t="68407" x="4430713" y="4692650"/>
          <p14:tracePt t="68417" x="4443413" y="4692650"/>
          <p14:tracePt t="68428" x="4454525" y="4692650"/>
          <p14:tracePt t="68433" x="4467225" y="4705350"/>
          <p14:tracePt t="68444" x="4492625" y="4718050"/>
          <p14:tracePt t="68447" x="4505325" y="4768850"/>
          <p14:tracePt t="68461" x="4530725" y="4792663"/>
          <p14:tracePt t="68469" x="4554538" y="4818063"/>
          <p14:tracePt t="68473" x="4579938" y="4856163"/>
          <p14:tracePt t="68483" x="4592638" y="4892675"/>
          <p14:tracePt t="68489" x="4618038" y="4918075"/>
          <p14:tracePt t="68499" x="4630738" y="4930775"/>
          <p14:tracePt t="68509" x="4643438" y="4968875"/>
          <p14:tracePt t="68522" x="4643438" y="4981575"/>
          <p14:tracePt t="68539" x="4643438" y="4992688"/>
          <p14:tracePt t="68701" x="4630738" y="4992688"/>
          <p14:tracePt t="68707" x="4605338" y="4981575"/>
          <p14:tracePt t="68717" x="4605338" y="4968875"/>
          <p14:tracePt t="68728" x="4592638" y="4930775"/>
          <p14:tracePt t="68731" x="4567238" y="4879975"/>
          <p14:tracePt t="68743" x="4554538" y="4830763"/>
          <p14:tracePt t="68747" x="4518025" y="4756150"/>
          <p14:tracePt t="68757" x="4430713" y="4643438"/>
          <p14:tracePt t="68767" x="4330700" y="4479925"/>
          <p14:tracePt t="68771" x="4217988" y="4305300"/>
          <p14:tracePt t="68781" x="4079875" y="4079875"/>
          <p14:tracePt t="68877" x="4054475" y="4079875"/>
          <p14:tracePt t="68887" x="4029075" y="4079875"/>
          <p14:tracePt t="68949" x="4029075" y="4105275"/>
          <p14:tracePt t="68959" x="4029075" y="4117975"/>
          <p14:tracePt t="68973" x="4029075" y="4179888"/>
          <p14:tracePt t="68982" x="4029075" y="4205288"/>
          <p14:tracePt t="68988" x="4029075" y="4217988"/>
          <p14:tracePt t="68998" x="4029075" y="4254500"/>
          <p14:tracePt t="69008" x="4029075" y="4267200"/>
          <p14:tracePt t="69012" x="4029075" y="4292600"/>
          <p14:tracePt t="69022" x="4029075" y="4305300"/>
          <p14:tracePt t="69028" x="4029075" y="4330700"/>
          <p14:tracePt t="69038" x="4029075" y="4341813"/>
          <p14:tracePt t="69048" x="4029075" y="4354513"/>
          <p14:tracePt t="69055" x="4029075" y="4367213"/>
          <p14:tracePt t="69069" x="4029075" y="4379913"/>
          <p14:tracePt t="69089" x="4041775" y="4379913"/>
          <p14:tracePt t="69095" x="4041775" y="4392613"/>
          <p14:tracePt t="69105" x="4054475" y="4430713"/>
          <p14:tracePt t="69109" x="4054475" y="4454525"/>
          <p14:tracePt t="69118" x="4067175" y="4479925"/>
          <p14:tracePt t="69128" x="4067175" y="4518025"/>
          <p14:tracePt t="69134" x="4067175" y="4554538"/>
          <p14:tracePt t="69144" x="4079875" y="4605338"/>
          <p14:tracePt t="69148" x="4079875" y="4643438"/>
          <p14:tracePt t="69160" x="4092575" y="4692650"/>
          <p14:tracePt t="69170" x="4092575" y="4730750"/>
          <p14:tracePt t="69175" x="4105275" y="4768850"/>
          <p14:tracePt t="69184" x="4117975" y="4779963"/>
          <p14:tracePt t="69190" x="4117975" y="4805363"/>
          <p14:tracePt t="69200" x="4129088" y="4818063"/>
          <p14:tracePt t="69210" x="4141788" y="4843463"/>
          <p14:tracePt t="69214" x="4154488" y="4856163"/>
          <p14:tracePt t="69224" x="4167188" y="4868863"/>
          <p14:tracePt t="69230" x="4179888" y="4868863"/>
          <p14:tracePt t="69241" x="4192588" y="4879975"/>
          <p14:tracePt t="69251" x="4192588" y="4892675"/>
          <p14:tracePt t="69254" x="4205288" y="4892675"/>
          <p14:tracePt t="69275" x="4217988" y="4905375"/>
          <p14:tracePt t="69281" x="4217988" y="4918075"/>
          <p14:tracePt t="69294" x="4217988" y="4930775"/>
          <p14:tracePt t="69297" x="4230688" y="4956175"/>
          <p14:tracePt t="69309" x="4230688" y="4981575"/>
          <p14:tracePt t="69312" x="4241800" y="5005388"/>
          <p14:tracePt t="69320" x="4254500" y="5043488"/>
          <p14:tracePt t="69331" x="4254500" y="5068888"/>
          <p14:tracePt t="69336" x="4267200" y="5105400"/>
          <p14:tracePt t="69348" x="4279900" y="5143500"/>
          <p14:tracePt t="69350" x="4292600" y="5168900"/>
          <p14:tracePt t="69360" x="4292600" y="5181600"/>
          <p14:tracePt t="69370" x="4292600" y="5194300"/>
          <p14:tracePt t="69376" x="4305300" y="5194300"/>
          <p14:tracePt t="69386" x="4305300" y="5205413"/>
          <p14:tracePt t="69468" x="4305300" y="5218113"/>
          <p14:tracePt t="69513" x="4305300" y="5230813"/>
          <p14:tracePt t="69540" x="4305300" y="5243513"/>
          <p14:tracePt t="69579" x="4330700" y="5243513"/>
          <p14:tracePt t="69589" x="4341813" y="5256213"/>
          <p14:tracePt t="69594" x="4367213" y="5256213"/>
          <p14:tracePt t="69603" x="4405313" y="5256213"/>
          <p14:tracePt t="69614" x="4443413" y="5268913"/>
          <p14:tracePt t="69618" x="4492625" y="5268913"/>
          <p14:tracePt t="69629" x="4518025" y="5268913"/>
          <p14:tracePt t="69635" x="4554538" y="5268913"/>
          <p14:tracePt t="69645" x="4579938" y="5268913"/>
          <p14:tracePt t="69654" x="4605338" y="5268913"/>
          <p14:tracePt t="69658" x="4630738" y="5268913"/>
          <p14:tracePt t="69669" x="4679950" y="5268913"/>
          <p14:tracePt t="69676" x="4705350" y="5268913"/>
          <p14:tracePt t="69684" x="4730750" y="5268913"/>
          <p14:tracePt t="69698" x="4756150" y="5268913"/>
          <p14:tracePt t="69708" x="4779963" y="5268913"/>
          <p14:tracePt t="69715" x="4805363" y="5281613"/>
          <p14:tracePt t="69724" x="4843463" y="5294313"/>
          <p14:tracePt t="69734" x="4856163" y="5305425"/>
          <p14:tracePt t="69742" x="4892675" y="5318125"/>
          <p14:tracePt t="69751" x="4918075" y="5330825"/>
          <p14:tracePt t="69755" x="4943475" y="5343525"/>
          <p14:tracePt t="69765" x="4956175" y="5343525"/>
          <p14:tracePt t="69777" x="4968875" y="5356225"/>
          <p14:tracePt t="70209" x="4968875" y="5343525"/>
          <p14:tracePt t="70234" x="4968875" y="5330825"/>
          <p14:tracePt t="70565" x="4981575" y="5318125"/>
          <p14:tracePt t="70573" x="4992688" y="5305425"/>
          <p14:tracePt t="70583" x="5018088" y="5294313"/>
          <p14:tracePt t="70587" x="5043488" y="5294313"/>
          <p14:tracePt t="70597" x="5068888" y="5268913"/>
          <p14:tracePt t="70603" x="5143500" y="5243513"/>
          <p14:tracePt t="70613" x="5205413" y="5218113"/>
          <p14:tracePt t="70624" x="5281613" y="5194300"/>
          <p14:tracePt t="70626" x="5343525" y="5181600"/>
          <p14:tracePt t="70636" x="5407025" y="5156200"/>
          <p14:tracePt t="70642" x="5494338" y="5130800"/>
          <p14:tracePt t="70653" x="5568950" y="5105400"/>
          <p14:tracePt t="70662" x="5656263" y="5081588"/>
          <p14:tracePt t="70668" x="5732463" y="5056188"/>
          <p14:tracePt t="70678" x="5768975" y="5030788"/>
          <p14:tracePt t="70682" x="5832475" y="5018088"/>
          <p14:tracePt t="70692" x="5856288" y="5018088"/>
          <p14:tracePt t="70702" x="5881688" y="4992688"/>
          <p14:tracePt t="70708" x="5894388" y="4992688"/>
          <p14:tracePt t="70718" x="5919788" y="4981575"/>
          <p14:tracePt t="70722" x="5932488" y="4981575"/>
          <p14:tracePt t="70732" x="5945188" y="4981575"/>
          <p14:tracePt t="70742" x="5969000" y="4968875"/>
          <p14:tracePt t="70748" x="5981700" y="4968875"/>
          <p14:tracePt t="70758" x="5994400" y="4968875"/>
          <p14:tracePt t="70762" x="6007100" y="4956175"/>
          <p14:tracePt t="70985" x="5981700" y="4968875"/>
          <p14:tracePt t="70990" x="5843588" y="5068888"/>
          <p14:tracePt t="71000" x="5756275" y="5118100"/>
          <p14:tracePt t="71006" x="5681663" y="5156200"/>
          <p14:tracePt t="71016" x="5643563" y="5181600"/>
          <p14:tracePt t="71026" x="5619750" y="5181600"/>
          <p14:tracePt t="71137" x="5619750" y="5194300"/>
          <p14:tracePt t="71216" x="5607050" y="5194300"/>
          <p14:tracePt t="71232" x="5607050" y="5205413"/>
          <p14:tracePt t="71338" x="5594350" y="5218113"/>
          <p14:tracePt t="71348" x="5568950" y="5243513"/>
          <p14:tracePt t="71354" x="5518150" y="5256213"/>
          <p14:tracePt t="71364" x="5481638" y="5281613"/>
          <p14:tracePt t="71368" x="5443538" y="5294313"/>
          <p14:tracePt t="71378" x="5407025" y="5305425"/>
          <p14:tracePt t="71388" x="5381625" y="5305425"/>
          <p14:tracePt t="71395" x="5356225" y="5305425"/>
          <p14:tracePt t="71404" x="5356225" y="5318125"/>
          <p14:tracePt t="71419" x="5343525" y="5318125"/>
          <p14:tracePt t="71448" x="5343525" y="5305425"/>
          <p14:tracePt t="71475" x="5356225" y="5281613"/>
          <p14:tracePt t="71487" x="5356225" y="5243513"/>
          <p14:tracePt t="71491" x="5356225" y="5230813"/>
          <p14:tracePt t="71501" x="5356225" y="5194300"/>
          <p14:tracePt t="71510" x="5343525" y="5156200"/>
          <p14:tracePt t="71515" x="5318125" y="5118100"/>
          <p14:tracePt t="71524" x="5294313" y="5068888"/>
          <p14:tracePt t="71530" x="5256213" y="5005388"/>
          <p14:tracePt t="71540" x="5218113" y="4968875"/>
          <p14:tracePt t="71550" x="5181600" y="4905375"/>
          <p14:tracePt t="71554" x="5130800" y="4830763"/>
          <p14:tracePt t="71565" x="5105400" y="4792663"/>
          <p14:tracePt t="71572" x="5056188" y="4743450"/>
          <p14:tracePt t="71580" x="5018088" y="4679950"/>
          <p14:tracePt t="71590" x="4992688" y="4656138"/>
          <p14:tracePt t="71596" x="4956175" y="4592638"/>
          <p14:tracePt t="71606" x="4930775" y="4567238"/>
          <p14:tracePt t="71610" x="4905375" y="4543425"/>
          <p14:tracePt t="71620" x="4892675" y="4518025"/>
          <p14:tracePt t="71630" x="4892675" y="4492625"/>
          <p14:tracePt t="71636" x="4892675" y="4467225"/>
          <p14:tracePt t="71646" x="4879975" y="4454525"/>
          <p14:tracePt t="71650" x="4879975" y="4418013"/>
          <p14:tracePt t="71660" x="4879975" y="4392613"/>
          <p14:tracePt t="71670" x="4879975" y="4354513"/>
          <p14:tracePt t="71676" x="4879975" y="4318000"/>
          <p14:tracePt t="71687" x="4879975" y="4279900"/>
          <p14:tracePt t="71691" x="4879975" y="4230688"/>
          <p14:tracePt t="71706" x="4879975" y="4167188"/>
          <p14:tracePt t="71713" x="4892675" y="4092575"/>
          <p14:tracePt t="71716" x="4905375" y="4017963"/>
          <p14:tracePt t="71726" x="4918075" y="3929063"/>
          <p14:tracePt t="71732" x="4930775" y="3854450"/>
          <p14:tracePt t="71742" x="4943475" y="3779838"/>
          <p14:tracePt t="71752" x="4968875" y="3703638"/>
          <p14:tracePt t="71756" x="4992688" y="3629025"/>
          <p14:tracePt t="71766" x="5005388" y="3579813"/>
          <p14:tracePt t="71772" x="5018088" y="3516313"/>
          <p14:tracePt t="71782" x="5043488" y="3490913"/>
          <p14:tracePt t="71792" x="5043488" y="3467100"/>
          <p14:tracePt t="71796" x="5056188" y="3441700"/>
          <p14:tracePt t="71806" x="5068888" y="3441700"/>
          <p14:tracePt t="71813" x="5081588" y="3429000"/>
          <p14:tracePt t="71823" x="5092700" y="3429000"/>
          <p14:tracePt t="71833" x="5092700" y="3403600"/>
          <p14:tracePt t="71838" x="5105400" y="3403600"/>
          <p14:tracePt t="71849" x="5118100" y="3378200"/>
          <p14:tracePt t="71854" x="5130800" y="3367088"/>
          <p14:tracePt t="71863" x="5130800" y="3354388"/>
          <p14:tracePt t="71873" x="5143500" y="3328988"/>
          <p14:tracePt t="71878" x="5156200" y="3303588"/>
          <p14:tracePt t="71889" x="5168900" y="3267075"/>
          <p14:tracePt t="71893" x="5181600" y="3190875"/>
          <p14:tracePt t="71905" x="5205413" y="3141663"/>
          <p14:tracePt t="71913" x="5230813" y="3054350"/>
          <p14:tracePt t="71921" x="5256213" y="2965450"/>
          <p14:tracePt t="71929" x="5281613" y="2865438"/>
          <p14:tracePt t="71937" x="5343525" y="2740025"/>
          <p14:tracePt t="71945" x="5381625" y="2616200"/>
          <p14:tracePt t="71957" x="5418138" y="2516188"/>
          <p14:tracePt t="71959" x="5456238" y="2390775"/>
          <p14:tracePt t="71969" x="5507038" y="2252663"/>
          <p14:tracePt t="71975" x="5556250" y="2152650"/>
          <p14:tracePt t="71986" x="5594350" y="2027238"/>
          <p14:tracePt t="71995" x="5619750" y="1927225"/>
          <p14:tracePt t="71998" x="5643563" y="1839913"/>
          <p14:tracePt t="72009" x="5668963" y="1765300"/>
          <p14:tracePt t="72015" x="5681663" y="1714500"/>
          <p14:tracePt t="72024" x="5694363" y="1676400"/>
          <p14:tracePt t="72037" x="5707063" y="1652588"/>
          <p14:tracePt t="72040" x="5719763" y="1627188"/>
          <p14:tracePt t="72054" x="5732463" y="1601788"/>
          <p14:tracePt t="72058" x="5732463" y="1576388"/>
          <p14:tracePt t="72064" x="5756275" y="1563688"/>
          <p14:tracePt t="72074" x="5756275" y="1539875"/>
          <p14:tracePt t="72080" x="5768975" y="1514475"/>
          <p14:tracePt t="72090" x="5781675" y="1501775"/>
          <p14:tracePt t="72094" x="5781675" y="1476375"/>
          <p14:tracePt t="72104" x="5794375" y="1450975"/>
          <p14:tracePt t="72115" x="5794375" y="1439863"/>
          <p14:tracePt t="72120" x="5807075" y="1427163"/>
          <p14:tracePt t="72130" x="5819775" y="1401763"/>
          <p14:tracePt t="72134" x="5819775" y="1389063"/>
          <p14:tracePt t="72144" x="5832475" y="1363663"/>
          <p14:tracePt t="72155" x="5843588" y="1339850"/>
          <p14:tracePt t="72160" x="5843588" y="1327150"/>
          <p14:tracePt t="72170" x="5843588" y="1301750"/>
          <p14:tracePt t="72176" x="5868988" y="1263650"/>
          <p14:tracePt t="72186" x="5881688" y="1238250"/>
          <p14:tracePt t="72196" x="5881688" y="1214438"/>
          <p14:tracePt t="72200" x="5894388" y="1214438"/>
          <p14:tracePt t="72210" x="5907088" y="1201738"/>
          <p14:tracePt t="72283" x="5907088" y="1189038"/>
          <p14:tracePt t="73592" x="5919788" y="1189038"/>
          <p14:tracePt t="74133" x="5919788" y="1201738"/>
          <p14:tracePt t="74168" x="5919788" y="1214438"/>
          <p14:tracePt t="74223" x="5919788" y="1227138"/>
          <p14:tracePt t="74228" x="5919788" y="1238250"/>
          <p14:tracePt t="74249" x="5919788" y="1250950"/>
          <p14:tracePt t="74268" x="5919788" y="1263650"/>
          <p14:tracePt t="74507" x="5907088" y="1263650"/>
          <p14:tracePt t="74512" x="5894388" y="1263650"/>
          <p14:tracePt t="74527" x="5881688" y="1263650"/>
          <p14:tracePt t="74550" x="5868988" y="1263650"/>
          <p14:tracePt t="74560" x="5868988" y="1276350"/>
          <p14:tracePt t="74576" x="5856288" y="1276350"/>
          <p14:tracePt t="74586" x="5856288" y="1289050"/>
          <p14:tracePt t="74602" x="5843588" y="1289050"/>
          <p14:tracePt t="74606" x="5819775" y="1314450"/>
          <p14:tracePt t="74616" x="5794375" y="1327150"/>
          <p14:tracePt t="74626" x="5781675" y="1350963"/>
          <p14:tracePt t="74632" x="5768975" y="1363663"/>
          <p14:tracePt t="74642" x="5756275" y="1376363"/>
          <p14:tracePt t="74646" x="5743575" y="1401763"/>
          <p14:tracePt t="74657" x="5732463" y="1427163"/>
          <p14:tracePt t="74666" x="5732463" y="1439863"/>
          <p14:tracePt t="74672" x="5707063" y="1463675"/>
          <p14:tracePt t="74687" x="5707063" y="1476375"/>
          <p14:tracePt t="74697" x="5694363" y="1501775"/>
          <p14:tracePt t="74709" x="5694363" y="1527175"/>
          <p14:tracePt t="74713" x="5681663" y="1527175"/>
          <p14:tracePt t="74723" x="5681663" y="1552575"/>
          <p14:tracePt t="74729" x="5681663" y="1563688"/>
          <p14:tracePt t="74749" x="5668963" y="1589088"/>
          <p14:tracePt t="74752" x="5668963" y="1601788"/>
          <p14:tracePt t="74763" x="5656263" y="1614488"/>
          <p14:tracePt t="74769" x="5656263" y="1627188"/>
          <p14:tracePt t="74779" x="5656263" y="1639888"/>
          <p14:tracePt t="74789" x="5656263" y="1652588"/>
          <p14:tracePt t="74793" x="5656263" y="1663700"/>
          <p14:tracePt t="74803" x="5656263" y="1676400"/>
          <p14:tracePt t="74818" x="5656263" y="1689100"/>
          <p14:tracePt t="74829" x="5656263" y="1701800"/>
          <p14:tracePt t="74836" x="5656263" y="1714500"/>
          <p14:tracePt t="74845" x="5656263" y="1727200"/>
          <p14:tracePt t="74849" x="5656263" y="1752600"/>
          <p14:tracePt t="74859" x="5656263" y="1765300"/>
          <p14:tracePt t="74869" x="5656263" y="1776413"/>
          <p14:tracePt t="74875" x="5656263" y="1801813"/>
          <p14:tracePt t="74885" x="5656263" y="1814513"/>
          <p14:tracePt t="74900" x="5656263" y="1839913"/>
          <p14:tracePt t="74926" x="5656263" y="1852613"/>
          <p14:tracePt t="74995" x="5668963" y="1852613"/>
          <p14:tracePt t="75005" x="5694363" y="1852613"/>
          <p14:tracePt t="75013" x="5719763" y="1852613"/>
          <p14:tracePt t="75021" x="5756275" y="1852613"/>
          <p14:tracePt t="75031" x="5794375" y="1865313"/>
          <p14:tracePt t="75041" x="5843588" y="1865313"/>
          <p14:tracePt t="75044" x="5881688" y="1865313"/>
          <p14:tracePt t="75050" x="5919788" y="1865313"/>
          <p14:tracePt t="75060" x="5945188" y="1865313"/>
          <p14:tracePt t="75070" x="5956300" y="1865313"/>
          <p14:tracePt t="75167" x="5969000" y="1865313"/>
          <p14:tracePt t="75183" x="5981700" y="1865313"/>
          <p14:tracePt t="75197" x="5981700" y="1852613"/>
          <p14:tracePt t="75212" x="5981700" y="1839913"/>
          <p14:tracePt t="75222" x="5994400" y="1839913"/>
          <p14:tracePt t="75232" x="5994400" y="1827213"/>
          <p14:tracePt t="75247" x="5994400" y="1801813"/>
          <p14:tracePt t="75253" x="6007100" y="1776413"/>
          <p14:tracePt t="75264" x="6007100" y="1752600"/>
          <p14:tracePt t="75273" x="6019800" y="1727200"/>
          <p14:tracePt t="75282" x="6019800" y="1689100"/>
          <p14:tracePt t="75288" x="6032500" y="1652588"/>
          <p14:tracePt t="75293" x="6045200" y="1601788"/>
          <p14:tracePt t="75303" x="6045200" y="1563688"/>
          <p14:tracePt t="75315" x="6045200" y="1527175"/>
          <p14:tracePt t="75319" x="6045200" y="1489075"/>
          <p14:tracePt t="75329" x="6045200" y="1463675"/>
          <p14:tracePt t="75332" x="6045200" y="1450975"/>
          <p14:tracePt t="75342" x="6045200" y="1439863"/>
          <p14:tracePt t="75415" x="6032500" y="1439863"/>
          <p14:tracePt t="75570" x="6045200" y="1439863"/>
          <p14:tracePt t="75584" x="6045200" y="1450975"/>
          <p14:tracePt t="75594" x="6056313" y="1450975"/>
          <p14:tracePt t="75676" x="6069013" y="1450975"/>
          <p14:tracePt t="75680" x="6069013" y="1463675"/>
          <p14:tracePt t="75706" x="6069013" y="1476375"/>
          <p14:tracePt t="75720" x="6069013" y="1489075"/>
          <p14:tracePt t="75730" x="6069013" y="1501775"/>
          <p14:tracePt t="75736" x="6069013" y="1527175"/>
          <p14:tracePt t="75756" x="6069013" y="1539875"/>
          <p14:tracePt t="75763" x="6056313" y="1563688"/>
          <p14:tracePt t="75772" x="6045200" y="1576388"/>
          <p14:tracePt t="75776" x="6032500" y="1601788"/>
          <p14:tracePt t="75786" x="6019800" y="1614488"/>
          <p14:tracePt t="75797" x="6007100" y="1627188"/>
          <p14:tracePt t="75803" x="6007100" y="1652588"/>
          <p14:tracePt t="75815" x="6007100" y="1663700"/>
          <p14:tracePt t="75817" x="5994400" y="1676400"/>
          <p14:tracePt t="75827" x="5981700" y="1689100"/>
          <p14:tracePt t="75836" x="5981700" y="1714500"/>
          <p14:tracePt t="75842" x="5969000" y="1727200"/>
          <p14:tracePt t="75853" x="5945188" y="1765300"/>
          <p14:tracePt t="75859" x="5945188" y="1789113"/>
          <p14:tracePt t="75868" x="5919788" y="1814513"/>
          <p14:tracePt t="75880" x="5907088" y="1852613"/>
          <p14:tracePt t="75882" x="5881688" y="1901825"/>
          <p14:tracePt t="75892" x="5856288" y="1965325"/>
          <p14:tracePt t="75900" x="5819775" y="2027238"/>
          <p14:tracePt t="75909" x="5768975" y="2152650"/>
          <p14:tracePt t="75919" x="5743575" y="2214563"/>
          <p14:tracePt t="75923" x="5707063" y="2290763"/>
          <p14:tracePt t="75935" x="5668963" y="2365375"/>
          <p14:tracePt t="75938" x="5630863" y="2452688"/>
          <p14:tracePt t="75951" x="5581650" y="2552700"/>
          <p14:tracePt t="75959" x="5556250" y="2616200"/>
          <p14:tracePt t="75963" x="5518150" y="2690813"/>
          <p14:tracePt t="75974" x="5481638" y="2765425"/>
          <p14:tracePt t="75980" x="5456238" y="2828925"/>
          <p14:tracePt t="75989" x="5443538" y="2865438"/>
          <p14:tracePt t="75998" x="5430838" y="2903538"/>
          <p14:tracePt t="76004" x="5407025" y="2941638"/>
          <p14:tracePt t="76014" x="5394325" y="2978150"/>
          <p14:tracePt t="76019" x="5394325" y="3016250"/>
          <p14:tracePt t="76029" x="5368925" y="3054350"/>
          <p14:tracePt t="76038" x="5356225" y="3090863"/>
          <p14:tracePt t="76046" x="5343525" y="3128963"/>
          <p14:tracePt t="76054" x="5330825" y="3203575"/>
          <p14:tracePt t="76058" x="5318125" y="3278188"/>
          <p14:tracePt t="76068" x="5294313" y="3341688"/>
          <p14:tracePt t="76078" x="5281613" y="3416300"/>
          <p14:tracePt t="76084" x="5268913" y="3467100"/>
          <p14:tracePt t="76094" x="5256213" y="3541713"/>
          <p14:tracePt t="76100" x="5243513" y="3590925"/>
          <p14:tracePt t="76110" x="5230813" y="3654425"/>
          <p14:tracePt t="76120" x="5230813" y="3692525"/>
          <p14:tracePt t="76124" x="5218113" y="3729038"/>
          <p14:tracePt t="76134" x="5205413" y="3767138"/>
          <p14:tracePt t="76140" x="5194300" y="3816350"/>
          <p14:tracePt t="76162" x="5181600" y="3905250"/>
          <p14:tracePt t="76165" x="5156200" y="3941763"/>
          <p14:tracePt t="76175" x="5130800" y="3992563"/>
          <p14:tracePt t="76180" x="5118100" y="4029075"/>
          <p14:tracePt t="76190" x="5105400" y="4092575"/>
          <p14:tracePt t="76200" x="5105400" y="4154488"/>
          <p14:tracePt t="76206" x="5092700" y="4217988"/>
          <p14:tracePt t="76216" x="5081588" y="4254500"/>
          <p14:tracePt t="76220" x="5068888" y="4292600"/>
          <p14:tracePt t="76230" x="5056188" y="4341813"/>
          <p14:tracePt t="76240" x="5043488" y="4379913"/>
          <p14:tracePt t="76246" x="5043488" y="4418013"/>
          <p14:tracePt t="76256" x="5043488" y="4443413"/>
          <p14:tracePt t="76261" x="5030788" y="4467225"/>
          <p14:tracePt t="76270" x="5030788" y="4479925"/>
          <p14:tracePt t="76280" x="5030788" y="4492625"/>
          <p14:tracePt t="76286" x="5018088" y="4505325"/>
          <p14:tracePt t="76404" x="5018088" y="4518025"/>
          <p14:tracePt t="76459" x="5018088" y="4530725"/>
          <p14:tracePt t="76464" x="5005388" y="4543425"/>
          <p14:tracePt t="76473" x="5005388" y="4554538"/>
          <p14:tracePt t="76483" x="4992688" y="4567238"/>
          <p14:tracePt t="76489" x="4981575" y="4579938"/>
          <p14:tracePt t="76499" x="4981575" y="4592638"/>
          <p14:tracePt t="76503" x="4968875" y="4592638"/>
          <p14:tracePt t="76515" x="4968875" y="4605338"/>
          <p14:tracePt t="76524" x="4956175" y="4618038"/>
          <p14:tracePt t="76530" x="4956175" y="4630738"/>
          <p14:tracePt t="76539" x="4943475" y="4656138"/>
          <p14:tracePt t="76544" x="4943475" y="4667250"/>
          <p14:tracePt t="76559" x="4918075" y="4692650"/>
          <p14:tracePt t="76565" x="4905375" y="4730750"/>
          <p14:tracePt t="76569" x="4905375" y="4768850"/>
          <p14:tracePt t="76581" x="4892675" y="4805363"/>
          <p14:tracePt t="76584" x="4879975" y="4843463"/>
          <p14:tracePt t="76596" x="4856163" y="4879975"/>
          <p14:tracePt t="76604" x="4856163" y="4905375"/>
          <p14:tracePt t="76610" x="4856163" y="4930775"/>
          <p14:tracePt t="76618" x="4843463" y="4943475"/>
          <p14:tracePt t="76634" x="4843463" y="4956175"/>
          <p14:tracePt t="76644" x="4843463" y="4968875"/>
          <p14:tracePt t="76744" x="4843463" y="4956175"/>
          <p14:tracePt t="76826" x="4843463" y="4905375"/>
          <p14:tracePt t="76836" x="4843463" y="4805363"/>
          <p14:tracePt t="76847" x="4856163" y="4679950"/>
          <p14:tracePt t="76850" x="4905375" y="4518025"/>
          <p14:tracePt t="76861" x="4956175" y="4230688"/>
          <p14:tracePt t="76866" x="4992688" y="4067175"/>
          <p14:tracePt t="76879" x="5018088" y="3929063"/>
          <p14:tracePt t="76886" x="5043488" y="3792538"/>
          <p14:tracePt t="76891" x="5068888" y="3692525"/>
          <p14:tracePt t="76903" x="5105400" y="3629025"/>
          <p14:tracePt t="76906" x="5130800" y="3579813"/>
          <p14:tracePt t="76916" x="5156200" y="3529013"/>
          <p14:tracePt t="76928" x="5156200" y="3503613"/>
          <p14:tracePt t="76932" x="5156200" y="3479800"/>
          <p14:tracePt t="76942" x="5156200" y="3467100"/>
          <p14:tracePt t="76946" x="5156200" y="3454400"/>
          <p14:tracePt t="76956" x="5168900" y="3454400"/>
          <p14:tracePt t="76966" x="5168900" y="3429000"/>
          <p14:tracePt t="76972" x="5181600" y="3416300"/>
          <p14:tracePt t="76982" x="5181600" y="3390900"/>
          <p14:tracePt t="76986" x="5194300" y="3341688"/>
          <p14:tracePt t="76996" x="5230813" y="3278188"/>
          <p14:tracePt t="77008" x="5256213" y="3190875"/>
          <p14:tracePt t="77012" x="5294313" y="3103563"/>
          <p14:tracePt t="77022" x="5330825" y="2990850"/>
          <p14:tracePt t="77028" x="5381625" y="2903538"/>
          <p14:tracePt t="77038" x="5430838" y="2803525"/>
          <p14:tracePt t="77048" x="5468938" y="2690813"/>
          <p14:tracePt t="77053" x="5518150" y="2603500"/>
          <p14:tracePt t="77062" x="5556250" y="2527300"/>
          <p14:tracePt t="77068" x="5581650" y="2452688"/>
          <p14:tracePt t="77079" x="5619750" y="2403475"/>
          <p14:tracePt t="77088" x="5630863" y="2339975"/>
          <p14:tracePt t="77093" x="5668963" y="2265363"/>
          <p14:tracePt t="77102" x="5694363" y="2227263"/>
          <p14:tracePt t="77108" x="5707063" y="2201863"/>
          <p14:tracePt t="77118" x="5719763" y="2178050"/>
          <p14:tracePt t="77128" x="5732463" y="2152650"/>
          <p14:tracePt t="77144" x="5732463" y="2139950"/>
          <p14:tracePt t="77311" x="5732463" y="2127250"/>
          <p14:tracePt t="77321" x="5732463" y="2078038"/>
          <p14:tracePt t="77331" x="5732463" y="2014538"/>
          <p14:tracePt t="77335" x="5756275" y="1927225"/>
          <p14:tracePt t="77346" x="5781675" y="1852613"/>
          <p14:tracePt t="77351" x="5794375" y="1776413"/>
          <p14:tracePt t="77362" x="5807075" y="1752600"/>
          <p14:tracePt t="77371" x="5819775" y="1727200"/>
          <p14:tracePt t="77379" x="5832475" y="1714500"/>
          <p14:tracePt t="77386" x="5832475" y="1689100"/>
          <p14:tracePt t="77390" x="5843588" y="1689100"/>
          <p14:tracePt t="77412" x="5843588" y="1676400"/>
          <p14:tracePt t="77589" x="5843588" y="1663700"/>
          <p14:tracePt t="77603" x="5856288" y="1652588"/>
          <p14:tracePt t="77629" x="5856288" y="1639888"/>
          <p14:tracePt t="77633" x="5868988" y="1627188"/>
          <p14:tracePt t="77653" x="5881688" y="1601788"/>
          <p14:tracePt t="77660" x="5894388" y="1576388"/>
          <p14:tracePt t="77669" x="5894388" y="1563688"/>
          <p14:tracePt t="77675" x="5907088" y="1539875"/>
          <p14:tracePt t="77683" x="5919788" y="1527175"/>
          <p14:tracePt t="77693" x="5919788" y="1514475"/>
          <p14:tracePt t="77698" x="5919788" y="1501775"/>
          <p14:tracePt t="77715" x="5919788" y="1476375"/>
          <p14:tracePt t="77749" x="5919788" y="1463675"/>
          <p14:tracePt t="77754" x="5932488" y="1463675"/>
          <p14:tracePt t="77925" x="5932488" y="1476375"/>
          <p14:tracePt t="77937" x="5919788" y="1501775"/>
          <p14:tracePt t="77943" x="5919788" y="1514475"/>
          <p14:tracePt t="77952" x="5894388" y="1527175"/>
          <p14:tracePt t="77957" x="5881688" y="1552575"/>
          <p14:tracePt t="77977" x="5868988" y="1576388"/>
          <p14:tracePt t="77981" x="5868988" y="1589088"/>
          <p14:tracePt t="77991" x="5856288" y="1601788"/>
          <p14:tracePt t="77997" x="5843588" y="1627188"/>
          <p14:tracePt t="78008" x="5832475" y="1652588"/>
          <p14:tracePt t="78017" x="5819775" y="1663700"/>
          <p14:tracePt t="78021" x="5807075" y="1701800"/>
          <p14:tracePt t="78032" x="5807075" y="1714500"/>
          <p14:tracePt t="78036" x="5794375" y="1727200"/>
          <p14:tracePt t="78047" x="5781675" y="1752600"/>
          <p14:tracePt t="78057" x="5781675" y="1776413"/>
          <p14:tracePt t="78062" x="5781675" y="1789113"/>
          <p14:tracePt t="78077" x="5756275" y="1839913"/>
          <p14:tracePt t="78087" x="5743575" y="1865313"/>
          <p14:tracePt t="78097" x="5743575" y="1889125"/>
          <p14:tracePt t="78103" x="5743575" y="1901825"/>
          <p14:tracePt t="78113" x="5743575" y="1914525"/>
          <p14:tracePt t="78118" x="5743575" y="1927225"/>
          <p14:tracePt t="78127" x="5743575" y="1939925"/>
          <p14:tracePt t="78137" x="5743575" y="1952625"/>
          <p14:tracePt t="78162" x="5743575" y="1965325"/>
          <p14:tracePt t="78169" x="5743575" y="1978025"/>
          <p14:tracePt t="78183" x="5743575" y="1989138"/>
          <p14:tracePt t="78218" x="5743575" y="2001838"/>
          <p14:tracePt t="78238" x="5743575" y="2014538"/>
          <p14:tracePt t="78274" x="5743575" y="2027238"/>
          <p14:tracePt t="78278" x="5756275" y="2027238"/>
          <p14:tracePt t="78328" x="5768975" y="2001838"/>
          <p14:tracePt t="78338" x="5807075" y="1965325"/>
          <p14:tracePt t="78344" x="5832475" y="1901825"/>
          <p14:tracePt t="78354" x="5894388" y="1814513"/>
          <p14:tracePt t="78358" x="5932488" y="1727200"/>
          <p14:tracePt t="78368" x="6032500" y="1563688"/>
          <p14:tracePt t="78378" x="6094413" y="1450975"/>
          <p14:tracePt t="78385" x="6145213" y="1363663"/>
          <p14:tracePt t="78395" x="6169025" y="1289050"/>
          <p14:tracePt t="78401" x="6207125" y="1250950"/>
          <p14:tracePt t="78414" x="6219825" y="1227138"/>
          <p14:tracePt t="78416" x="6219825" y="1214438"/>
          <p14:tracePt t="78587" x="6219825" y="1227138"/>
          <p14:tracePt t="78597" x="6207125" y="1289050"/>
          <p14:tracePt t="78603" x="6194425" y="1363663"/>
          <p14:tracePt t="78613" x="6181725" y="1427163"/>
          <p14:tracePt t="78617" x="6169025" y="1489075"/>
          <p14:tracePt t="78629" x="6169025" y="1539875"/>
          <p14:tracePt t="78640" x="6157913" y="1576388"/>
          <p14:tracePt t="78643" x="6145213" y="1614488"/>
          <p14:tracePt t="78653" x="6132513" y="1639888"/>
          <p14:tracePt t="78660" x="6119813" y="1676400"/>
          <p14:tracePt t="78668" x="6119813" y="1689100"/>
          <p14:tracePt t="78682" x="6107113" y="1689100"/>
          <p14:tracePt t="78775" x="6119813" y="1689100"/>
          <p14:tracePt t="78789" x="6119813" y="1676400"/>
          <p14:tracePt t="78799" x="6119813" y="1663700"/>
          <p14:tracePt t="78805" x="6132513" y="1639888"/>
          <p14:tracePt t="78816" x="6132513" y="1614488"/>
          <p14:tracePt t="78818" x="6132513" y="1601788"/>
          <p14:tracePt t="78838" x="6132513" y="1589088"/>
          <p14:tracePt t="78888" x="6119813" y="1589088"/>
          <p14:tracePt t="78919" x="6107113" y="1601788"/>
          <p14:tracePt t="78932" x="6094413" y="1601788"/>
          <p14:tracePt t="78958" x="6094413" y="1614488"/>
          <p14:tracePt t="78969" x="6094413" y="1639888"/>
          <p14:tracePt t="78975" x="6094413" y="1652588"/>
          <p14:tracePt t="79029" x="6107113" y="1652588"/>
          <p14:tracePt t="79048" x="6107113" y="1639888"/>
          <p14:tracePt t="79055" x="6119813" y="1639888"/>
          <p14:tracePt t="79069" x="6119813" y="1627188"/>
          <p14:tracePt t="79081" x="6145213" y="1552575"/>
          <p14:tracePt t="79091" x="6169025" y="1514475"/>
          <p14:tracePt t="79095" x="6181725" y="1476375"/>
          <p14:tracePt t="79105" x="6194425" y="1450975"/>
          <p14:tracePt t="79111" x="6207125" y="1414463"/>
          <p14:tracePt t="79121" x="6207125" y="1401763"/>
          <p14:tracePt t="79210" x="6194425" y="1401763"/>
          <p14:tracePt t="79266" x="6194425" y="1414463"/>
          <p14:tracePt t="79492" x="6181725" y="1439863"/>
          <p14:tracePt t="79498" x="6181725" y="1476375"/>
          <p14:tracePt t="79508" x="6157913" y="1501775"/>
          <p14:tracePt t="79512" x="6145213" y="1527175"/>
          <p14:tracePt t="79523" x="6145213" y="1539875"/>
          <p14:tracePt t="79532" x="6145213" y="1552575"/>
          <p14:tracePt t="79541" x="6132513" y="1563688"/>
          <p14:tracePt t="79635" x="6132513" y="1552575"/>
          <p14:tracePt t="79701" x="6132513" y="1539875"/>
          <p14:tracePt t="79710" x="6145213" y="1450975"/>
          <p14:tracePt t="79714" x="6145213" y="1427163"/>
          <p14:tracePt t="79781" x="6145213" y="1463675"/>
          <p14:tracePt t="79791" x="6119813" y="1527175"/>
          <p14:tracePt t="79796" x="6094413" y="1614488"/>
          <p14:tracePt t="79807" x="6056313" y="1714500"/>
          <p14:tracePt t="79816" x="6019800" y="1801813"/>
          <p14:tracePt t="79821" x="5994400" y="1889125"/>
          <p14:tracePt t="79830" x="5969000" y="1952625"/>
          <p14:tracePt t="79836" x="5956300" y="2014538"/>
          <p14:tracePt t="79846" x="5945188" y="2039938"/>
          <p14:tracePt t="79856" x="5932488" y="2039938"/>
          <p14:tracePt t="79860" x="5932488" y="2052638"/>
          <p14:tracePt t="79942" x="5932488" y="2039938"/>
          <p14:tracePt t="79952" x="5932488" y="2027238"/>
          <p14:tracePt t="79956" x="5945188" y="1978025"/>
          <p14:tracePt t="79966" x="5969000" y="1952625"/>
          <p14:tracePt t="79976" x="5981700" y="1901825"/>
          <p14:tracePt t="79982" x="5981700" y="1865313"/>
          <p14:tracePt t="79992" x="5994400" y="1839913"/>
          <p14:tracePt t="79996" x="5994400" y="1814513"/>
          <p14:tracePt t="80006" x="6007100" y="1789113"/>
          <p14:tracePt t="80018" x="6007100" y="1776413"/>
          <p14:tracePt t="80078" x="5994400" y="1789113"/>
          <p14:tracePt t="80098" x="5994400" y="1801813"/>
          <p14:tracePt t="80102" x="5981700" y="1814513"/>
          <p14:tracePt t="80112" x="5981700" y="1839913"/>
          <p14:tracePt t="80118" x="5969000" y="1852613"/>
          <p14:tracePt t="80139" x="5969000" y="1865313"/>
          <p14:tracePt t="80184" x="5969000" y="1852613"/>
          <p14:tracePt t="80195" x="5981700" y="1839913"/>
          <p14:tracePt t="80208" x="5981700" y="1814513"/>
          <p14:tracePt t="80218" x="6019800" y="1765300"/>
          <p14:tracePt t="80224" x="6032500" y="1727200"/>
          <p14:tracePt t="80235" x="6056313" y="1663700"/>
          <p14:tracePt t="80240" x="6056313" y="1601788"/>
          <p14:tracePt t="80250" x="6081713" y="1552575"/>
          <p14:tracePt t="80260" x="6081713" y="1539875"/>
          <p14:tracePt t="80264" x="6081713" y="1527175"/>
          <p14:tracePt t="80331" x="6069013" y="1539875"/>
          <p14:tracePt t="80451" x="6069013" y="1527175"/>
          <p14:tracePt t="80921" x="6069013" y="1539875"/>
          <p14:tracePt t="80925" x="6069013" y="1552575"/>
          <p14:tracePt t="80938" x="6069013" y="1589088"/>
          <p14:tracePt t="80940" x="6056313" y="1614488"/>
          <p14:tracePt t="80950" x="6056313" y="1652588"/>
          <p14:tracePt t="80960" x="6032500" y="1689100"/>
          <p14:tracePt t="80966" x="6019800" y="1714500"/>
          <p14:tracePt t="80976" x="5994400" y="1765300"/>
          <p14:tracePt t="80980" x="5969000" y="1801813"/>
          <p14:tracePt t="80990" x="5956300" y="1839913"/>
          <p14:tracePt t="81000" x="5919788" y="1901825"/>
          <p14:tracePt t="81006" x="5894388" y="1952625"/>
          <p14:tracePt t="81016" x="5868988" y="2014538"/>
          <p14:tracePt t="81020" x="5819775" y="2089150"/>
          <p14:tracePt t="81030" x="5781675" y="2165350"/>
          <p14:tracePt t="81040" x="5732463" y="2239963"/>
          <p14:tracePt t="81046" x="5707063" y="2314575"/>
          <p14:tracePt t="81056" x="5681663" y="2352675"/>
          <p14:tracePt t="81062" x="5643563" y="2414588"/>
          <p14:tracePt t="81072" x="5607050" y="2452688"/>
          <p14:tracePt t="81082" x="5594350" y="2478088"/>
          <p14:tracePt t="81087" x="5581650" y="2503488"/>
          <p14:tracePt t="81096" x="5581650" y="2516188"/>
          <p14:tracePt t="81103" x="5568950" y="2540000"/>
          <p14:tracePt t="81113" x="5556250" y="2552700"/>
          <p14:tracePt t="81123" x="5556250" y="2565400"/>
          <p14:tracePt t="81127" x="5556250" y="2590800"/>
          <p14:tracePt t="81138" x="5543550" y="2616200"/>
          <p14:tracePt t="81145" x="5530850" y="2652713"/>
          <p14:tracePt t="81158" x="5507038" y="2690813"/>
          <p14:tracePt t="81163" x="5481638" y="2740025"/>
          <p14:tracePt t="81169" x="5456238" y="2790825"/>
          <p14:tracePt t="81178" x="5430838" y="2828925"/>
          <p14:tracePt t="81183" x="5407025" y="2903538"/>
          <p14:tracePt t="81192" x="5381625" y="2965450"/>
          <p14:tracePt t="81203" x="5343525" y="3041650"/>
          <p14:tracePt t="81208" x="5294313" y="3116263"/>
          <p14:tracePt t="81220" x="5268913" y="3165475"/>
          <p14:tracePt t="81222" x="5218113" y="3228975"/>
          <p14:tracePt t="81232" x="5168900" y="3341688"/>
          <p14:tracePt t="81242" x="5156200" y="3390900"/>
          <p14:tracePt t="81248" x="5143500" y="3441700"/>
          <p14:tracePt t="81259" x="5118100" y="3490913"/>
          <p14:tracePt t="81262" x="5105400" y="3529013"/>
          <p14:tracePt t="81274" x="5081588" y="3567113"/>
          <p14:tracePt t="81285" x="5068888" y="3603625"/>
          <p14:tracePt t="81288" x="5056188" y="3641725"/>
          <p14:tracePt t="81299" x="5056188" y="3679825"/>
          <p14:tracePt t="81308" x="5043488" y="3754438"/>
          <p14:tracePt t="81315" x="5030788" y="3803650"/>
          <p14:tracePt t="81325" x="5005388" y="3892550"/>
          <p14:tracePt t="81329" x="5005388" y="3967163"/>
          <p14:tracePt t="81340" x="4981575" y="4054475"/>
          <p14:tracePt t="81345" x="4968875" y="4141788"/>
          <p14:tracePt t="81357" x="4943475" y="4205288"/>
          <p14:tracePt t="81365" x="4930775" y="4292600"/>
          <p14:tracePt t="81371" x="4905375" y="4379913"/>
          <p14:tracePt t="81380" x="4892675" y="4454525"/>
          <p14:tracePt t="81385" x="4879975" y="4543425"/>
          <p14:tracePt t="81395" x="4868863" y="4605338"/>
          <p14:tracePt t="81405" x="4856163" y="4692650"/>
          <p14:tracePt t="81415" x="4843463" y="4768850"/>
          <p14:tracePt t="81421" x="4843463" y="4830763"/>
          <p14:tracePt t="81425" x="4830763" y="4905375"/>
          <p14:tracePt t="81438" x="4830763" y="4968875"/>
          <p14:tracePt t="81444" x="4818063" y="5030788"/>
          <p14:tracePt t="81451" x="4818063" y="5068888"/>
          <p14:tracePt t="81460" x="4818063" y="5118100"/>
          <p14:tracePt t="81464" x="4818063" y="5143500"/>
          <p14:tracePt t="81474" x="4818063" y="5168900"/>
          <p14:tracePt t="81484" x="4818063" y="5181600"/>
          <p14:tracePt t="81490" x="4818063" y="5205413"/>
          <p14:tracePt t="81500" x="4818063" y="5218113"/>
          <p14:tracePt t="81504" x="4818063" y="5230813"/>
          <p14:tracePt t="81516" x="4830763" y="5256213"/>
          <p14:tracePt t="81526" x="4843463" y="5294313"/>
          <p14:tracePt t="81530" x="4843463" y="5305425"/>
          <p14:tracePt t="81540" x="4843463" y="5318125"/>
          <p14:tracePt t="81546" x="4856163" y="5343525"/>
          <p14:tracePt t="81556" x="4868863" y="5343525"/>
          <p14:tracePt t="81566" x="4868863" y="5356225"/>
          <p14:tracePt t="81570" x="4879975" y="5368925"/>
          <p14:tracePt t="81587" x="4892675" y="5381625"/>
          <p14:tracePt t="81611" x="4905375" y="5381625"/>
          <p14:tracePt t="81627" x="4918075" y="5381625"/>
          <p14:tracePt t="81638" x="4918075" y="5394325"/>
          <p14:tracePt t="81663" x="4918075" y="5407025"/>
          <p14:tracePt t="81670" x="4930775" y="5418138"/>
          <p14:tracePt t="81693" x="4943475" y="5418138"/>
          <p14:tracePt t="81705" x="4943475" y="5430838"/>
          <p14:tracePt t="81723" x="4956175" y="5430838"/>
          <p14:tracePt t="81734" x="4956175" y="5443538"/>
          <p14:tracePt t="81784" x="4968875" y="5443538"/>
          <p14:tracePt t="81788" x="4968875" y="5456238"/>
          <p14:tracePt t="81805" x="4968875" y="5468938"/>
          <p14:tracePt t="81881" x="4968875" y="5481638"/>
          <p14:tracePt t="82126" x="4992688" y="5456238"/>
          <p14:tracePt t="82137" x="5030788" y="5407025"/>
          <p14:tracePt t="82148" x="5081588" y="5368925"/>
          <p14:tracePt t="82153" x="5118100" y="5318125"/>
          <p14:tracePt t="82163" x="5168900" y="5294313"/>
          <p14:tracePt t="82170" x="5205413" y="5256213"/>
          <p14:tracePt t="82178" x="5230813" y="5230813"/>
          <p14:tracePt t="82187" x="5230813" y="5218113"/>
          <p14:tracePt t="82193" x="5243513" y="5218113"/>
          <p14:tracePt t="82849" x="5243513" y="5181600"/>
          <p14:tracePt t="82853" x="5243513" y="5105400"/>
          <p14:tracePt t="82862" x="5243513" y="5018088"/>
          <p14:tracePt t="82873" x="5243513" y="4943475"/>
          <p14:tracePt t="82878" x="5230813" y="4843463"/>
          <p14:tracePt t="82888" x="5230813" y="4730750"/>
          <p14:tracePt t="82894" x="5230813" y="4656138"/>
          <p14:tracePt t="82904" x="5230813" y="4605338"/>
          <p14:tracePt t="82916" x="5230813" y="4530725"/>
          <p14:tracePt t="82919" x="5230813" y="4479925"/>
          <p14:tracePt t="82935" x="5243513" y="4392613"/>
          <p14:tracePt t="82945" x="5243513" y="4354513"/>
          <p14:tracePt t="82954" x="5243513" y="4305300"/>
          <p14:tracePt t="82958" x="5243513" y="4267200"/>
          <p14:tracePt t="82968" x="5243513" y="4254500"/>
          <p14:tracePt t="82975" x="5243513" y="4230688"/>
          <p14:tracePt t="82984" x="5243513" y="4217988"/>
          <p14:tracePt t="82994" x="5243513" y="4205288"/>
          <p14:tracePt t="82998" x="5230813" y="4179888"/>
          <p14:tracePt t="83010" x="5230813" y="4141788"/>
          <p14:tracePt t="83015" x="5218113" y="4092575"/>
          <p14:tracePt t="83024" x="5218113" y="4067175"/>
          <p14:tracePt t="83034" x="5218113" y="4017963"/>
          <p14:tracePt t="83040" x="5218113" y="3954463"/>
          <p14:tracePt t="83050" x="5218113" y="3892550"/>
          <p14:tracePt t="83054" x="5218113" y="3829050"/>
          <p14:tracePt t="83066" x="5218113" y="3767138"/>
          <p14:tracePt t="83074" x="5218113" y="3716338"/>
          <p14:tracePt t="83080" x="5205413" y="3667125"/>
          <p14:tracePt t="83090" x="5205413" y="3616325"/>
          <p14:tracePt t="83094" x="5205413" y="3579813"/>
          <p14:tracePt t="83104" x="5205413" y="3541713"/>
          <p14:tracePt t="83114" x="5205413" y="3503613"/>
          <p14:tracePt t="83120" x="5194300" y="3479800"/>
          <p14:tracePt t="83130" x="5194300" y="3441700"/>
          <p14:tracePt t="83136" x="5194300" y="3416300"/>
          <p14:tracePt t="83146" x="5194300" y="3390900"/>
          <p14:tracePt t="83252" x="5194300" y="3403600"/>
          <p14:tracePt t="83267" x="5181600" y="3416300"/>
          <p14:tracePt t="83297" x="5181600" y="3429000"/>
          <p14:tracePt t="83403" x="5181600" y="3441700"/>
          <p14:tracePt t="83443" x="5181600" y="3454400"/>
          <p14:tracePt t="83558" x="5181600" y="3467100"/>
          <p14:tracePt t="83564" x="5168900" y="3467100"/>
          <p14:tracePt t="83701" x="5156200" y="3467100"/>
          <p14:tracePt t="83720" x="5143500" y="3467100"/>
          <p14:tracePt t="83736" x="5130800" y="3467100"/>
          <p14:tracePt t="83740" x="5118100" y="3467100"/>
          <p14:tracePt t="83766" x="5105400" y="3467100"/>
          <p14:tracePt t="83781" x="5092700" y="3454400"/>
          <p14:tracePt t="83801" x="5081588" y="3454400"/>
          <p14:tracePt t="83822" x="5056188" y="3441700"/>
          <p14:tracePt t="83846" x="5018088" y="3441700"/>
          <p14:tracePt t="83856" x="5005388" y="3441700"/>
          <p14:tracePt t="83862" x="4981575" y="3441700"/>
          <p14:tracePt t="83872" x="4956175" y="3441700"/>
          <p14:tracePt t="83883" x="4868863" y="3441700"/>
          <p14:tracePt t="83886" x="4756150" y="3441700"/>
          <p14:tracePt t="83898" x="4643438" y="3441700"/>
          <p14:tracePt t="83902" x="4543425" y="3441700"/>
          <p14:tracePt t="83912" x="4454525" y="3441700"/>
          <p14:tracePt t="83923" x="4341813" y="3441700"/>
          <p14:tracePt t="83926" x="4217988" y="3441700"/>
          <p14:tracePt t="83939" x="4117975" y="3441700"/>
          <p14:tracePt t="83943" x="4054475" y="3441700"/>
          <p14:tracePt t="83953" x="4017963" y="3441700"/>
          <p14:tracePt t="83962" x="3992563" y="3454400"/>
          <p14:tracePt t="83983" x="3992563" y="3467100"/>
          <p14:tracePt t="84008" x="3992563" y="3479800"/>
          <p14:tracePt t="84044" x="3992563" y="3490913"/>
          <p14:tracePt t="84065" x="3992563" y="3503613"/>
          <p14:tracePt t="84098" x="3992563" y="3516313"/>
          <p14:tracePt t="84115" x="3979863" y="3529013"/>
          <p14:tracePt t="84129" x="3967163" y="3529013"/>
          <p14:tracePt t="84138" x="3954463" y="3529013"/>
          <p14:tracePt t="84155" x="3941763" y="3541713"/>
          <p14:tracePt t="84184" x="3941763" y="3554413"/>
          <p14:tracePt t="84221" x="3941763" y="3567113"/>
          <p14:tracePt t="84745" x="3941763" y="3529013"/>
          <p14:tracePt t="84757" x="3979863" y="3479800"/>
          <p14:tracePt t="84762" x="4017963" y="3403600"/>
          <p14:tracePt t="84766" x="4054475" y="3328988"/>
          <p14:tracePt t="84775" x="4092575" y="3278188"/>
          <p14:tracePt t="84785" x="4129088" y="3241675"/>
          <p14:tracePt t="84790" x="4154488" y="3203575"/>
          <p14:tracePt t="84800" x="4192588" y="3190875"/>
          <p14:tracePt t="84804" x="4205288" y="3165475"/>
          <p14:tracePt t="84817" x="4217988" y="3165475"/>
          <p14:tracePt t="84995" x="4230688" y="3165475"/>
          <p14:tracePt t="85002" x="4230688" y="3154363"/>
          <p14:tracePt t="85006" x="4254500" y="3154363"/>
          <p14:tracePt t="85016" x="4267200" y="3154363"/>
          <p14:tracePt t="85026" x="4279900" y="3154363"/>
          <p14:tracePt t="85032" x="4305300" y="3141663"/>
          <p14:tracePt t="85042" x="4318000" y="3141663"/>
          <p14:tracePt t="85047" x="4330700" y="3128963"/>
          <p14:tracePt t="85056" x="4341813" y="3128963"/>
          <p14:tracePt t="85072" x="4354513" y="3128963"/>
          <p14:tracePt t="85086" x="4379913" y="3128963"/>
          <p14:tracePt t="85098" x="4379913" y="3116263"/>
          <p14:tracePt t="85108" x="4392613" y="3116263"/>
          <p14:tracePt t="85113" x="4418013" y="3116263"/>
          <p14:tracePt t="85129" x="4443413" y="3103563"/>
          <p14:tracePt t="85140" x="4454525" y="3103563"/>
          <p14:tracePt t="85148" x="4467225" y="3103563"/>
          <p14:tracePt t="85152" x="4479925" y="3103563"/>
          <p14:tracePt t="85164" x="4505325" y="3103563"/>
          <p14:tracePt t="85169" x="4530725" y="3090863"/>
          <p14:tracePt t="85179" x="4543425" y="3090863"/>
          <p14:tracePt t="85188" x="4567238" y="3078163"/>
          <p14:tracePt t="85192" x="4605338" y="3078163"/>
          <p14:tracePt t="85205" x="4656138" y="3065463"/>
          <p14:tracePt t="85209" x="4679950" y="3065463"/>
          <p14:tracePt t="85219" x="4692650" y="3054350"/>
          <p14:tracePt t="85230" x="4705350" y="3054350"/>
          <p14:tracePt t="85274" x="4705350" y="3041650"/>
          <p14:tracePt t="85406" x="4692650" y="3041650"/>
          <p14:tracePt t="85410" x="4630738" y="3041650"/>
          <p14:tracePt t="85421" x="4554538" y="3041650"/>
          <p14:tracePt t="85431" x="4505325" y="3041650"/>
          <p14:tracePt t="85437" x="4467225" y="3041650"/>
          <p14:tracePt t="85446" x="4443413" y="3041650"/>
          <p14:tracePt t="85451" x="4405313" y="3041650"/>
          <p14:tracePt t="85461" x="4379913" y="3041650"/>
          <p14:tracePt t="85470" x="4354513" y="3054350"/>
          <p14:tracePt t="85486" x="4354513" y="3065463"/>
          <p14:tracePt t="85491" x="4341813" y="3065463"/>
          <p14:tracePt t="85511" x="4341813" y="3078163"/>
          <p14:tracePt t="85516" x="4330700" y="3078163"/>
          <p14:tracePt t="85526" x="4318000" y="3103563"/>
          <p14:tracePt t="85530" x="4292600" y="3103563"/>
          <p14:tracePt t="85542" x="4267200" y="3128963"/>
          <p14:tracePt t="85552" x="4254500" y="3141663"/>
          <p14:tracePt t="85556" x="4230688" y="3154363"/>
          <p14:tracePt t="85566" x="4192588" y="3165475"/>
          <p14:tracePt t="85572" x="4154488" y="3190875"/>
          <p14:tracePt t="85583" x="4092575" y="3216275"/>
          <p14:tracePt t="85592" x="4054475" y="3228975"/>
          <p14:tracePt t="85597" x="4029075" y="3241675"/>
          <p14:tracePt t="85607" x="4005263" y="3267075"/>
          <p14:tracePt t="85615" x="3979863" y="3278188"/>
          <p14:tracePt t="85622" x="3941763" y="3303588"/>
          <p14:tracePt t="85632" x="3929063" y="3316288"/>
          <p14:tracePt t="85636" x="3916363" y="3316288"/>
          <p14:tracePt t="85646" x="3905250" y="3341688"/>
          <p14:tracePt t="85652" x="3892550" y="3341688"/>
          <p14:tracePt t="85668" x="3879850" y="3367088"/>
          <p14:tracePt t="85672" x="3867150" y="3367088"/>
          <p14:tracePt t="85679" x="3867150" y="3378200"/>
          <p14:tracePt t="85688" x="3854450" y="3378200"/>
          <p14:tracePt t="85703" x="3854450" y="3390900"/>
          <p14:tracePt t="85728" x="3854450" y="3403600"/>
          <p14:tracePt t="85732" x="3841750" y="3403600"/>
          <p14:tracePt t="85743" x="3829050" y="3403600"/>
          <p14:tracePt t="85753" x="3829050" y="3416300"/>
          <p14:tracePt t="85768" x="3816350" y="3429000"/>
          <p14:tracePt t="85784" x="3803650" y="3441700"/>
          <p14:tracePt t="85798" x="3792538" y="3454400"/>
          <p14:tracePt t="86153" x="3779838" y="3441700"/>
          <p14:tracePt t="86163" x="3754438" y="3441700"/>
          <p14:tracePt t="86172" x="3741738" y="3416300"/>
          <p14:tracePt t="86177" x="3716338" y="3403600"/>
          <p14:tracePt t="86186" x="3692525" y="3390900"/>
          <p14:tracePt t="86193" x="3692525" y="3378200"/>
          <p14:tracePt t="86202" x="3679825" y="3378200"/>
          <p14:tracePt t="86212" x="3667125" y="3367088"/>
          <p14:tracePt t="87846" x="3679825" y="3367088"/>
          <p14:tracePt t="87957" x="3692525" y="3367088"/>
          <p14:tracePt t="88078" x="3692525" y="3378200"/>
          <p14:tracePt t="88094" x="3703638" y="3378200"/>
          <p14:tracePt t="88316" x="3729038" y="3378200"/>
          <p14:tracePt t="88320" x="3767138" y="3378200"/>
          <p14:tracePt t="88330" x="3829050" y="3390900"/>
          <p14:tracePt t="88340" x="3905250" y="3403600"/>
          <p14:tracePt t="88346" x="4005263" y="3416300"/>
          <p14:tracePt t="88358" x="4117975" y="3429000"/>
          <p14:tracePt t="88361" x="4254500" y="3441700"/>
          <p14:tracePt t="88370" x="4392613" y="3467100"/>
          <p14:tracePt t="88381" x="4518025" y="3479800"/>
          <p14:tracePt t="88386" x="4630738" y="3479800"/>
          <p14:tracePt t="88398" x="4730750" y="3479800"/>
          <p14:tracePt t="88400" x="4792663" y="3479800"/>
          <p14:tracePt t="88411" x="4856163" y="3479800"/>
          <p14:tracePt t="88421" x="4879975" y="3479800"/>
          <p14:tracePt t="88428" x="4892675" y="3479800"/>
          <p14:tracePt t="88476" x="4905375" y="3479800"/>
          <p14:tracePt t="88603" x="4918075" y="3479800"/>
          <p14:tracePt t="88613" x="4918075" y="3467100"/>
          <p14:tracePt t="88805" x="4905375" y="3467100"/>
          <p14:tracePt t="88815" x="4830763" y="3479800"/>
          <p14:tracePt t="88825" x="4718050" y="3503613"/>
          <p14:tracePt t="88831" x="4630738" y="3529013"/>
          <p14:tracePt t="88842" x="4567238" y="3541713"/>
          <p14:tracePt t="88844" x="4479925" y="3567113"/>
          <p14:tracePt t="88856" x="4354513" y="3579813"/>
          <p14:tracePt t="88864" x="4230688" y="3590925"/>
          <p14:tracePt t="88870" x="4117975" y="3616325"/>
          <p14:tracePt t="88880" x="4041775" y="3616325"/>
          <p14:tracePt t="88884" x="3979863" y="3629025"/>
          <p14:tracePt t="88896" x="3954463" y="3629025"/>
          <p14:tracePt t="88920" x="3954463" y="3641725"/>
          <p14:tracePt t="89232" x="3992563" y="3641725"/>
          <p14:tracePt t="89244" x="4054475" y="3616325"/>
          <p14:tracePt t="89248" x="4141788" y="3579813"/>
          <p14:tracePt t="89258" x="4279900" y="3516313"/>
          <p14:tracePt t="89268" x="4367213" y="3490913"/>
          <p14:tracePt t="89274" x="4443413" y="3467100"/>
          <p14:tracePt t="89284" x="4479925" y="3441700"/>
          <p14:tracePt t="89289" x="4505325" y="3416300"/>
          <p14:tracePt t="89299" x="4530725" y="3416300"/>
          <p14:tracePt t="89309" x="4530725" y="3403600"/>
          <p14:tracePt t="89316" x="4543425" y="3403600"/>
          <p14:tracePt t="89355" x="4554538" y="3403600"/>
          <p14:tracePt t="89370" x="4554538" y="3390900"/>
          <p14:tracePt t="89394" x="4567238" y="3378200"/>
          <p14:tracePt t="89410" x="4579938" y="3378200"/>
          <p14:tracePt t="89420" x="4592638" y="3378200"/>
          <p14:tracePt t="89435" x="4605338" y="3378200"/>
          <p14:tracePt t="89471" x="4618038" y="3378200"/>
          <p14:tracePt t="89825" x="4605338" y="3378200"/>
          <p14:tracePt t="89835" x="4567238" y="3378200"/>
          <p14:tracePt t="89839" x="4543425" y="3390900"/>
          <p14:tracePt t="89849" x="4518025" y="3403600"/>
          <p14:tracePt t="89855" x="4492625" y="3403600"/>
          <p14:tracePt t="89864" x="4454525" y="3416300"/>
          <p14:tracePt t="89874" x="4430713" y="3429000"/>
          <p14:tracePt t="89878" x="4405313" y="3441700"/>
          <p14:tracePt t="89894" x="4392613" y="3441700"/>
          <p14:tracePt t="89915" x="4392613" y="3454400"/>
          <p14:tracePt t="90117" x="4467225" y="3441700"/>
          <p14:tracePt t="90122" x="4592638" y="3429000"/>
          <p14:tracePt t="90131" x="4718050" y="3416300"/>
          <p14:tracePt t="90139" x="4856163" y="3390900"/>
          <p14:tracePt t="90159" x="5143500" y="3354388"/>
          <p14:tracePt t="90162" x="5230813" y="3328988"/>
          <p14:tracePt t="90172" x="5268913" y="3328988"/>
          <p14:tracePt t="90176" x="5281613" y="3316288"/>
          <p14:tracePt t="90196" x="5281613" y="3303588"/>
          <p14:tracePt t="90252" x="5294313" y="3303588"/>
          <p14:tracePt t="90282" x="5305425" y="3290888"/>
          <p14:tracePt t="90292" x="5318125" y="3267075"/>
          <p14:tracePt t="90298" x="5318125" y="3254375"/>
          <p14:tracePt t="90308" x="5318125" y="3241675"/>
          <p14:tracePt t="90318" x="5330825" y="3203575"/>
          <p14:tracePt t="90322" x="5330825" y="3165475"/>
          <p14:tracePt t="90332" x="5343525" y="3103563"/>
          <p14:tracePt t="90338" x="5343525" y="3078163"/>
          <p14:tracePt t="90348" x="5356225" y="3041650"/>
          <p14:tracePt t="90358" x="5368925" y="3003550"/>
          <p14:tracePt t="90362" x="5368925" y="2978150"/>
          <p14:tracePt t="90372" x="5381625" y="2965450"/>
          <p14:tracePt t="90378" x="5394325" y="2928938"/>
          <p14:tracePt t="90388" x="5394325" y="2903538"/>
          <p14:tracePt t="90399" x="5418138" y="2865438"/>
          <p14:tracePt t="90405" x="5443538" y="2828925"/>
          <p14:tracePt t="90416" x="5456238" y="2790825"/>
          <p14:tracePt t="90418" x="5468938" y="2728913"/>
          <p14:tracePt t="90429" x="5494338" y="2678113"/>
          <p14:tracePt t="90439" x="5507038" y="2616200"/>
          <p14:tracePt t="90444" x="5518150" y="2565400"/>
          <p14:tracePt t="90454" x="5543550" y="2503488"/>
          <p14:tracePt t="90458" x="5543550" y="2465388"/>
          <p14:tracePt t="90469" x="5543550" y="2427288"/>
          <p14:tracePt t="90478" x="5543550" y="2403475"/>
          <p14:tracePt t="90485" x="5556250" y="2378075"/>
          <p14:tracePt t="90494" x="5556250" y="2365375"/>
          <p14:tracePt t="90498" x="5556250" y="2339975"/>
          <p14:tracePt t="90521" x="5556250" y="2327275"/>
          <p14:tracePt t="90686" x="5568950" y="2327275"/>
          <p14:tracePt t="90807" x="5581650" y="2327275"/>
          <p14:tracePt t="90817" x="5581650" y="2314575"/>
          <p14:tracePt t="90828" x="5594350" y="2314575"/>
          <p14:tracePt t="90833" x="5594350" y="2303463"/>
          <p14:tracePt t="90847" x="5607050" y="2303463"/>
          <p14:tracePt t="90860" x="5607050" y="2290763"/>
          <p14:tracePt t="90873" x="5607050" y="2278063"/>
          <p14:tracePt t="90889" x="5607050" y="2265363"/>
          <p14:tracePt t="90899" x="5607050" y="2252663"/>
          <p14:tracePt t="90904" x="5607050" y="2239963"/>
          <p14:tracePt t="90913" x="5607050" y="2214563"/>
          <p14:tracePt t="90923" x="5607050" y="2190750"/>
          <p14:tracePt t="90929" x="5607050" y="2165350"/>
          <p14:tracePt t="90939" x="5607050" y="2152650"/>
          <p14:tracePt t="90943" x="5607050" y="2127250"/>
          <p14:tracePt t="90954" x="5594350" y="2101850"/>
          <p14:tracePt t="90963" x="5594350" y="2078038"/>
          <p14:tracePt t="90969" x="5581650" y="2065338"/>
          <p14:tracePt t="90978" x="5581650" y="2052638"/>
          <p14:tracePt t="90986" x="5568950" y="2039938"/>
          <p14:tracePt t="90994" x="5568950" y="2027238"/>
          <p14:tracePt t="91008" x="5556250" y="2014538"/>
          <p14:tracePt t="91025" x="5556250" y="2001838"/>
          <p14:tracePt t="91044" x="5543550" y="2001838"/>
          <p14:tracePt t="91091" x="5530850" y="2001838"/>
          <p14:tracePt t="91104" x="5530850" y="2014538"/>
          <p14:tracePt t="91115" x="5518150" y="2027238"/>
          <p14:tracePt t="91130" x="5494338" y="2101850"/>
          <p14:tracePt t="91140" x="5494338" y="2127250"/>
          <p14:tracePt t="91145" x="5481638" y="2139950"/>
          <p14:tracePt t="91154" x="5481638" y="2165350"/>
          <p14:tracePt t="91164" x="5468938" y="2190750"/>
          <p14:tracePt t="91181" x="5468938" y="2214563"/>
          <p14:tracePt t="91206" x="5468938" y="2227263"/>
          <p14:tracePt t="91237" x="5468938" y="2239963"/>
          <p14:tracePt t="91266" x="5468938" y="2252663"/>
          <p14:tracePt t="91286" x="5481638" y="2252663"/>
          <p14:tracePt t="91306" x="5494338" y="2252663"/>
          <p14:tracePt t="91316" x="5507038" y="2239963"/>
          <p14:tracePt t="91326" x="5518150" y="2201863"/>
          <p14:tracePt t="91332" x="5530850" y="2178050"/>
          <p14:tracePt t="91343" x="5543550" y="2101850"/>
          <p14:tracePt t="91346" x="5556250" y="2039938"/>
          <p14:tracePt t="91356" x="5581650" y="1965325"/>
          <p14:tracePt t="91367" x="5594350" y="1814513"/>
          <p14:tracePt t="91372" x="5607050" y="1727200"/>
          <p14:tracePt t="91382" x="5619750" y="1663700"/>
          <p14:tracePt t="91386" x="5619750" y="1601788"/>
          <p14:tracePt t="91396" x="5619750" y="1563688"/>
          <p14:tracePt t="91406" x="5619750" y="1552575"/>
          <p14:tracePt t="91480" x="5607050" y="1576388"/>
          <p14:tracePt t="91489" x="5594350" y="1627188"/>
          <p14:tracePt t="91493" x="5568950" y="1676400"/>
          <p14:tracePt t="91505" x="5556250" y="1739900"/>
          <p14:tracePt t="91509" x="5543550" y="1789113"/>
          <p14:tracePt t="91519" x="5530850" y="1839913"/>
          <p14:tracePt t="91528" x="5530850" y="1889125"/>
          <p14:tracePt t="91532" x="5530850" y="1927225"/>
          <p14:tracePt t="91542" x="5530850" y="1989138"/>
          <p14:tracePt t="91548" x="5530850" y="2014538"/>
          <p14:tracePt t="91558" x="5518150" y="2039938"/>
          <p14:tracePt t="91568" x="5518150" y="2065338"/>
          <p14:tracePt t="91574" x="5518150" y="2078038"/>
          <p14:tracePt t="91585" x="5518150" y="2101850"/>
          <p14:tracePt t="91598" x="5518150" y="2114550"/>
          <p14:tracePt t="91649" x="5518150" y="2101850"/>
          <p14:tracePt t="91655" x="5530850" y="2052638"/>
          <p14:tracePt t="91666" x="5556250" y="2014538"/>
          <p14:tracePt t="91671" x="5581650" y="1965325"/>
          <p14:tracePt t="91680" x="5619750" y="1901825"/>
          <p14:tracePt t="91690" x="5656263" y="1839913"/>
          <p14:tracePt t="91694" x="5694363" y="1776413"/>
          <p14:tracePt t="91704" x="5707063" y="1727200"/>
          <p14:tracePt t="91710" x="5732463" y="1663700"/>
          <p14:tracePt t="91720" x="5732463" y="1639888"/>
          <p14:tracePt t="91735" x="5743575" y="1614488"/>
          <p14:tracePt t="91800" x="5743575" y="1639888"/>
          <p14:tracePt t="91810" x="5732463" y="1676400"/>
          <p14:tracePt t="91816" x="5707063" y="1765300"/>
          <p14:tracePt t="91826" x="5694363" y="1865313"/>
          <p14:tracePt t="91830" x="5668963" y="1989138"/>
          <p14:tracePt t="91840" x="5656263" y="2101850"/>
          <p14:tracePt t="91852" x="5656263" y="2239963"/>
          <p14:tracePt t="91856" x="5643563" y="2339975"/>
          <p14:tracePt t="91867" x="5643563" y="2403475"/>
          <p14:tracePt t="91870" x="5643563" y="2478088"/>
          <p14:tracePt t="91881" x="5643563" y="2516188"/>
          <p14:tracePt t="91891" x="5643563" y="2540000"/>
          <p14:tracePt t="91897" x="5643563" y="2552700"/>
          <p14:tracePt t="91906" x="5643563" y="2565400"/>
          <p14:tracePt t="91963" x="5656263" y="2527300"/>
          <p14:tracePt t="91973" x="5694363" y="2452688"/>
          <p14:tracePt t="91977" x="5732463" y="2378075"/>
          <p14:tracePt t="91988" x="5781675" y="2265363"/>
          <p14:tracePt t="91993" x="5868988" y="2139950"/>
          <p14:tracePt t="92003" x="5932488" y="2001838"/>
          <p14:tracePt t="92014" x="6007100" y="1876425"/>
          <p14:tracePt t="92021" x="6081713" y="1752600"/>
          <p14:tracePt t="92029" x="6132513" y="1663700"/>
          <p14:tracePt t="92033" x="6157913" y="1589088"/>
          <p14:tracePt t="92044" x="6181725" y="1563688"/>
          <p14:tracePt t="92053" x="6181725" y="1539875"/>
          <p14:tracePt t="92109" x="6181725" y="1563688"/>
          <p14:tracePt t="92113" x="6157913" y="1614488"/>
          <p14:tracePt t="92125" x="6145213" y="1663700"/>
          <p14:tracePt t="92135" x="6119813" y="1739900"/>
          <p14:tracePt t="92138" x="6094413" y="1827213"/>
          <p14:tracePt t="92154" x="6069013" y="1889125"/>
          <p14:tracePt t="92155" x="6056313" y="1978025"/>
          <p14:tracePt t="92164" x="6032500" y="2052638"/>
          <p14:tracePt t="92175" x="6032500" y="2101850"/>
          <p14:tracePt t="92179" x="6032500" y="2178050"/>
          <p14:tracePt t="92189" x="6019800" y="2214563"/>
          <p14:tracePt t="92194" x="6007100" y="2252663"/>
          <p14:tracePt t="92205" x="6007100" y="2265363"/>
          <p14:tracePt t="92215" x="6007100" y="2290763"/>
          <p14:tracePt t="92221" x="6007100" y="2303463"/>
          <p14:tracePt t="92228" x="5994400" y="2303463"/>
          <p14:tracePt t="92274" x="6007100" y="2303463"/>
          <p14:tracePt t="92324" x="6007100" y="2278063"/>
          <p14:tracePt t="92334" x="6007100" y="2265363"/>
          <p14:tracePt t="92346" x="6007100" y="2227263"/>
          <p14:tracePt t="92356" x="6007100" y="2214563"/>
          <p14:tracePt t="92422" x="5994400" y="2239963"/>
          <p14:tracePt t="92433" x="5981700" y="2314575"/>
          <p14:tracePt t="92437" x="5956300" y="2439988"/>
          <p14:tracePt t="92446" x="5919788" y="2590800"/>
          <p14:tracePt t="92452" x="5881688" y="2728913"/>
          <p14:tracePt t="92462" x="5856288" y="2840038"/>
          <p14:tracePt t="92472" x="5819775" y="2965450"/>
          <p14:tracePt t="92478" x="5794375" y="3054350"/>
          <p14:tracePt t="92488" x="5781675" y="3128963"/>
          <p14:tracePt t="92492" x="5768975" y="3190875"/>
          <p14:tracePt t="92502" x="5743575" y="3254375"/>
          <p14:tracePt t="92513" x="5719763" y="3290888"/>
          <p14:tracePt t="92519" x="5681663" y="3378200"/>
          <p14:tracePt t="92529" x="5656263" y="3441700"/>
          <p14:tracePt t="92534" x="5630863" y="3503613"/>
          <p14:tracePt t="92544" x="5607050" y="3579813"/>
          <p14:tracePt t="92553" x="5568950" y="3667125"/>
          <p14:tracePt t="92559" x="5518150" y="3767138"/>
          <p14:tracePt t="92572" x="5418138" y="3992563"/>
          <p14:tracePt t="92584" x="5356225" y="4117975"/>
          <p14:tracePt t="92594" x="5318125" y="4230688"/>
          <p14:tracePt t="92598" x="5256213" y="4367213"/>
          <p14:tracePt t="92608" x="5181600" y="4492625"/>
          <p14:tracePt t="92615" x="5130800" y="4618038"/>
          <p14:tracePt t="92624" x="5092700" y="4718050"/>
          <p14:tracePt t="92634" x="5056188" y="4818063"/>
          <p14:tracePt t="92638" x="5030788" y="4905375"/>
          <p14:tracePt t="92649" x="5005388" y="4968875"/>
          <p14:tracePt t="92654" x="4992688" y="5005388"/>
          <p14:tracePt t="92665" x="4968875" y="5068888"/>
          <p14:tracePt t="92675" x="4956175" y="5092700"/>
          <p14:tracePt t="92678" x="4956175" y="5130800"/>
          <p14:tracePt t="92688" x="4943475" y="5156200"/>
          <p14:tracePt t="92694" x="4943475" y="5194300"/>
          <p14:tracePt t="92704" x="4930775" y="5218113"/>
          <p14:tracePt t="92715" x="4918075" y="5243513"/>
          <p14:tracePt t="92720" x="4918075" y="5268913"/>
          <p14:tracePt t="92731" x="4918075" y="5305425"/>
          <p14:tracePt t="92734" x="4905375" y="5330825"/>
          <p14:tracePt t="92744" x="4892675" y="5356225"/>
          <p14:tracePt t="92754" x="4892675" y="5368925"/>
          <p14:tracePt t="92760" x="4879975" y="5381625"/>
          <p14:tracePt t="92770" x="4879975" y="5407025"/>
          <p14:tracePt t="92784" x="4879975" y="5418138"/>
          <p14:tracePt t="92794" x="4879975" y="5443538"/>
          <p14:tracePt t="92800" x="4868863" y="5443538"/>
          <p14:tracePt t="92810" x="4868863" y="5468938"/>
          <p14:tracePt t="92815" x="4868863" y="5494338"/>
          <p14:tracePt t="92826" x="4856163" y="5530850"/>
          <p14:tracePt t="92836" x="4843463" y="5556250"/>
          <p14:tracePt t="92840" x="4830763" y="5581650"/>
          <p14:tracePt t="92850" x="4830763" y="5607050"/>
          <p14:tracePt t="92856" x="4830763" y="5643563"/>
          <p14:tracePt t="92867" x="4818063" y="5668963"/>
          <p14:tracePt t="92876" x="4805363" y="5707063"/>
          <p14:tracePt t="92881" x="4805363" y="5719763"/>
          <p14:tracePt t="92890" x="4779963" y="5743575"/>
          <p14:tracePt t="92897" x="4779963" y="5756275"/>
          <p14:tracePt t="92906" x="4768850" y="5781675"/>
          <p14:tracePt t="92916" x="4768850" y="5807075"/>
          <p14:tracePt t="92920" x="4756150" y="5819775"/>
          <p14:tracePt t="92931" x="4756150" y="5843588"/>
          <p14:tracePt t="92936" x="4743450" y="5843588"/>
          <p14:tracePt t="92952" x="4743450" y="5856288"/>
          <p14:tracePt t="93053" x="4743450" y="5843588"/>
          <p14:tracePt t="93245" x="4756150" y="5843588"/>
          <p14:tracePt t="93471" x="4756150" y="5819775"/>
          <p14:tracePt t="93481" x="4779963" y="5768975"/>
          <p14:tracePt t="93488" x="4805363" y="5694363"/>
          <p14:tracePt t="93495" x="4830763" y="5607050"/>
          <p14:tracePt t="93505" x="4868863" y="5518150"/>
          <p14:tracePt t="93511" x="4892675" y="5443538"/>
          <p14:tracePt t="93520" x="4930775" y="5394325"/>
          <p14:tracePt t="93532" x="4930775" y="5330825"/>
          <p14:tracePt t="93534" x="4956175" y="5305425"/>
          <p14:tracePt t="93544" x="4968875" y="5294313"/>
          <p14:tracePt t="93550" x="4968875" y="5268913"/>
          <p14:tracePt t="93670" x="4968875" y="5243513"/>
          <p14:tracePt t="93682" x="4968875" y="5230813"/>
          <p14:tracePt t="93690" x="4968875" y="5194300"/>
          <p14:tracePt t="93698" x="4968875" y="5168900"/>
          <p14:tracePt t="93708" x="4981575" y="5118100"/>
          <p14:tracePt t="93711" x="4992688" y="5092700"/>
          <p14:tracePt t="93721" x="5005388" y="5056188"/>
          <p14:tracePt t="93731" x="5005388" y="5018088"/>
          <p14:tracePt t="93736" x="5005388" y="5005388"/>
          <p14:tracePt t="93747" x="5018088" y="4981575"/>
          <p14:tracePt t="93752" x="5018088" y="4968875"/>
          <p14:tracePt t="93763" x="5030788" y="4943475"/>
          <p14:tracePt t="93772" x="5030788" y="4930775"/>
          <p14:tracePt t="93776" x="5030788" y="4905375"/>
          <p14:tracePt t="93786" x="5043488" y="4879975"/>
          <p14:tracePt t="93792" x="5043488" y="4868863"/>
          <p14:tracePt t="93802" x="5056188" y="4856163"/>
          <p14:tracePt t="93813" x="5056188" y="4843463"/>
          <p14:tracePt t="93816" x="5056188" y="4830763"/>
          <p14:tracePt t="93826" x="5056188" y="4818063"/>
          <p14:tracePt t="93842" x="5056188" y="4805363"/>
          <p14:tracePt t="93868" x="5056188" y="4792663"/>
          <p14:tracePt t="93872" x="5056188" y="4779963"/>
          <p14:tracePt t="93883" x="5056188" y="4768850"/>
          <p14:tracePt t="93893" x="5056188" y="4743450"/>
          <p14:tracePt t="93898" x="5056188" y="4705350"/>
          <p14:tracePt t="93908" x="5056188" y="4667250"/>
          <p14:tracePt t="93913" x="5068888" y="4618038"/>
          <p14:tracePt t="93923" x="5081588" y="4554538"/>
          <p14:tracePt t="93933" x="5081588" y="4518025"/>
          <p14:tracePt t="93938" x="5092700" y="4454525"/>
          <p14:tracePt t="93948" x="5105400" y="4392613"/>
          <p14:tracePt t="93952" x="5130800" y="4341813"/>
          <p14:tracePt t="93963" x="5130800" y="4318000"/>
          <p14:tracePt t="93974" x="5143500" y="4292600"/>
          <p14:tracePt t="94085" x="5130800" y="4279900"/>
          <p14:tracePt t="94095" x="5130800" y="4254500"/>
          <p14:tracePt t="94101" x="5130800" y="4217988"/>
          <p14:tracePt t="94112" x="5130800" y="4179888"/>
          <p14:tracePt t="94116" x="5130800" y="4141788"/>
          <p14:tracePt t="94125" x="5130800" y="4105275"/>
          <p14:tracePt t="94135" x="5143500" y="4067175"/>
          <p14:tracePt t="94141" x="5156200" y="4029075"/>
          <p14:tracePt t="94166" x="5194300" y="3954463"/>
          <p14:tracePt t="94174" x="5205413" y="3929063"/>
          <p14:tracePt t="94181" x="5205413" y="3916363"/>
          <p14:tracePt t="94191" x="5218113" y="3905250"/>
          <p14:tracePt t="94195" x="5230813" y="3879850"/>
          <p14:tracePt t="94206" x="5230813" y="3867150"/>
          <p14:tracePt t="94217" x="5243513" y="3841750"/>
          <p14:tracePt t="94221" x="5256213" y="3829050"/>
          <p14:tracePt t="94232" x="5256213" y="3816350"/>
          <p14:tracePt t="94237" x="5268913" y="3792538"/>
          <p14:tracePt t="94247" x="5268913" y="3767138"/>
          <p14:tracePt t="94256" x="5281613" y="3754438"/>
          <p14:tracePt t="94260" x="5294313" y="3729038"/>
          <p14:tracePt t="94270" x="5318125" y="3667125"/>
          <p14:tracePt t="94276" x="5330825" y="3616325"/>
          <p14:tracePt t="94287" x="5343525" y="3579813"/>
          <p14:tracePt t="94296" x="5356225" y="3529013"/>
          <p14:tracePt t="94300" x="5381625" y="3467100"/>
          <p14:tracePt t="94310" x="5394325" y="3416300"/>
          <p14:tracePt t="94317" x="5418138" y="3354388"/>
          <p14:tracePt t="94326" x="5430838" y="3303588"/>
          <p14:tracePt t="94336" x="5443538" y="3254375"/>
          <p14:tracePt t="94342" x="5468938" y="3190875"/>
          <p14:tracePt t="94352" x="5481638" y="3154363"/>
          <p14:tracePt t="94356" x="5507038" y="3090863"/>
          <p14:tracePt t="94366" x="5507038" y="3054350"/>
          <p14:tracePt t="94377" x="5518150" y="3003550"/>
          <p14:tracePt t="94382" x="5543550" y="2965450"/>
          <p14:tracePt t="94392" x="5556250" y="2928938"/>
          <p14:tracePt t="94397" x="5581650" y="2865438"/>
          <p14:tracePt t="94409" x="5581650" y="2840038"/>
          <p14:tracePt t="94417" x="5594350" y="2803525"/>
          <p14:tracePt t="94423" x="5619750" y="2740025"/>
          <p14:tracePt t="94433" x="5630863" y="2703513"/>
          <p14:tracePt t="94439" x="5630863" y="2665413"/>
          <p14:tracePt t="94451" x="5643563" y="2616200"/>
          <p14:tracePt t="94459" x="5668963" y="2578100"/>
          <p14:tracePt t="94466" x="5681663" y="2527300"/>
          <p14:tracePt t="94473" x="5694363" y="2490788"/>
          <p14:tracePt t="94479" x="5694363" y="2452688"/>
          <p14:tracePt t="94489" x="5707063" y="2427288"/>
          <p14:tracePt t="94500" x="5719763" y="2403475"/>
          <p14:tracePt t="94502" x="5719763" y="2378075"/>
          <p14:tracePt t="94512" x="5732463" y="2339975"/>
          <p14:tracePt t="94518" x="5743575" y="2314575"/>
          <p14:tracePt t="94529" x="5756275" y="2303463"/>
          <p14:tracePt t="94538" x="5756275" y="2265363"/>
          <p14:tracePt t="94542" x="5781675" y="2214563"/>
          <p14:tracePt t="94554" x="5794375" y="2178050"/>
          <p14:tracePt t="94558" x="5819775" y="2139950"/>
          <p14:tracePt t="94568" x="5832475" y="2101850"/>
          <p14:tracePt t="94579" x="5856288" y="2039938"/>
          <p14:tracePt t="94584" x="5881688" y="1989138"/>
          <p14:tracePt t="94595" x="5907088" y="1927225"/>
          <p14:tracePt t="94598" x="5919788" y="1876425"/>
          <p14:tracePt t="94608" x="5945188" y="1801813"/>
          <p14:tracePt t="94618" x="5981700" y="1739900"/>
          <p14:tracePt t="94625" x="6007100" y="1689100"/>
          <p14:tracePt t="94635" x="6032500" y="1652588"/>
          <p14:tracePt t="94638" x="6032500" y="1601788"/>
          <p14:tracePt t="94648" x="6056313" y="1576388"/>
          <p14:tracePt t="94660" x="6069013" y="1552575"/>
          <p14:tracePt t="94664" x="6069013" y="1539875"/>
          <p14:tracePt t="94674" x="6069013" y="1527175"/>
          <p14:tracePt t="94680" x="6081713" y="1527175"/>
          <p14:tracePt t="94690" x="6081713" y="1514475"/>
          <p14:tracePt t="94701" x="6081713" y="1501775"/>
          <p14:tracePt t="94714" x="6094413" y="1489075"/>
          <p14:tracePt t="94731" x="6107113" y="1489075"/>
          <p14:tracePt t="94740" x="6107113" y="1476375"/>
          <p14:tracePt t="94754" x="6107113" y="1463675"/>
          <p14:tracePt t="94763" x="6107113" y="1450975"/>
          <p14:tracePt t="94774" x="6119813" y="1439863"/>
          <p14:tracePt t="94786" x="6119813" y="1427163"/>
          <p14:tracePt t="94798" x="6132513" y="1414463"/>
          <p14:tracePt t="94801" x="6145213" y="1389063"/>
          <p14:tracePt t="94821" x="6145213" y="1376363"/>
          <p14:tracePt t="94826" x="6157913" y="1350963"/>
          <p14:tracePt t="94837" x="6169025" y="1350963"/>
          <p14:tracePt t="94840" x="6169025" y="1327150"/>
          <p14:tracePt t="94851" x="6181725" y="1301750"/>
          <p14:tracePt t="94861" x="6194425" y="1276350"/>
          <p14:tracePt t="94866" x="6207125" y="1263650"/>
          <p14:tracePt t="94877" x="6219825" y="1250950"/>
          <p14:tracePt t="94972" x="6219825" y="1238250"/>
          <p14:tracePt t="95109" x="6219825" y="1227138"/>
          <p14:tracePt t="95119" x="6232525" y="1214438"/>
          <p14:tracePt t="95135" x="6232525" y="1201738"/>
          <p14:tracePt t="95147" x="6245225" y="1189038"/>
          <p14:tracePt t="95162" x="6257925" y="1163638"/>
          <p14:tracePt t="95164" x="6269038" y="1150938"/>
          <p14:tracePt t="95175" x="6269038" y="1138238"/>
          <p14:tracePt t="95184" x="6281738" y="1125538"/>
          <p14:tracePt t="95188" x="6294438" y="1114425"/>
          <p14:tracePt t="95204" x="6294438" y="1101725"/>
          <p14:tracePt t="95224" x="6307138" y="1101725"/>
          <p14:tracePt t="96086" x="6307138" y="1125538"/>
          <p14:tracePt t="96093" x="6294438" y="1150938"/>
          <p14:tracePt t="96102" x="6269038" y="1227138"/>
          <p14:tracePt t="96106" x="6245225" y="1301750"/>
          <p14:tracePt t="96116" x="6219825" y="1401763"/>
          <p14:tracePt t="96127" x="6157913" y="1539875"/>
          <p14:tracePt t="96132" x="6145213" y="1627188"/>
          <p14:tracePt t="96145" x="6132513" y="1701800"/>
          <p14:tracePt t="96146" x="6119813" y="1752600"/>
          <p14:tracePt t="96163" x="6119813" y="1814513"/>
          <p14:tracePt t="96169" x="6107113" y="1876425"/>
          <p14:tracePt t="96173" x="6094413" y="1914525"/>
          <p14:tracePt t="96183" x="6081713" y="1978025"/>
          <p14:tracePt t="96189" x="6069013" y="2052638"/>
          <p14:tracePt t="96199" x="6045200" y="2139950"/>
          <p14:tracePt t="96212" x="6032500" y="2227263"/>
          <p14:tracePt t="96215" x="5994400" y="2365375"/>
          <p14:tracePt t="96222" x="5969000" y="2503488"/>
          <p14:tracePt t="96228" x="5919788" y="2640013"/>
          <p14:tracePt t="96239" x="5868988" y="2803525"/>
          <p14:tracePt t="96248" x="5807075" y="2965450"/>
          <p14:tracePt t="96252" x="5743575" y="3116263"/>
          <p14:tracePt t="96262" x="5694363" y="3328988"/>
          <p14:tracePt t="96269" x="5656263" y="3467100"/>
          <p14:tracePt t="96278" x="5607050" y="3603625"/>
          <p14:tracePt t="96294" x="5530850" y="3879850"/>
          <p14:tracePt t="96304" x="5507038" y="3979863"/>
          <p14:tracePt t="96309" x="5481638" y="4067175"/>
          <p14:tracePt t="96318" x="5468938" y="4141788"/>
          <p14:tracePt t="96328" x="5443538" y="4217988"/>
          <p14:tracePt t="96334" x="5430838" y="4267200"/>
          <p14:tracePt t="96344" x="5418138" y="4318000"/>
          <p14:tracePt t="96348" x="5394325" y="4379913"/>
          <p14:tracePt t="96359" x="5381625" y="4405313"/>
          <p14:tracePt t="96368" x="5381625" y="4430713"/>
          <p14:tracePt t="96375" x="5381625" y="4479925"/>
          <p14:tracePt t="96384" x="5381625" y="4543425"/>
          <p14:tracePt t="96388" x="5381625" y="4579938"/>
          <p14:tracePt t="96400" x="5368925" y="4618038"/>
          <p14:tracePt t="96410" x="5356225" y="4667250"/>
          <p14:tracePt t="96414" x="5343525" y="4718050"/>
          <p14:tracePt t="96426" x="5330825" y="4792663"/>
          <p14:tracePt t="96431" x="5305425" y="4843463"/>
          <p14:tracePt t="96441" x="5294313" y="4905375"/>
          <p14:tracePt t="96450" x="5281613" y="4981575"/>
          <p14:tracePt t="96454" x="5256213" y="5030788"/>
          <p14:tracePt t="96464" x="5230813" y="5092700"/>
          <p14:tracePt t="96470" x="5205413" y="5143500"/>
          <p14:tracePt t="96480" x="5194300" y="5181600"/>
          <p14:tracePt t="96490" x="5181600" y="5205413"/>
          <p14:tracePt t="96494" x="5168900" y="5243513"/>
          <p14:tracePt t="96504" x="5156200" y="5294313"/>
          <p14:tracePt t="96510" x="5156200" y="5343525"/>
          <p14:tracePt t="96520" x="5156200" y="5381625"/>
          <p14:tracePt t="96530" x="5143500" y="5418138"/>
          <p14:tracePt t="96537" x="5143500" y="5443538"/>
          <p14:tracePt t="96546" x="5130800" y="5468938"/>
          <p14:tracePt t="96551" x="5130800" y="5494338"/>
          <p14:tracePt t="96561" x="5118100" y="5518150"/>
          <p14:tracePt t="96577" x="5118100" y="5530850"/>
          <p14:tracePt t="96587" x="5118100" y="5543550"/>
          <p14:tracePt t="96596" x="5118100" y="5556250"/>
          <p14:tracePt t="96610" x="5118100" y="5568950"/>
          <p14:tracePt t="96633" x="5118100" y="5581650"/>
          <p14:tracePt t="96964" x="5118100" y="5543550"/>
          <p14:tracePt t="96975" x="5118100" y="5443538"/>
          <p14:tracePt t="96981" x="5118100" y="5330825"/>
          <p14:tracePt t="96990" x="5130800" y="5181600"/>
          <p14:tracePt t="96994" x="5143500" y="5018088"/>
          <p14:tracePt t="97004" x="5156200" y="4843463"/>
          <p14:tracePt t="97014" x="5194300" y="4630738"/>
          <p14:tracePt t="97020" x="5218113" y="4418013"/>
          <p14:tracePt t="97030" x="5268913" y="4179888"/>
          <p14:tracePt t="97034" x="5318125" y="3941763"/>
          <p14:tracePt t="97044" x="5343525" y="3779838"/>
          <p14:tracePt t="97054" x="5368925" y="3641725"/>
          <p14:tracePt t="97060" x="5407025" y="3529013"/>
          <p14:tracePt t="97070" x="5468938" y="3303588"/>
          <p14:tracePt t="97074" x="5481638" y="3216275"/>
          <p14:tracePt t="97084" x="5507038" y="3141663"/>
          <p14:tracePt t="97097" x="5507038" y="3090863"/>
          <p14:tracePt t="97100" x="5518150" y="3065463"/>
          <p14:tracePt t="97110" x="5530850" y="3028950"/>
          <p14:tracePt t="97116" x="5543550" y="3003550"/>
          <p14:tracePt t="97126" x="5543550" y="2965450"/>
          <p14:tracePt t="97136" x="5543550" y="2941638"/>
          <p14:tracePt t="97140" x="5543550" y="2916238"/>
          <p14:tracePt t="97159" x="5543550" y="2840038"/>
          <p14:tracePt t="97166" x="5543550" y="2803525"/>
          <p14:tracePt t="97176" x="5543550" y="2740025"/>
          <p14:tracePt t="97180" x="5543550" y="2690813"/>
          <p14:tracePt t="97191" x="5543550" y="2640013"/>
          <p14:tracePt t="97202" x="5543550" y="2565400"/>
          <p14:tracePt t="97207" x="5556250" y="2516188"/>
          <p14:tracePt t="97217" x="5556250" y="2465388"/>
          <p14:tracePt t="97223" x="5568950" y="2427288"/>
          <p14:tracePt t="97233" x="5568950" y="2403475"/>
          <p14:tracePt t="97236" x="5568950" y="2390775"/>
          <p14:tracePt t="97246" x="5581650" y="2378075"/>
          <p14:tracePt t="97257" x="5581650" y="2365375"/>
          <p14:tracePt t="97276" x="5581650" y="2352675"/>
          <p14:tracePt t="97286" x="5581650" y="2339975"/>
          <p14:tracePt t="97296" x="5581650" y="2327275"/>
          <p14:tracePt t="97302" x="5581650" y="2290763"/>
          <p14:tracePt t="97312" x="5581650" y="2278063"/>
          <p14:tracePt t="97318" x="5581650" y="2265363"/>
          <p14:tracePt t="97328" x="5581650" y="2239963"/>
          <p14:tracePt t="97338" x="5581650" y="2214563"/>
          <p14:tracePt t="97342" x="5581650" y="2178050"/>
          <p14:tracePt t="97352" x="5581650" y="2139950"/>
          <p14:tracePt t="97358" x="5581650" y="2078038"/>
          <p14:tracePt t="97368" x="5581650" y="2039938"/>
          <p14:tracePt t="97379" x="5607050" y="1978025"/>
          <p14:tracePt t="97383" x="5619750" y="1927225"/>
          <p14:tracePt t="97395" x="5630863" y="1852613"/>
          <p14:tracePt t="97398" x="5656263" y="1776413"/>
          <p14:tracePt t="97409" x="5668963" y="1739900"/>
          <p14:tracePt t="97419" x="5668963" y="1714500"/>
          <p14:tracePt t="97426" x="5681663" y="1689100"/>
          <p14:tracePt t="97435" x="5694363" y="1652588"/>
          <p14:tracePt t="97439" x="5707063" y="1627188"/>
          <p14:tracePt t="97449" x="5707063" y="1601788"/>
          <p14:tracePt t="97460" x="5707063" y="1589088"/>
          <p14:tracePt t="97464" x="5719763" y="1576388"/>
          <p14:tracePt t="97475" x="5719763" y="1552575"/>
          <p14:tracePt t="97478" x="5732463" y="1552575"/>
          <p14:tracePt t="97488" x="5732463" y="1539875"/>
          <p14:tracePt t="97498" x="5732463" y="1527175"/>
          <p14:tracePt t="97508" x="5743575" y="1514475"/>
          <p14:tracePt t="97518" x="5743575" y="1501775"/>
          <p14:tracePt t="97528" x="5743575" y="1489075"/>
          <p14:tracePt t="97544" x="5756275" y="1476375"/>
          <p14:tracePt t="97572" x="5756275" y="1463675"/>
          <p14:tracePt t="97585" x="5768975" y="1463675"/>
          <p14:tracePt t="97595" x="5768975" y="1450975"/>
          <p14:tracePt t="97611" x="5781675" y="1450975"/>
          <p14:tracePt t="97621" x="5781675" y="1439863"/>
          <p14:tracePt t="97933" x="5781675" y="1427163"/>
          <p14:tracePt t="98135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4">
            <a:extLst>
              <a:ext uri="{FF2B5EF4-FFF2-40B4-BE49-F238E27FC236}">
                <a16:creationId xmlns:a16="http://schemas.microsoft.com/office/drawing/2014/main" xmlns="" id="{4FAE435E-0031-4F93-861B-D39A8D65A80A}"/>
              </a:ext>
            </a:extLst>
          </p:cNvPr>
          <p:cNvGrpSpPr>
            <a:grpSpLocks/>
          </p:cNvGrpSpPr>
          <p:nvPr/>
        </p:nvGrpSpPr>
        <p:grpSpPr bwMode="auto">
          <a:xfrm>
            <a:off x="800100" y="733425"/>
            <a:ext cx="8458200" cy="5591175"/>
            <a:chOff x="504" y="414"/>
            <a:chExt cx="5328" cy="3522"/>
          </a:xfrm>
        </p:grpSpPr>
        <p:sp>
          <p:nvSpPr>
            <p:cNvPr id="16390" name="Text Box 4">
              <a:extLst>
                <a:ext uri="{FF2B5EF4-FFF2-40B4-BE49-F238E27FC236}">
                  <a16:creationId xmlns:a16="http://schemas.microsoft.com/office/drawing/2014/main" xmlns="" id="{AD92945B-9559-41DF-9027-F6818B0594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" y="414"/>
              <a:ext cx="68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800" i="1">
                  <a:solidFill>
                    <a:srgbClr val="FFFF00"/>
                  </a:solidFill>
                </a:rPr>
                <a:t>BASE</a:t>
              </a:r>
              <a:endParaRPr lang="en-US" altLang="pt-BR" sz="2800" i="1">
                <a:solidFill>
                  <a:srgbClr val="FFFF00"/>
                </a:solidFill>
              </a:endParaRPr>
            </a:p>
          </p:txBody>
        </p:sp>
        <p:sp>
          <p:nvSpPr>
            <p:cNvPr id="16391" name="Text Box 5">
              <a:extLst>
                <a:ext uri="{FF2B5EF4-FFF2-40B4-BE49-F238E27FC236}">
                  <a16:creationId xmlns:a16="http://schemas.microsoft.com/office/drawing/2014/main" xmlns="" id="{B78D13D9-D535-4574-BA09-E602E3AC48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2" y="414"/>
              <a:ext cx="78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800" i="1">
                  <a:solidFill>
                    <a:srgbClr val="FFFF00"/>
                  </a:solidFill>
                </a:rPr>
                <a:t>ÁPICE</a:t>
              </a:r>
              <a:endParaRPr lang="en-US" altLang="pt-BR" sz="2800" i="1">
                <a:solidFill>
                  <a:srgbClr val="FFFF00"/>
                </a:solidFill>
              </a:endParaRPr>
            </a:p>
          </p:txBody>
        </p:sp>
        <p:pic>
          <p:nvPicPr>
            <p:cNvPr id="16392" name="Picture 7" descr="7">
              <a:extLst>
                <a:ext uri="{FF2B5EF4-FFF2-40B4-BE49-F238E27FC236}">
                  <a16:creationId xmlns:a16="http://schemas.microsoft.com/office/drawing/2014/main" xmlns="" id="{8C57DDDF-CBE8-4231-9595-30C005942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23"/>
            <a:stretch>
              <a:fillRect/>
            </a:stretch>
          </p:blipFill>
          <p:spPr bwMode="auto">
            <a:xfrm>
              <a:off x="504" y="768"/>
              <a:ext cx="5328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3" name="Line 10">
              <a:extLst>
                <a:ext uri="{FF2B5EF4-FFF2-40B4-BE49-F238E27FC236}">
                  <a16:creationId xmlns:a16="http://schemas.microsoft.com/office/drawing/2014/main" xmlns="" id="{0924B588-BD14-478C-828D-FB8AC7C8E9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6" y="912"/>
              <a:ext cx="0" cy="24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394" name="Text Box 11">
              <a:extLst>
                <a:ext uri="{FF2B5EF4-FFF2-40B4-BE49-F238E27FC236}">
                  <a16:creationId xmlns:a16="http://schemas.microsoft.com/office/drawing/2014/main" xmlns="" id="{088C5D5C-6373-43FF-A32A-2C56EFFA5A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4" y="816"/>
              <a:ext cx="57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t-BR" altLang="pt-BR" sz="3600">
                  <a:solidFill>
                    <a:srgbClr val="CC0000"/>
                  </a:solidFill>
                </a:rPr>
                <a:t>V</a:t>
              </a:r>
              <a:r>
                <a:rPr lang="pt-BR" altLang="pt-BR" sz="2400">
                  <a:solidFill>
                    <a:srgbClr val="CC0000"/>
                  </a:solidFill>
                </a:rPr>
                <a:t>A</a:t>
              </a:r>
            </a:p>
          </p:txBody>
        </p:sp>
        <p:sp>
          <p:nvSpPr>
            <p:cNvPr id="16395" name="Line 12">
              <a:extLst>
                <a:ext uri="{FF2B5EF4-FFF2-40B4-BE49-F238E27FC236}">
                  <a16:creationId xmlns:a16="http://schemas.microsoft.com/office/drawing/2014/main" xmlns="" id="{5D46054E-0563-4B67-9E39-9BDEA7DE35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2" y="1032"/>
              <a:ext cx="0" cy="24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396" name="Text Box 13">
              <a:extLst>
                <a:ext uri="{FF2B5EF4-FFF2-40B4-BE49-F238E27FC236}">
                  <a16:creationId xmlns:a16="http://schemas.microsoft.com/office/drawing/2014/main" xmlns="" id="{6CB8F825-88A9-4073-9EB3-293FA39E7F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2" y="912"/>
              <a:ext cx="57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t-BR" altLang="pt-BR" sz="3600">
                  <a:solidFill>
                    <a:srgbClr val="CC0000"/>
                  </a:solidFill>
                </a:rPr>
                <a:t>Q</a:t>
              </a:r>
              <a:endParaRPr lang="pt-BR" altLang="pt-BR" sz="2400">
                <a:solidFill>
                  <a:srgbClr val="CC0000"/>
                </a:solidFill>
              </a:endParaRPr>
            </a:p>
          </p:txBody>
        </p:sp>
      </p:grpSp>
      <p:sp>
        <p:nvSpPr>
          <p:cNvPr id="16387" name="Text Box 15">
            <a:extLst>
              <a:ext uri="{FF2B5EF4-FFF2-40B4-BE49-F238E27FC236}">
                <a16:creationId xmlns:a16="http://schemas.microsoft.com/office/drawing/2014/main" xmlns="" id="{F911DBD7-2E23-4D83-B558-9A47C3D36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4100" y="6324600"/>
            <a:ext cx="3657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 b="0" i="1">
                <a:solidFill>
                  <a:srgbClr val="FFFF00"/>
                </a:solidFill>
              </a:rPr>
              <a:t> Fisiologia Respiratória Moderna. J.B.West. Ed. Manole</a:t>
            </a:r>
          </a:p>
        </p:txBody>
      </p:sp>
      <p:sp>
        <p:nvSpPr>
          <p:cNvPr id="37904" name="Text Box 16">
            <a:extLst>
              <a:ext uri="{FF2B5EF4-FFF2-40B4-BE49-F238E27FC236}">
                <a16:creationId xmlns:a16="http://schemas.microsoft.com/office/drawing/2014/main" xmlns="" id="{44354E10-BA2A-457C-8E99-3557A6AFB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0" y="76200"/>
            <a:ext cx="704215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32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RELAÇÃO VENTILAÇÃO/PERFUSÃO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xmlns="" id="{BB270F76-3CF9-4BDF-BD1C-91293722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A89DF749-E0DC-4283-B2CA-C6CFF2855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483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16" x="4618038" y="838200"/>
          <p14:tracePt t="1344" x="4618038" y="850900"/>
          <p14:tracePt t="2369" x="4618038" y="863600"/>
          <p14:tracePt t="2385" x="4605338" y="889000"/>
          <p14:tracePt t="2395" x="4592638" y="925513"/>
          <p14:tracePt t="2405" x="4592638" y="950913"/>
          <p14:tracePt t="2409" x="4592638" y="976313"/>
          <p14:tracePt t="2449" x="4605338" y="976313"/>
          <p14:tracePt t="2459" x="4630738" y="976313"/>
          <p14:tracePt t="2465" x="4643438" y="963613"/>
          <p14:tracePt t="2475" x="4667250" y="925513"/>
          <p14:tracePt t="2485" x="4667250" y="912813"/>
          <p14:tracePt t="2491" x="4667250" y="901700"/>
          <p14:tracePt t="2586" x="4679950" y="901700"/>
          <p14:tracePt t="2608" x="4705350" y="901700"/>
          <p14:tracePt t="2612" x="4718050" y="889000"/>
          <p14:tracePt t="2622" x="4730750" y="876300"/>
          <p14:tracePt t="2627" x="4743450" y="863600"/>
          <p14:tracePt t="2636" x="4756150" y="850900"/>
          <p14:tracePt t="4189" x="4779963" y="850900"/>
          <p14:tracePt t="4199" x="4805363" y="850900"/>
          <p14:tracePt t="4211" x="4818063" y="850900"/>
          <p14:tracePt t="4215" x="4830763" y="850900"/>
          <p14:tracePt t="4225" x="4856163" y="850900"/>
          <p14:tracePt t="4231" x="4868863" y="850900"/>
          <p14:tracePt t="4295" x="4879975" y="850900"/>
          <p14:tracePt t="4305" x="4892675" y="850900"/>
          <p14:tracePt t="4321" x="4905375" y="850900"/>
          <p14:tracePt t="4347" x="4918075" y="850900"/>
          <p14:tracePt t="4351" x="4918075" y="863600"/>
          <p14:tracePt t="4377" x="4930775" y="876300"/>
          <p14:tracePt t="4387" x="4943475" y="889000"/>
          <p14:tracePt t="4391" x="4968875" y="912813"/>
          <p14:tracePt t="4400" x="4968875" y="938213"/>
          <p14:tracePt t="4411" x="4992688" y="963613"/>
          <p14:tracePt t="4417" x="5018088" y="989013"/>
          <p14:tracePt t="4428" x="5030788" y="1014413"/>
          <p14:tracePt t="4431" x="5043488" y="1038225"/>
          <p14:tracePt t="4443" x="5056188" y="1050925"/>
          <p14:tracePt t="4453" x="5068888" y="1063625"/>
          <p14:tracePt t="4468" x="5081588" y="1063625"/>
          <p14:tracePt t="4473" x="5081588" y="1076325"/>
          <p14:tracePt t="4483" x="5092700" y="1076325"/>
          <p14:tracePt t="4497" x="5092700" y="1089025"/>
          <p14:tracePt t="4507" x="5092700" y="1101725"/>
          <p14:tracePt t="4513" x="5105400" y="1101725"/>
          <p14:tracePt t="4523" x="5118100" y="1114425"/>
          <p14:tracePt t="4533" x="5130800" y="1125538"/>
          <p14:tracePt t="4539" x="5130800" y="1150938"/>
          <p14:tracePt t="4548" x="5143500" y="1163638"/>
          <p14:tracePt t="4554" x="5156200" y="1176338"/>
          <p14:tracePt t="4565" x="5156200" y="1189038"/>
          <p14:tracePt t="4569" x="5168900" y="1201738"/>
          <p14:tracePt t="4578" x="5181600" y="1227138"/>
          <p14:tracePt t="4595" x="5194300" y="1238250"/>
          <p14:tracePt t="4635" x="5205413" y="1250950"/>
          <p14:tracePt t="4666" x="5218113" y="1250950"/>
          <p14:tracePt t="4671" x="5230813" y="1250950"/>
          <p14:tracePt t="4676" x="5230813" y="1263650"/>
          <p14:tracePt t="4685" x="5230813" y="1276350"/>
          <p14:tracePt t="4691" x="5243513" y="1289050"/>
          <p14:tracePt t="4701" x="5243513" y="1301750"/>
          <p14:tracePt t="4711" x="5256213" y="1327150"/>
          <p14:tracePt t="4715" x="5268913" y="1327150"/>
          <p14:tracePt t="4726" x="5268913" y="1350963"/>
          <p14:tracePt t="4730" x="5281613" y="1389063"/>
          <p14:tracePt t="4741" x="5294313" y="1401763"/>
          <p14:tracePt t="4751" x="5294313" y="1414463"/>
          <p14:tracePt t="4756" x="5294313" y="1427163"/>
          <p14:tracePt t="4766" x="5318125" y="1427163"/>
          <p14:tracePt t="4772" x="5318125" y="1439863"/>
          <p14:tracePt t="4792" x="5330825" y="1439863"/>
          <p14:tracePt t="4808" x="5343525" y="1450975"/>
          <p14:tracePt t="4831" x="5356225" y="1450975"/>
          <p14:tracePt t="4838" x="5368925" y="1450975"/>
          <p14:tracePt t="4851" x="5381625" y="1450975"/>
          <p14:tracePt t="4871" x="5394325" y="1450975"/>
          <p14:tracePt t="4888" x="5407025" y="1450975"/>
          <p14:tracePt t="4893" x="5418138" y="1463675"/>
          <p14:tracePt t="4913" x="5430838" y="1463675"/>
          <p14:tracePt t="5231" x="5418138" y="1489075"/>
          <p14:tracePt t="5239" x="5368925" y="1563688"/>
          <p14:tracePt t="5252" x="5305425" y="1614488"/>
          <p14:tracePt t="5257" x="5230813" y="1701800"/>
          <p14:tracePt t="5271" x="4968875" y="1978025"/>
          <p14:tracePt t="5281" x="4905375" y="2027238"/>
          <p14:tracePt t="5287" x="4830763" y="2101850"/>
          <p14:tracePt t="5296" x="4768850" y="2165350"/>
          <p14:tracePt t="5308" x="4730750" y="2201863"/>
          <p14:tracePt t="5311" x="4679950" y="2252663"/>
          <p14:tracePt t="5321" x="4656138" y="2278063"/>
          <p14:tracePt t="5327" x="4618038" y="2327275"/>
          <p14:tracePt t="5337" x="4605338" y="2352675"/>
          <p14:tracePt t="5347" x="4579938" y="2378075"/>
          <p14:tracePt t="5351" x="4567238" y="2403475"/>
          <p14:tracePt t="5363" x="4530725" y="2465388"/>
          <p14:tracePt t="5367" x="4505325" y="2503488"/>
          <p14:tracePt t="5378" x="4492625" y="2540000"/>
          <p14:tracePt t="5387" x="4454525" y="2590800"/>
          <p14:tracePt t="5393" x="4430713" y="2627313"/>
          <p14:tracePt t="5403" x="4418013" y="2652713"/>
          <p14:tracePt t="5409" x="4379913" y="2690813"/>
          <p14:tracePt t="5418" x="4367213" y="2740025"/>
          <p14:tracePt t="5430" x="4341813" y="2778125"/>
          <p14:tracePt t="5433" x="4318000" y="2816225"/>
          <p14:tracePt t="5444" x="4305300" y="2852738"/>
          <p14:tracePt t="5448" x="4279900" y="2878138"/>
          <p14:tracePt t="5459" x="4267200" y="2890838"/>
          <p14:tracePt t="5468" x="4254500" y="2916238"/>
          <p14:tracePt t="5476" x="4241800" y="2941638"/>
          <p14:tracePt t="5484" x="4217988" y="2952750"/>
          <p14:tracePt t="5490" x="4217988" y="2990850"/>
          <p14:tracePt t="5500" x="4192588" y="3003550"/>
          <p14:tracePt t="5509" x="4192588" y="3028950"/>
          <p14:tracePt t="5512" x="4167188" y="3065463"/>
          <p14:tracePt t="5523" x="4141788" y="3116263"/>
          <p14:tracePt t="5529" x="4141788" y="3154363"/>
          <p14:tracePt t="5539" x="4117975" y="3190875"/>
          <p14:tracePt t="5548" x="4105275" y="3216275"/>
          <p14:tracePt t="5553" x="4092575" y="3254375"/>
          <p14:tracePt t="5563" x="4079875" y="3316288"/>
          <p14:tracePt t="5573" x="4067175" y="3354388"/>
          <p14:tracePt t="5579" x="4054475" y="3378200"/>
          <p14:tracePt t="5589" x="4041775" y="3416300"/>
          <p14:tracePt t="5593" x="4029075" y="3454400"/>
          <p14:tracePt t="5605" x="4017963" y="3479800"/>
          <p14:tracePt t="5609" x="4017963" y="3490913"/>
          <p14:tracePt t="5619" x="4017963" y="3503613"/>
          <p14:tracePt t="5629" x="4017963" y="3516313"/>
          <p14:tracePt t="5649" x="4017963" y="3529013"/>
          <p14:tracePt t="5674" x="4017963" y="3541713"/>
          <p14:tracePt t="5685" x="4029075" y="3554413"/>
          <p14:tracePt t="5689" x="4041775" y="3567113"/>
          <p14:tracePt t="5699" x="4079875" y="3590925"/>
          <p14:tracePt t="5711" x="4092575" y="3616325"/>
          <p14:tracePt t="5715" x="4117975" y="3641725"/>
          <p14:tracePt t="5725" x="4117975" y="3654425"/>
          <p14:tracePt t="5731" x="4141788" y="3692525"/>
          <p14:tracePt t="5741" x="4154488" y="3716338"/>
          <p14:tracePt t="5751" x="4167188" y="3767138"/>
          <p14:tracePt t="5755" x="4179888" y="3803650"/>
          <p14:tracePt t="5765" x="4192588" y="3816350"/>
          <p14:tracePt t="5771" x="4192588" y="3841750"/>
          <p14:tracePt t="5781" x="4192588" y="3854450"/>
          <p14:tracePt t="5795" x="4192588" y="3867150"/>
          <p14:tracePt t="5984" x="4205288" y="3867150"/>
          <p14:tracePt t="6007" x="4217988" y="3867150"/>
          <p14:tracePt t="6024" x="4230688" y="3867150"/>
          <p14:tracePt t="6038" x="4241800" y="3867150"/>
          <p14:tracePt t="6063" x="4254500" y="3867150"/>
          <p14:tracePt t="6089" x="4279900" y="3867150"/>
          <p14:tracePt t="6093" x="4292600" y="3867150"/>
          <p14:tracePt t="6113" x="4318000" y="3867150"/>
          <p14:tracePt t="6129" x="4330700" y="3854450"/>
          <p14:tracePt t="6169" x="4330700" y="3841750"/>
          <p14:tracePt t="6356" x="4305300" y="3841750"/>
          <p14:tracePt t="6361" x="4292600" y="3841750"/>
          <p14:tracePt t="6371" x="4279900" y="3854450"/>
          <p14:tracePt t="6375" x="4241800" y="3867150"/>
          <p14:tracePt t="6386" x="4205288" y="3892550"/>
          <p14:tracePt t="6395" x="4154488" y="3916363"/>
          <p14:tracePt t="6401" x="4117975" y="3929063"/>
          <p14:tracePt t="6411" x="4079875" y="3941763"/>
          <p14:tracePt t="6417" x="4054475" y="3941763"/>
          <p14:tracePt t="6427" x="4029075" y="3954463"/>
          <p14:tracePt t="6438" x="4017963" y="3954463"/>
          <p14:tracePt t="6441" x="4005263" y="3954463"/>
          <p14:tracePt t="6467" x="3992563" y="3954463"/>
          <p14:tracePt t="6481" x="3979863" y="3954463"/>
          <p14:tracePt t="6491" x="3967163" y="3954463"/>
          <p14:tracePt t="6497" x="3941763" y="3954463"/>
          <p14:tracePt t="6507" x="3916363" y="3954463"/>
          <p14:tracePt t="6517" x="3879850" y="3954463"/>
          <p14:tracePt t="6523" x="3841750" y="3941763"/>
          <p14:tracePt t="6534" x="3829050" y="3941763"/>
          <p14:tracePt t="6536" x="3803650" y="3941763"/>
          <p14:tracePt t="6547" x="3779838" y="3929063"/>
          <p14:tracePt t="6557" x="3767138" y="3929063"/>
          <p14:tracePt t="6564" x="3754438" y="3916363"/>
          <p14:tracePt t="6573" x="3741738" y="3916363"/>
          <p14:tracePt t="6588" x="3729038" y="3916363"/>
          <p14:tracePt t="6603" x="3729038" y="3905250"/>
          <p14:tracePt t="6617" x="3729038" y="3892550"/>
          <p14:tracePt t="6627" x="3716338" y="3879850"/>
          <p14:tracePt t="6639" x="3716338" y="3867150"/>
          <p14:tracePt t="6642" x="3692525" y="3841750"/>
          <p14:tracePt t="6652" x="3679825" y="3816350"/>
          <p14:tracePt t="6659" x="3679825" y="3792538"/>
          <p14:tracePt t="6669" x="3654425" y="3767138"/>
          <p14:tracePt t="6679" x="3641725" y="3729038"/>
          <p14:tracePt t="6683" x="3616325" y="3703638"/>
          <p14:tracePt t="6693" x="3590925" y="3679825"/>
          <p14:tracePt t="6698" x="3567113" y="3641725"/>
          <p14:tracePt t="6709" x="3554413" y="3616325"/>
          <p14:tracePt t="6719" x="3529013" y="3590925"/>
          <p14:tracePt t="6723" x="3516313" y="3567113"/>
          <p14:tracePt t="6733" x="3490913" y="3567113"/>
          <p14:tracePt t="6740" x="3490913" y="3554413"/>
          <p14:tracePt t="6749" x="3479800" y="3554413"/>
          <p14:tracePt t="6765" x="3467100" y="3541713"/>
          <p14:tracePt t="6775" x="3454400" y="3529013"/>
          <p14:tracePt t="6778" x="3441700" y="3529013"/>
          <p14:tracePt t="6789" x="3429000" y="3529013"/>
          <p14:tracePt t="6800" x="3429000" y="3516313"/>
          <p14:tracePt t="6815" x="3416300" y="3516313"/>
          <p14:tracePt t="6819" x="3403600" y="3503613"/>
          <p14:tracePt t="6830" x="3390900" y="3490913"/>
          <p14:tracePt t="6845" x="3378200" y="3479800"/>
          <p14:tracePt t="6857" x="3367088" y="3479800"/>
          <p14:tracePt t="6861" x="3367088" y="3467100"/>
          <p14:tracePt t="6882" x="3354388" y="3467100"/>
          <p14:tracePt t="6935" x="3341688" y="3467100"/>
          <p14:tracePt t="6941" x="3316288" y="3467100"/>
          <p14:tracePt t="6951" x="3290888" y="3467100"/>
          <p14:tracePt t="6961" x="3267075" y="3467100"/>
          <p14:tracePt t="6965" x="3254375" y="3467100"/>
          <p14:tracePt t="6977" x="3216275" y="3467100"/>
          <p14:tracePt t="6981" x="3203575" y="3479800"/>
          <p14:tracePt t="6991" x="3190875" y="3490913"/>
          <p14:tracePt t="7001" x="3178175" y="3516313"/>
          <p14:tracePt t="7008" x="3165475" y="3516313"/>
          <p14:tracePt t="7017" x="3154363" y="3541713"/>
          <p14:tracePt t="7021" x="3141663" y="3554413"/>
          <p14:tracePt t="7031" x="3141663" y="3579813"/>
          <p14:tracePt t="7040" x="3128963" y="3603625"/>
          <p14:tracePt t="7047" x="3128963" y="3616325"/>
          <p14:tracePt t="7057" x="3116263" y="3641725"/>
          <p14:tracePt t="7061" x="3116263" y="3654425"/>
          <p14:tracePt t="7072" x="3116263" y="3667125"/>
          <p14:tracePt t="7299" x="3128963" y="3667125"/>
          <p14:tracePt t="7304" x="3141663" y="3667125"/>
          <p14:tracePt t="7313" x="3178175" y="3654425"/>
          <p14:tracePt t="7323" x="3216275" y="3629025"/>
          <p14:tracePt t="7329" x="3278188" y="3603625"/>
          <p14:tracePt t="7338" x="3328988" y="3590925"/>
          <p14:tracePt t="7345" x="3403600" y="3567113"/>
          <p14:tracePt t="7355" x="3490913" y="3541713"/>
          <p14:tracePt t="7365" x="3567113" y="3516313"/>
          <p14:tracePt t="7369" x="3641725" y="3490913"/>
          <p14:tracePt t="7379" x="3716338" y="3467100"/>
          <p14:tracePt t="7385" x="3779838" y="3441700"/>
          <p14:tracePt t="7394" x="3854450" y="3429000"/>
          <p14:tracePt t="7405" x="3941763" y="3403600"/>
          <p14:tracePt t="7409" x="4029075" y="3378200"/>
          <p14:tracePt t="7419" x="4129088" y="3354388"/>
          <p14:tracePt t="7425" x="4217988" y="3341688"/>
          <p14:tracePt t="7435" x="4341813" y="3316288"/>
          <p14:tracePt t="7445" x="4454525" y="3290888"/>
          <p14:tracePt t="7451" x="4554538" y="3278188"/>
          <p14:tracePt t="7461" x="4743450" y="3267075"/>
          <p14:tracePt t="7465" x="4843463" y="3228975"/>
          <p14:tracePt t="7475" x="4930775" y="3228975"/>
          <p14:tracePt t="7485" x="5005388" y="3228975"/>
          <p14:tracePt t="7491" x="5068888" y="3228975"/>
          <p14:tracePt t="7501" x="5105400" y="3216275"/>
          <p14:tracePt t="7505" x="5130800" y="3216275"/>
          <p14:tracePt t="7515" x="5156200" y="3216275"/>
          <p14:tracePt t="7531" x="5168900" y="3203575"/>
          <p14:tracePt t="7906" x="5156200" y="3203575"/>
          <p14:tracePt t="7909" x="5130800" y="3203575"/>
          <p14:tracePt t="7920" x="5105400" y="3190875"/>
          <p14:tracePt t="7929" x="5081588" y="3165475"/>
          <p14:tracePt t="7935" x="5056188" y="3154363"/>
          <p14:tracePt t="7945" x="5030788" y="3116263"/>
          <p14:tracePt t="7948" x="5005388" y="3065463"/>
          <p14:tracePt t="7959" x="4968875" y="3028950"/>
          <p14:tracePt t="7970" x="4943475" y="2952750"/>
          <p14:tracePt t="7975" x="4918075" y="2890838"/>
          <p14:tracePt t="7987" x="4892675" y="2840038"/>
          <p14:tracePt t="7989" x="4892675" y="2803525"/>
          <p14:tracePt t="7999" x="4879975" y="2765425"/>
          <p14:tracePt t="8009" x="4868863" y="2740025"/>
          <p14:tracePt t="8016" x="4856163" y="2703513"/>
          <p14:tracePt t="8025" x="4856163" y="2690813"/>
          <p14:tracePt t="8031" x="4856163" y="2678113"/>
          <p14:tracePt t="8041" x="4856163" y="2665413"/>
          <p14:tracePt t="8051" x="4856163" y="2652713"/>
          <p14:tracePt t="8081" x="4856163" y="2640013"/>
          <p14:tracePt t="8152" x="4843463" y="2640013"/>
          <p14:tracePt t="8373" x="4792663" y="2640013"/>
          <p14:tracePt t="8379" x="4656138" y="2590800"/>
          <p14:tracePt t="8389" x="4467225" y="2527300"/>
          <p14:tracePt t="8393" x="4305300" y="2465388"/>
          <p14:tracePt t="8405" x="4079875" y="2365375"/>
          <p14:tracePt t="8414" x="3829050" y="2252663"/>
          <p14:tracePt t="8421" x="3541713" y="2139950"/>
          <p14:tracePt t="8431" x="3254375" y="2001838"/>
          <p14:tracePt t="8434" x="2765425" y="1827213"/>
          <p14:tracePt t="8443" x="2590800" y="1765300"/>
          <p14:tracePt t="8454" x="2490788" y="1727200"/>
          <p14:tracePt t="8460" x="2452688" y="1714500"/>
          <p14:tracePt t="8516" x="2439988" y="1714500"/>
          <p14:tracePt t="8525" x="2439988" y="1727200"/>
          <p14:tracePt t="8536" x="2439988" y="1739900"/>
          <p14:tracePt t="8540" x="2427288" y="1752600"/>
          <p14:tracePt t="8552" x="2414588" y="1776413"/>
          <p14:tracePt t="8556" x="2414588" y="1814513"/>
          <p14:tracePt t="8566" x="2414588" y="1839913"/>
          <p14:tracePt t="8576" x="2403475" y="1865313"/>
          <p14:tracePt t="8580" x="2390775" y="1889125"/>
          <p14:tracePt t="8589" x="2390775" y="1914525"/>
          <p14:tracePt t="8596" x="2390775" y="1939925"/>
          <p14:tracePt t="8611" x="2378075" y="1989138"/>
          <p14:tracePt t="8616" x="2378075" y="2027238"/>
          <p14:tracePt t="8622" x="2378075" y="2052638"/>
          <p14:tracePt t="8631" x="2378075" y="2089150"/>
          <p14:tracePt t="8638" x="2403475" y="2127250"/>
          <p14:tracePt t="8645" x="2414588" y="2165350"/>
          <p14:tracePt t="8655" x="2439988" y="2201863"/>
          <p14:tracePt t="8662" x="2465388" y="2252663"/>
          <p14:tracePt t="8672" x="2478088" y="2290763"/>
          <p14:tracePt t="8675" x="2503488" y="2314575"/>
          <p14:tracePt t="8686" x="2527300" y="2378075"/>
          <p14:tracePt t="8697" x="2565400" y="2427288"/>
          <p14:tracePt t="8703" x="2590800" y="2465388"/>
          <p14:tracePt t="8712" x="2640013" y="2527300"/>
          <p14:tracePt t="8719" x="2690813" y="2590800"/>
          <p14:tracePt t="8728" x="2765425" y="2652713"/>
          <p14:tracePt t="8740" x="2840038" y="2690813"/>
          <p14:tracePt t="8742" x="2916238" y="2728913"/>
          <p14:tracePt t="8753" x="3003550" y="2765425"/>
          <p14:tracePt t="8759" x="3090863" y="2778125"/>
          <p14:tracePt t="8769" x="3190875" y="2778125"/>
          <p14:tracePt t="8777" x="3303588" y="2778125"/>
          <p14:tracePt t="8781" x="3441700" y="2752725"/>
          <p14:tracePt t="8791" x="3579813" y="2703513"/>
          <p14:tracePt t="8797" x="3716338" y="2665413"/>
          <p14:tracePt t="8807" x="3841750" y="2627313"/>
          <p14:tracePt t="8818" x="3954463" y="2603500"/>
          <p14:tracePt t="8821" x="4067175" y="2578100"/>
          <p14:tracePt t="8833" x="4154488" y="2540000"/>
          <p14:tracePt t="8837" x="4254500" y="2503488"/>
          <p14:tracePt t="8846" x="4341813" y="2478088"/>
          <p14:tracePt t="8856" x="4430713" y="2452688"/>
          <p14:tracePt t="8862" x="4518025" y="2427288"/>
          <p14:tracePt t="8874" x="4605338" y="2427288"/>
          <p14:tracePt t="8877" x="4667250" y="2427288"/>
          <p14:tracePt t="8887" x="4743450" y="2427288"/>
          <p14:tracePt t="8897" x="4830763" y="2427288"/>
          <p14:tracePt t="8903" x="4905375" y="2439988"/>
          <p14:tracePt t="8913" x="4968875" y="2478088"/>
          <p14:tracePt t="8917" x="5043488" y="2503488"/>
          <p14:tracePt t="8927" x="5105400" y="2516188"/>
          <p14:tracePt t="8939" x="5168900" y="2540000"/>
          <p14:tracePt t="8943" x="5243513" y="2552700"/>
          <p14:tracePt t="8953" x="5294313" y="2552700"/>
          <p14:tracePt t="8959" x="5330825" y="2552700"/>
          <p14:tracePt t="8968" x="5381625" y="2552700"/>
          <p14:tracePt t="8979" x="5430838" y="2552700"/>
          <p14:tracePt t="8983" x="5481638" y="2552700"/>
          <p14:tracePt t="8994" x="5543550" y="2540000"/>
          <p14:tracePt t="8999" x="5643563" y="2516188"/>
          <p14:tracePt t="9009" x="5707063" y="2490788"/>
          <p14:tracePt t="9019" x="5756275" y="2478088"/>
          <p14:tracePt t="9023" x="5819775" y="2452688"/>
          <p14:tracePt t="9034" x="5856288" y="2427288"/>
          <p14:tracePt t="9038" x="5868988" y="2414588"/>
          <p14:tracePt t="9049" x="5894388" y="2414588"/>
          <p14:tracePt t="9058" x="5907088" y="2414588"/>
          <p14:tracePt t="9089" x="5919788" y="2414588"/>
          <p14:tracePt t="9105" x="5932488" y="2414588"/>
          <p14:tracePt t="9115" x="5945188" y="2439988"/>
          <p14:tracePt t="9119" x="5981700" y="2465388"/>
          <p14:tracePt t="9129" x="6007100" y="2490788"/>
          <p14:tracePt t="9139" x="6032500" y="2516188"/>
          <p14:tracePt t="9145" x="6056313" y="2540000"/>
          <p14:tracePt t="9155" x="6094413" y="2552700"/>
          <p14:tracePt t="9159" x="6107113" y="2565400"/>
          <p14:tracePt t="9172" x="6119813" y="2578100"/>
          <p14:tracePt t="9236" x="6119813" y="2590800"/>
          <p14:tracePt t="9252" x="6132513" y="2603500"/>
          <p14:tracePt t="9261" x="6132513" y="2616200"/>
          <p14:tracePt t="9265" x="6132513" y="2627313"/>
          <p14:tracePt t="9276" x="6132513" y="2652713"/>
          <p14:tracePt t="9282" x="6145213" y="2678113"/>
          <p14:tracePt t="9291" x="6145213" y="2690813"/>
          <p14:tracePt t="9302" x="6145213" y="2703513"/>
          <p14:tracePt t="9308" x="6145213" y="2716213"/>
          <p14:tracePt t="9320" x="6145213" y="2728913"/>
          <p14:tracePt t="9322" x="6145213" y="2740025"/>
          <p14:tracePt t="9331" x="6145213" y="2765425"/>
          <p14:tracePt t="9341" x="6145213" y="2790825"/>
          <p14:tracePt t="9347" x="6119813" y="2816225"/>
          <p14:tracePt t="9356" x="6107113" y="2852738"/>
          <p14:tracePt t="9361" x="6069013" y="2890838"/>
          <p14:tracePt t="9371" x="6045200" y="2941638"/>
          <p14:tracePt t="9381" x="6007100" y="3003550"/>
          <p14:tracePt t="9387" x="5969000" y="3054350"/>
          <p14:tracePt t="9395" x="5919788" y="3090863"/>
          <p14:tracePt t="9405" x="5894388" y="3141663"/>
          <p14:tracePt t="9411" x="5868988" y="3165475"/>
          <p14:tracePt t="9421" x="5843588" y="3190875"/>
          <p14:tracePt t="9431" x="5832475" y="3216275"/>
          <p14:tracePt t="9435" x="5807075" y="3228975"/>
          <p14:tracePt t="9445" x="5807075" y="3241675"/>
          <p14:tracePt t="9451" x="5794375" y="3241675"/>
          <p14:tracePt t="9461" x="5794375" y="3254375"/>
          <p14:tracePt t="9522" x="5781675" y="3254375"/>
          <p14:tracePt t="9529" x="5768975" y="3254375"/>
          <p14:tracePt t="9541" x="5756275" y="3254375"/>
          <p14:tracePt t="9557" x="5732463" y="3254375"/>
          <p14:tracePt t="9567" x="5732463" y="3267075"/>
          <p14:tracePt t="9571" x="5719763" y="3267075"/>
          <p14:tracePt t="9581" x="5707063" y="3267075"/>
          <p14:tracePt t="9591" x="5694363" y="3267075"/>
          <p14:tracePt t="9607" x="5681663" y="3267075"/>
          <p14:tracePt t="9612" x="5668963" y="3267075"/>
          <p14:tracePt t="9621" x="5656263" y="3254375"/>
          <p14:tracePt t="9631" x="5630863" y="3241675"/>
          <p14:tracePt t="9637" x="5607050" y="3203575"/>
          <p14:tracePt t="9647" x="5581650" y="3178175"/>
          <p14:tracePt t="9653" x="5530850" y="3128963"/>
          <p14:tracePt t="9663" x="5481638" y="3103563"/>
          <p14:tracePt t="9674" x="5443538" y="3078163"/>
          <p14:tracePt t="9678" x="5418138" y="3065463"/>
          <p14:tracePt t="9687" x="5407025" y="3054350"/>
          <p14:tracePt t="9706" x="5394325" y="3041650"/>
          <p14:tracePt t="9774" x="5381625" y="3028950"/>
          <p14:tracePt t="9785" x="5381625" y="3016250"/>
          <p14:tracePt t="9794" x="5368925" y="3003550"/>
          <p14:tracePt t="9799" x="5356225" y="3003550"/>
          <p14:tracePt t="9809" x="5356225" y="2990850"/>
          <p14:tracePt t="9915" x="5343525" y="2990850"/>
          <p14:tracePt t="9929" x="5330825" y="2978150"/>
          <p14:tracePt t="9935" x="5318125" y="2952750"/>
          <p14:tracePt t="9945" x="5305425" y="2928938"/>
          <p14:tracePt t="9955" x="5294313" y="2903538"/>
          <p14:tracePt t="9959" x="5281613" y="2878138"/>
          <p14:tracePt t="9969" x="5268913" y="2840038"/>
          <p14:tracePt t="9975" x="5256213" y="2816225"/>
          <p14:tracePt t="9985" x="5256213" y="2803525"/>
          <p14:tracePt t="9995" x="5243513" y="2778125"/>
          <p14:tracePt t="10011" x="5243513" y="2765425"/>
          <p14:tracePt t="10015" x="5230813" y="2765425"/>
          <p14:tracePt t="10076" x="5230813" y="2752725"/>
          <p14:tracePt t="10138" x="5218113" y="2752725"/>
          <p14:tracePt t="10193" x="5194300" y="2752725"/>
          <p14:tracePt t="10203" x="5168900" y="2752725"/>
          <p14:tracePt t="10213" x="5143500" y="2752725"/>
          <p14:tracePt t="10219" x="5118100" y="2752725"/>
          <p14:tracePt t="10229" x="5092700" y="2765425"/>
          <p14:tracePt t="10233" x="5056188" y="2778125"/>
          <p14:tracePt t="10243" x="5030788" y="2790825"/>
          <p14:tracePt t="10253" x="5005388" y="2803525"/>
          <p14:tracePt t="10259" x="4981575" y="2828925"/>
          <p14:tracePt t="10269" x="4956175" y="2840038"/>
          <p14:tracePt t="10273" x="4918075" y="2865438"/>
          <p14:tracePt t="10283" x="4892675" y="2878138"/>
          <p14:tracePt t="10294" x="4879975" y="2903538"/>
          <p14:tracePt t="10300" x="4856163" y="2916238"/>
          <p14:tracePt t="10310" x="4830763" y="2916238"/>
          <p14:tracePt t="10314" x="4830763" y="2928938"/>
          <p14:tracePt t="10323" x="4818063" y="2928938"/>
          <p14:tracePt t="10334" x="4805363" y="2928938"/>
          <p14:tracePt t="10349" x="4805363" y="2941638"/>
          <p14:tracePt t="10375" x="4792663" y="2952750"/>
          <p14:tracePt t="10396" x="4792663" y="2965450"/>
          <p14:tracePt t="10406" x="4779963" y="2965450"/>
          <p14:tracePt t="10417" x="4779963" y="2978150"/>
          <p14:tracePt t="10419" x="4768850" y="2990850"/>
          <p14:tracePt t="10430" x="4756150" y="3003550"/>
          <p14:tracePt t="10436" x="4730750" y="3028950"/>
          <p14:tracePt t="10446" x="4718050" y="3041650"/>
          <p14:tracePt t="10456" x="4692650" y="3078163"/>
          <p14:tracePt t="10462" x="4679950" y="3090863"/>
          <p14:tracePt t="10472" x="4656138" y="3116263"/>
          <p14:tracePt t="10476" x="4643438" y="3154363"/>
          <p14:tracePt t="10486" x="4618038" y="3178175"/>
          <p14:tracePt t="10496" x="4605338" y="3216275"/>
          <p14:tracePt t="10504" x="4579938" y="3254375"/>
          <p14:tracePt t="10511" x="4567238" y="3290888"/>
          <p14:tracePt t="10516" x="4554538" y="3328988"/>
          <p14:tracePt t="10525" x="4530725" y="3354388"/>
          <p14:tracePt t="10535" x="4518025" y="3390900"/>
          <p14:tracePt t="10541" x="4518025" y="3416300"/>
          <p14:tracePt t="10551" x="4518025" y="3429000"/>
          <p14:tracePt t="10555" x="4505325" y="3454400"/>
          <p14:tracePt t="10567" x="4505325" y="3467100"/>
          <p14:tracePt t="10583" x="4505325" y="3479800"/>
          <p14:tracePt t="10608" x="4518025" y="3479800"/>
          <p14:tracePt t="10618" x="4530725" y="3479800"/>
          <p14:tracePt t="10623" x="4543425" y="3479800"/>
          <p14:tracePt t="10633" x="4543425" y="3490913"/>
          <p14:tracePt t="10648" x="4554538" y="3490913"/>
          <p14:tracePt t="10738" x="4567238" y="3490913"/>
          <p14:tracePt t="10754" x="4592638" y="3490913"/>
          <p14:tracePt t="10758" x="4605338" y="3490913"/>
          <p14:tracePt t="10768" x="4643438" y="3490913"/>
          <p14:tracePt t="10778" x="4705350" y="3467100"/>
          <p14:tracePt t="10785" x="4768850" y="3441700"/>
          <p14:tracePt t="10793" x="4856163" y="3403600"/>
          <p14:tracePt t="10801" x="4930775" y="3354388"/>
          <p14:tracePt t="10809" x="5030788" y="3316288"/>
          <p14:tracePt t="10819" x="5105400" y="3267075"/>
          <p14:tracePt t="10823" x="5143500" y="3216275"/>
          <p14:tracePt t="10833" x="5168900" y="3203575"/>
          <p14:tracePt t="10839" x="5181600" y="3178175"/>
          <p14:tracePt t="10851" x="5194300" y="3154363"/>
          <p14:tracePt t="11041" x="5130800" y="3154363"/>
          <p14:tracePt t="11051" x="5068888" y="3190875"/>
          <p14:tracePt t="11055" x="5030788" y="3216275"/>
          <p14:tracePt t="11064" x="4968875" y="3241675"/>
          <p14:tracePt t="11075" x="4892675" y="3278188"/>
          <p14:tracePt t="11082" x="4879975" y="3303588"/>
          <p14:tracePt t="11091" x="4856163" y="3316288"/>
          <p14:tracePt t="11095" x="4830763" y="3341688"/>
          <p14:tracePt t="11105" x="4818063" y="3341688"/>
          <p14:tracePt t="11115" x="4805363" y="3354388"/>
          <p14:tracePt t="11131" x="4792663" y="3367088"/>
          <p14:tracePt t="11161" x="4779963" y="3367088"/>
          <p14:tracePt t="11171" x="4768850" y="3378200"/>
          <p14:tracePt t="11187" x="4756150" y="3390900"/>
          <p14:tracePt t="11197" x="4743450" y="3403600"/>
          <p14:tracePt t="11201" x="4730750" y="3403600"/>
          <p14:tracePt t="11211" x="4705350" y="3403600"/>
          <p14:tracePt t="11217" x="4679950" y="3429000"/>
          <p14:tracePt t="11227" x="4667250" y="3429000"/>
          <p14:tracePt t="11237" x="4643438" y="3454400"/>
          <p14:tracePt t="11241" x="4630738" y="3467100"/>
          <p14:tracePt t="11253" x="4618038" y="3479800"/>
          <p14:tracePt t="11257" x="4592638" y="3490913"/>
          <p14:tracePt t="11277" x="4579938" y="3503613"/>
          <p14:tracePt t="11283" x="4567238" y="3503613"/>
          <p14:tracePt t="11293" x="4554538" y="3503613"/>
          <p14:tracePt t="11298" x="4554538" y="3516313"/>
          <p14:tracePt t="11307" x="4554538" y="3529013"/>
          <p14:tracePt t="11323" x="4543425" y="3529013"/>
          <p14:tracePt t="11334" x="4543425" y="3541713"/>
          <p14:tracePt t="11343" x="4530725" y="3541713"/>
          <p14:tracePt t="11348" x="4518025" y="3554413"/>
          <p14:tracePt t="11443" x="4505325" y="3554413"/>
          <p14:tracePt t="11480" x="4492625" y="3554413"/>
          <p14:tracePt t="11500" x="4467225" y="3554413"/>
          <p14:tracePt t="11509" x="4467225" y="3516313"/>
          <p14:tracePt t="11520" x="4454525" y="3490913"/>
          <p14:tracePt t="11526" x="4443413" y="3441700"/>
          <p14:tracePt t="11535" x="4430713" y="3403600"/>
          <p14:tracePt t="11541" x="4430713" y="3367088"/>
          <p14:tracePt t="11552" x="4430713" y="3328988"/>
          <p14:tracePt t="11559" x="4430713" y="3290888"/>
          <p14:tracePt t="11565" x="4430713" y="3254375"/>
          <p14:tracePt t="11575" x="4430713" y="3241675"/>
          <p14:tracePt t="11580" x="4430713" y="3216275"/>
          <p14:tracePt t="11589" x="4430713" y="3178175"/>
          <p14:tracePt t="11602" x="4430713" y="3154363"/>
          <p14:tracePt t="11605" x="4430713" y="3116263"/>
          <p14:tracePt t="11615" x="4430713" y="3090863"/>
          <p14:tracePt t="11621" x="4443413" y="3065463"/>
          <p14:tracePt t="11632" x="4443413" y="3028950"/>
          <p14:tracePt t="11646" x="4505325" y="2903538"/>
          <p14:tracePt t="11655" x="4543425" y="2828925"/>
          <p14:tracePt t="11661" x="4554538" y="2790825"/>
          <p14:tracePt t="11671" x="4592638" y="2740025"/>
          <p14:tracePt t="11683" x="4630738" y="2703513"/>
          <p14:tracePt t="11685" x="4656138" y="2652713"/>
          <p14:tracePt t="11695" x="4692650" y="2603500"/>
          <p14:tracePt t="11701" x="4743450" y="2540000"/>
          <p14:tracePt t="11712" x="4779963" y="2503488"/>
          <p14:tracePt t="11721" x="4818063" y="2478088"/>
          <p14:tracePt t="11727" x="4843463" y="2465388"/>
          <p14:tracePt t="11737" x="4856163" y="2452688"/>
          <p14:tracePt t="11741" x="4879975" y="2439988"/>
          <p14:tracePt t="11767" x="4879975" y="2427288"/>
          <p14:tracePt t="11777" x="4892675" y="2427288"/>
          <p14:tracePt t="11791" x="4905375" y="2427288"/>
          <p14:tracePt t="11807" x="4918075" y="2427288"/>
          <p14:tracePt t="11817" x="4930775" y="2427288"/>
          <p14:tracePt t="11821" x="4930775" y="2414588"/>
          <p14:tracePt t="11843" x="4943475" y="2414588"/>
          <p14:tracePt t="11848" x="4956175" y="2414588"/>
          <p14:tracePt t="11858" x="4968875" y="2414588"/>
          <p14:tracePt t="11864" x="4981575" y="2414588"/>
          <p14:tracePt t="11873" x="4992688" y="2414588"/>
          <p14:tracePt t="11883" x="5018088" y="2414588"/>
          <p14:tracePt t="11887" x="5043488" y="2414588"/>
          <p14:tracePt t="11899" x="5068888" y="2427288"/>
          <p14:tracePt t="11903" x="5081588" y="2439988"/>
          <p14:tracePt t="11914" x="5105400" y="2452688"/>
          <p14:tracePt t="11923" x="5105400" y="2478088"/>
          <p14:tracePt t="11930" x="5130800" y="2503488"/>
          <p14:tracePt t="11937" x="5156200" y="2540000"/>
          <p14:tracePt t="11949" x="5181600" y="2565400"/>
          <p14:tracePt t="11953" x="5194300" y="2616200"/>
          <p14:tracePt t="11964" x="5218113" y="2640013"/>
          <p14:tracePt t="11969" x="5243513" y="2690813"/>
          <p14:tracePt t="11981" x="5243513" y="2728913"/>
          <p14:tracePt t="11984" x="5256213" y="2752725"/>
          <p14:tracePt t="11994" x="5268913" y="2790825"/>
          <p14:tracePt t="12003" x="5281613" y="2828925"/>
          <p14:tracePt t="12009" x="5281613" y="2865438"/>
          <p14:tracePt t="12019" x="5281613" y="2903538"/>
          <p14:tracePt t="12023" x="5281613" y="2928938"/>
          <p14:tracePt t="12033" x="5294313" y="2965450"/>
          <p14:tracePt t="12043" x="5294313" y="3003550"/>
          <p14:tracePt t="12049" x="5305425" y="3028950"/>
          <p14:tracePt t="12059" x="5305425" y="3054350"/>
          <p14:tracePt t="12065" x="5305425" y="3065463"/>
          <p14:tracePt t="12075" x="5318125" y="3103563"/>
          <p14:tracePt t="12085" x="5318125" y="3116263"/>
          <p14:tracePt t="12097" x="5318125" y="3128963"/>
          <p14:tracePt t="12111" x="5330825" y="3154363"/>
          <p14:tracePt t="12115" x="5330825" y="3165475"/>
          <p14:tracePt t="12125" x="5330825" y="3178175"/>
          <p14:tracePt t="12139" x="5330825" y="3190875"/>
          <p14:tracePt t="12145" x="5343525" y="3203575"/>
          <p14:tracePt t="12155" x="5343525" y="3216275"/>
          <p14:tracePt t="12171" x="5356225" y="3241675"/>
          <p14:tracePt t="12185" x="5356225" y="3254375"/>
          <p14:tracePt t="12205" x="5356225" y="3267075"/>
          <p14:tracePt t="12213" x="5368925" y="3278188"/>
          <p14:tracePt t="12221" x="5368925" y="3290888"/>
          <p14:tracePt t="12235" x="5368925" y="3303588"/>
          <p14:tracePt t="12246" x="5368925" y="3316288"/>
          <p14:tracePt t="12255" x="5368925" y="3328988"/>
          <p14:tracePt t="12263" x="5381625" y="3328988"/>
          <p14:tracePt t="12265" x="5381625" y="3341688"/>
          <p14:tracePt t="12275" x="5394325" y="3354388"/>
          <p14:tracePt t="12285" x="5394325" y="3367088"/>
          <p14:tracePt t="12301" x="5394325" y="3378200"/>
          <p14:tracePt t="12437" x="5381625" y="3367088"/>
          <p14:tracePt t="12453" x="5381625" y="3354388"/>
          <p14:tracePt t="12463" x="5381625" y="3341688"/>
          <p14:tracePt t="12477" x="5381625" y="3328988"/>
          <p14:tracePt t="12488" x="5381625" y="3316288"/>
          <p14:tracePt t="12493" x="5381625" y="3303588"/>
          <p14:tracePt t="12503" x="5381625" y="3278188"/>
          <p14:tracePt t="12507" x="5368925" y="3216275"/>
          <p14:tracePt t="12520" x="5368925" y="3190875"/>
          <p14:tracePt t="12529" x="5356225" y="3154363"/>
          <p14:tracePt t="12533" x="5356225" y="3116263"/>
          <p14:tracePt t="12543" x="5356225" y="3065463"/>
          <p14:tracePt t="12550" x="5343525" y="3028950"/>
          <p14:tracePt t="12559" x="5330825" y="2990850"/>
          <p14:tracePt t="12569" x="5330825" y="2952750"/>
          <p14:tracePt t="12573" x="5318125" y="2928938"/>
          <p14:tracePt t="12583" x="5318125" y="2916238"/>
          <p14:tracePt t="12589" x="5318125" y="2903538"/>
          <p14:tracePt t="12609" x="5318125" y="2890838"/>
          <p14:tracePt t="12706" x="5318125" y="2878138"/>
          <p14:tracePt t="12752" x="5305425" y="2878138"/>
          <p14:tracePt t="12761" x="5294313" y="2890838"/>
          <p14:tracePt t="12771" x="5268913" y="2903538"/>
          <p14:tracePt t="12775" x="5256213" y="2916238"/>
          <p14:tracePt t="12785" x="5230813" y="2941638"/>
          <p14:tracePt t="12791" x="5168900" y="2965450"/>
          <p14:tracePt t="12801" x="5143500" y="2990850"/>
          <p14:tracePt t="12812" x="5118100" y="3003550"/>
          <p14:tracePt t="12815" x="5081588" y="3028950"/>
          <p14:tracePt t="12825" x="5043488" y="3041650"/>
          <p14:tracePt t="12831" x="5018088" y="3065463"/>
          <p14:tracePt t="12841" x="4992688" y="3078163"/>
          <p14:tracePt t="12851" x="4968875" y="3078163"/>
          <p14:tracePt t="12862" x="4943475" y="3090863"/>
          <p14:tracePt t="12867" x="4930775" y="3103563"/>
          <p14:tracePt t="12871" x="4918075" y="3103563"/>
          <p14:tracePt t="12881" x="4905375" y="3103563"/>
          <p14:tracePt t="12891" x="4905375" y="3116263"/>
          <p14:tracePt t="12897" x="4892675" y="3116263"/>
          <p14:tracePt t="12909" x="4879975" y="3128963"/>
          <p14:tracePt t="12913" x="4868863" y="3128963"/>
          <p14:tracePt t="12931" x="4856163" y="3128963"/>
          <p14:tracePt t="12938" x="4843463" y="3128963"/>
          <p14:tracePt t="13013" x="4830763" y="3141663"/>
          <p14:tracePt t="13028" x="4818063" y="3154363"/>
          <p14:tracePt t="13033" x="4805363" y="3165475"/>
          <p14:tracePt t="13043" x="4768850" y="3190875"/>
          <p14:tracePt t="13053" x="4756150" y="3203575"/>
          <p14:tracePt t="13058" x="4743450" y="3241675"/>
          <p14:tracePt t="13067" x="4718050" y="3267075"/>
          <p14:tracePt t="13073" x="4705350" y="3278188"/>
          <p14:tracePt t="13083" x="4643438" y="3341688"/>
          <p14:tracePt t="13096" x="4630738" y="3378200"/>
          <p14:tracePt t="13099" x="4605338" y="3390900"/>
          <p14:tracePt t="13109" x="4592638" y="3429000"/>
          <p14:tracePt t="13113" x="4567238" y="3454400"/>
          <p14:tracePt t="13123" x="4554538" y="3467100"/>
          <p14:tracePt t="13133" x="4543425" y="3479800"/>
          <p14:tracePt t="13229" x="4530725" y="3479800"/>
          <p14:tracePt t="13235" x="4518025" y="3479800"/>
          <p14:tracePt t="13259" x="4505325" y="3479800"/>
          <p14:tracePt t="13269" x="4505325" y="3467100"/>
          <p14:tracePt t="13275" x="4505325" y="3441700"/>
          <p14:tracePt t="13285" x="4492625" y="3403600"/>
          <p14:tracePt t="13296" x="4492625" y="3367088"/>
          <p14:tracePt t="13298" x="4492625" y="3328988"/>
          <p14:tracePt t="13309" x="4492625" y="3290888"/>
          <p14:tracePt t="13315" x="4492625" y="3254375"/>
          <p14:tracePt t="13324" x="4492625" y="3203575"/>
          <p14:tracePt t="13334" x="4492625" y="3165475"/>
          <p14:tracePt t="13340" x="4492625" y="3141663"/>
          <p14:tracePt t="13350" x="4492625" y="3116263"/>
          <p14:tracePt t="13355" x="4492625" y="3078163"/>
          <p14:tracePt t="13365" x="4492625" y="3054350"/>
          <p14:tracePt t="13381" x="4492625" y="3041650"/>
          <p14:tracePt t="13478" x="4505325" y="3041650"/>
          <p14:tracePt t="13743" x="4518025" y="3041650"/>
          <p14:tracePt t="13753" x="4543425" y="3041650"/>
          <p14:tracePt t="13760" x="4567238" y="3041650"/>
          <p14:tracePt t="13773" x="4630738" y="3041650"/>
          <p14:tracePt t="13785" x="4656138" y="3041650"/>
          <p14:tracePt t="14031" x="4667250" y="3041650"/>
          <p14:tracePt t="14041" x="4692650" y="3041650"/>
          <p14:tracePt t="14051" x="4718050" y="3054350"/>
          <p14:tracePt t="14058" x="4743450" y="3054350"/>
          <p14:tracePt t="14068" x="4792663" y="3065463"/>
          <p14:tracePt t="14077" x="4818063" y="3078163"/>
          <p14:tracePt t="14081" x="4856163" y="3090863"/>
          <p14:tracePt t="14093" x="4868863" y="3090863"/>
          <p14:tracePt t="14111" x="4879975" y="3090863"/>
          <p14:tracePt t="14153" x="4892675" y="3103563"/>
          <p14:tracePt t="14713" x="4892675" y="3116263"/>
          <p14:tracePt t="14717" x="4892675" y="3128963"/>
          <p14:tracePt t="14727" x="4892675" y="3154363"/>
          <p14:tracePt t="14732" x="4879975" y="3178175"/>
          <p14:tracePt t="14742" x="4868863" y="3178175"/>
          <p14:tracePt t="14752" x="4868863" y="3203575"/>
          <p14:tracePt t="14758" x="4856163" y="3228975"/>
          <p14:tracePt t="14766" x="4843463" y="3241675"/>
          <p14:tracePt t="14773" x="4843463" y="3254375"/>
          <p14:tracePt t="14783" x="4818063" y="3267075"/>
          <p14:tracePt t="14793" x="4805363" y="3278188"/>
          <p14:tracePt t="14797" x="4792663" y="3316288"/>
          <p14:tracePt t="14807" x="4779963" y="3328988"/>
          <p14:tracePt t="14813" x="4768850" y="3354388"/>
          <p14:tracePt t="14823" x="4756150" y="3367088"/>
          <p14:tracePt t="14833" x="4756150" y="3378200"/>
          <p14:tracePt t="14838" x="4743450" y="3403600"/>
          <p14:tracePt t="14849" x="4730750" y="3429000"/>
          <p14:tracePt t="14853" x="4718050" y="3441700"/>
          <p14:tracePt t="14863" x="4705350" y="3467100"/>
          <p14:tracePt t="14869" x="4679950" y="3516313"/>
          <p14:tracePt t="14879" x="4656138" y="3541713"/>
          <p14:tracePt t="14889" x="4630738" y="3567113"/>
          <p14:tracePt t="14895" x="4605338" y="3603625"/>
          <p14:tracePt t="14905" x="4579938" y="3654425"/>
          <p14:tracePt t="14909" x="4543425" y="3716338"/>
          <p14:tracePt t="14919" x="4492625" y="3767138"/>
          <p14:tracePt t="14929" x="4443413" y="3829050"/>
          <p14:tracePt t="14935" x="4392613" y="3905250"/>
          <p14:tracePt t="14945" x="4354513" y="3967163"/>
          <p14:tracePt t="14951" x="4292600" y="4041775"/>
          <p14:tracePt t="14963" x="4230688" y="4117975"/>
          <p14:tracePt t="14971" x="4167188" y="4179888"/>
          <p14:tracePt t="14975" x="4105275" y="4241800"/>
          <p14:tracePt t="14985" x="4029075" y="4305300"/>
          <p14:tracePt t="14991" x="3954463" y="4367213"/>
          <p14:tracePt t="15001" x="3892550" y="4418013"/>
          <p14:tracePt t="15011" x="3829050" y="4467225"/>
          <p14:tracePt t="15016" x="3792538" y="4492625"/>
          <p14:tracePt t="15025" x="3767138" y="4530725"/>
          <p14:tracePt t="15031" x="3729038" y="4543425"/>
          <p14:tracePt t="15042" x="3716338" y="4554538"/>
          <p14:tracePt t="15051" x="3692525" y="4567238"/>
          <p14:tracePt t="15060" x="3679825" y="4567238"/>
          <p14:tracePt t="15068" x="3679825" y="4579938"/>
          <p14:tracePt t="15071" x="3667125" y="4592638"/>
          <p14:tracePt t="15092" x="3654425" y="4592638"/>
          <p14:tracePt t="15244" x="3641725" y="4592638"/>
          <p14:tracePt t="15253" x="3629025" y="4592638"/>
          <p14:tracePt t="15257" x="3629025" y="4579938"/>
          <p14:tracePt t="15273" x="3629025" y="4554538"/>
          <p14:tracePt t="15289" x="3629025" y="4543425"/>
          <p14:tracePt t="15298" x="3629025" y="4518025"/>
          <p14:tracePt t="15323" x="3629025" y="4505325"/>
          <p14:tracePt t="15333" x="3629025" y="4479925"/>
          <p14:tracePt t="15339" x="3641725" y="4467225"/>
          <p14:tracePt t="15348" x="3641725" y="4443413"/>
          <p14:tracePt t="15352" x="3654425" y="4430713"/>
          <p14:tracePt t="15363" x="3667125" y="4418013"/>
          <p14:tracePt t="15373" x="3679825" y="4392613"/>
          <p14:tracePt t="15379" x="3679825" y="4354513"/>
          <p14:tracePt t="15389" x="3692525" y="4341813"/>
          <p14:tracePt t="15393" x="3703638" y="4318000"/>
          <p14:tracePt t="15405" x="3729038" y="4279900"/>
          <p14:tracePt t="15415" x="3729038" y="4217988"/>
          <p14:tracePt t="15419" x="3754438" y="4179888"/>
          <p14:tracePt t="15429" x="3767138" y="4129088"/>
          <p14:tracePt t="15436" x="3767138" y="4067175"/>
          <p14:tracePt t="15446" x="3792538" y="4017963"/>
          <p14:tracePt t="15456" x="3816350" y="3954463"/>
          <p14:tracePt t="15460" x="3841750" y="3905250"/>
          <p14:tracePt t="15469" x="3867150" y="3867150"/>
          <p14:tracePt t="15475" x="3879850" y="3829050"/>
          <p14:tracePt t="15485" x="3892550" y="3816350"/>
          <p14:tracePt t="15495" x="3892550" y="3803650"/>
          <p14:tracePt t="15509" x="3905250" y="3792538"/>
          <p14:tracePt t="15515" x="3916363" y="3792538"/>
          <p14:tracePt t="15616" x="3929063" y="3792538"/>
          <p14:tracePt t="15672" x="3941763" y="3792538"/>
          <p14:tracePt t="15699" x="3954463" y="3792538"/>
          <p14:tracePt t="15711" x="3967163" y="3792538"/>
          <p14:tracePt t="15778" x="3979863" y="3792538"/>
          <p14:tracePt t="15784" x="3992563" y="3792538"/>
          <p14:tracePt t="15794" x="4017963" y="3792538"/>
          <p14:tracePt t="15797" x="4029075" y="3792538"/>
          <p14:tracePt t="15808" x="4041775" y="3792538"/>
          <p14:tracePt t="15819" x="4054475" y="3792538"/>
          <p14:tracePt t="15825" x="4079875" y="3803650"/>
          <p14:tracePt t="15833" x="4117975" y="3816350"/>
          <p14:tracePt t="15838" x="4129088" y="3816350"/>
          <p14:tracePt t="15848" x="4154488" y="3816350"/>
          <p14:tracePt t="15858" x="4179888" y="3816350"/>
          <p14:tracePt t="15863" x="4205288" y="3829050"/>
          <p14:tracePt t="15874" x="4241800" y="3829050"/>
          <p14:tracePt t="15879" x="4267200" y="3829050"/>
          <p14:tracePt t="15890" x="4279900" y="3829050"/>
          <p14:tracePt t="15899" x="4292600" y="3829050"/>
          <p14:tracePt t="15913" x="4305300" y="3829050"/>
          <p14:tracePt t="15919" x="4305300" y="3841750"/>
          <p14:tracePt t="15929" x="4318000" y="3841750"/>
          <p14:tracePt t="15940" x="4330700" y="3841750"/>
          <p14:tracePt t="15943" x="4341813" y="3841750"/>
          <p14:tracePt t="15953" x="4367213" y="3841750"/>
          <p14:tracePt t="15959" x="4392613" y="3841750"/>
          <p14:tracePt t="15969" x="4405313" y="3841750"/>
          <p14:tracePt t="15979" x="4418013" y="3841750"/>
          <p14:tracePt t="15985" x="4443413" y="3841750"/>
          <p14:tracePt t="15996" x="4454525" y="3841750"/>
          <p14:tracePt t="15999" x="4467225" y="3841750"/>
          <p14:tracePt t="16009" x="4479925" y="3841750"/>
          <p14:tracePt t="16019" x="4492625" y="3841750"/>
          <p14:tracePt t="16026" x="4505325" y="3841750"/>
          <p14:tracePt t="16035" x="4518025" y="3841750"/>
          <p14:tracePt t="16049" x="4543425" y="3841750"/>
          <p14:tracePt t="16065" x="4554538" y="3841750"/>
          <p14:tracePt t="16075" x="4579938" y="3854450"/>
          <p14:tracePt t="16092" x="4605338" y="3854450"/>
          <p14:tracePt t="16101" x="4618038" y="3854450"/>
          <p14:tracePt t="16106" x="4656138" y="3854450"/>
          <p14:tracePt t="16115" x="4679950" y="3854450"/>
          <p14:tracePt t="16122" x="4705350" y="3867150"/>
          <p14:tracePt t="16129" x="4730750" y="3867150"/>
          <p14:tracePt t="16140" x="4756150" y="3867150"/>
          <p14:tracePt t="16149" x="4792663" y="3867150"/>
          <p14:tracePt t="16153" x="4868863" y="3867150"/>
          <p14:tracePt t="16163" x="4905375" y="3867150"/>
          <p14:tracePt t="16169" x="4943475" y="3879850"/>
          <p14:tracePt t="16178" x="4956175" y="3879850"/>
          <p14:tracePt t="16189" x="4968875" y="3879850"/>
          <p14:tracePt t="16198" x="4981575" y="3879850"/>
          <p14:tracePt t="16202" x="4992688" y="3879850"/>
          <p14:tracePt t="16209" x="5005388" y="3879850"/>
          <p14:tracePt t="16269" x="5018088" y="3879850"/>
          <p14:tracePt t="16285" x="5030788" y="3879850"/>
          <p14:tracePt t="16289" x="5056188" y="3879850"/>
          <p14:tracePt t="16299" x="5081588" y="3892550"/>
          <p14:tracePt t="16309" x="5105400" y="3892550"/>
          <p14:tracePt t="16315" x="5130800" y="3892550"/>
          <p14:tracePt t="16325" x="5143500" y="3892550"/>
          <p14:tracePt t="16330" x="5168900" y="3905250"/>
          <p14:tracePt t="16341" x="5194300" y="3905250"/>
          <p14:tracePt t="16351" x="5218113" y="3916363"/>
          <p14:tracePt t="16356" x="5230813" y="3916363"/>
          <p14:tracePt t="16365" x="5243513" y="3916363"/>
          <p14:tracePt t="16371" x="5281613" y="3916363"/>
          <p14:tracePt t="16380" x="5281613" y="3929063"/>
          <p14:tracePt t="16391" x="5318125" y="3929063"/>
          <p14:tracePt t="16395" x="5330825" y="3941763"/>
          <p14:tracePt t="16405" x="5356225" y="3941763"/>
          <p14:tracePt t="16411" x="5381625" y="3941763"/>
          <p14:tracePt t="16422" x="5394325" y="3941763"/>
          <p14:tracePt t="16431" x="5418138" y="3954463"/>
          <p14:tracePt t="16435" x="5430838" y="3954463"/>
          <p14:tracePt t="16477" x="5430838" y="3967163"/>
          <p14:tracePt t="16487" x="5443538" y="3967163"/>
          <p14:tracePt t="16512" x="5456238" y="3967163"/>
          <p14:tracePt t="16528" x="5468938" y="3967163"/>
          <p14:tracePt t="16533" x="5481638" y="3967163"/>
          <p14:tracePt t="16551" x="5481638" y="3979863"/>
          <p14:tracePt t="16558" x="5494338" y="3979863"/>
          <p14:tracePt t="16595" x="5507038" y="3979863"/>
          <p14:tracePt t="16608" x="5518150" y="3979863"/>
          <p14:tracePt t="16614" x="5530850" y="3979863"/>
          <p14:tracePt t="16689" x="5530850" y="3992563"/>
          <p14:tracePt t="17245" x="5543550" y="3992563"/>
          <p14:tracePt t="17491" x="5543550" y="3967163"/>
          <p14:tracePt t="17501" x="5543550" y="3941763"/>
          <p14:tracePt t="17511" x="5556250" y="3892550"/>
          <p14:tracePt t="17515" x="5556250" y="3854450"/>
          <p14:tracePt t="17525" x="5568950" y="3803650"/>
          <p14:tracePt t="17531" x="5568950" y="3754438"/>
          <p14:tracePt t="17541" x="5568950" y="3716338"/>
          <p14:tracePt t="17552" x="5581650" y="3679825"/>
          <p14:tracePt t="17555" x="5581650" y="3641725"/>
          <p14:tracePt t="17565" x="5581650" y="3603625"/>
          <p14:tracePt t="17572" x="5594350" y="3567113"/>
          <p14:tracePt t="17581" x="5594350" y="3529013"/>
          <p14:tracePt t="17591" x="5594350" y="3490913"/>
          <p14:tracePt t="17598" x="5594350" y="3467100"/>
          <p14:tracePt t="17607" x="5594350" y="3441700"/>
          <p14:tracePt t="17613" x="5607050" y="3403600"/>
          <p14:tracePt t="17623" x="5607050" y="3390900"/>
          <p14:tracePt t="17628" x="5607050" y="3367088"/>
          <p14:tracePt t="17637" x="5619750" y="3354388"/>
          <p14:tracePt t="17647" x="5619750" y="3341688"/>
          <p14:tracePt t="17654" x="5619750" y="3328988"/>
          <p14:tracePt t="17663" x="5619750" y="3316288"/>
          <p14:tracePt t="17677" x="5630863" y="3303588"/>
          <p14:tracePt t="17688" x="5630863" y="3290888"/>
          <p14:tracePt t="17704" x="5630863" y="3278188"/>
          <p14:tracePt t="17707" x="5630863" y="3254375"/>
          <p14:tracePt t="17720" x="5630863" y="3241675"/>
          <p14:tracePt t="17729" x="5643563" y="3228975"/>
          <p14:tracePt t="17733" x="5643563" y="3203575"/>
          <p14:tracePt t="17743" x="5643563" y="3165475"/>
          <p14:tracePt t="17749" x="5643563" y="3128963"/>
          <p14:tracePt t="17759" x="5643563" y="3090863"/>
          <p14:tracePt t="17771" x="5643563" y="3054350"/>
          <p14:tracePt t="17774" x="5643563" y="3016250"/>
          <p14:tracePt t="17784" x="5643563" y="2978150"/>
          <p14:tracePt t="17789" x="5643563" y="2928938"/>
          <p14:tracePt t="17799" x="5630863" y="2878138"/>
          <p14:tracePt t="17810" x="5619750" y="2840038"/>
          <p14:tracePt t="17814" x="5607050" y="2803525"/>
          <p14:tracePt t="17823" x="5607050" y="2765425"/>
          <p14:tracePt t="17829" x="5607050" y="2740025"/>
          <p14:tracePt t="17839" x="5594350" y="2678113"/>
          <p14:tracePt t="17849" x="5568950" y="2640013"/>
          <p14:tracePt t="17855" x="5556250" y="2616200"/>
          <p14:tracePt t="17865" x="5556250" y="2578100"/>
          <p14:tracePt t="17869" x="5530850" y="2540000"/>
          <p14:tracePt t="17879" x="5507038" y="2490788"/>
          <p14:tracePt t="17888" x="5494338" y="2452688"/>
          <p14:tracePt t="17895" x="5468938" y="2414588"/>
          <p14:tracePt t="17906" x="5443538" y="2365375"/>
          <p14:tracePt t="17909" x="5443538" y="2327275"/>
          <p14:tracePt t="17921" x="5418138" y="2290763"/>
          <p14:tracePt t="17929" x="5394325" y="2265363"/>
          <p14:tracePt t="17937" x="5394325" y="2227263"/>
          <p14:tracePt t="17946" x="5368925" y="2190750"/>
          <p14:tracePt t="17955" x="5356225" y="2165350"/>
          <p14:tracePt t="17961" x="5356225" y="2152650"/>
          <p14:tracePt t="17973" x="5356225" y="2127250"/>
          <p14:tracePt t="17976" x="5343525" y="2101850"/>
          <p14:tracePt t="17988" x="5343525" y="2089150"/>
          <p14:tracePt t="17992" x="5343525" y="2078038"/>
          <p14:tracePt t="18004" x="5343525" y="2065338"/>
          <p14:tracePt t="18067" x="5343525" y="2052638"/>
          <p14:tracePt t="18133" x="5343525" y="2039938"/>
          <p14:tracePt t="18137" x="5330825" y="2027238"/>
          <p14:tracePt t="18148" x="5330825" y="2014538"/>
          <p14:tracePt t="18152" x="5330825" y="2001838"/>
          <p14:tracePt t="18163" x="5318125" y="1989138"/>
          <p14:tracePt t="18178" x="5318125" y="1978025"/>
          <p14:tracePt t="18193" x="5318125" y="1965325"/>
          <p14:tracePt t="18213" x="5318125" y="1952625"/>
          <p14:tracePt t="18227" x="5318125" y="1939925"/>
          <p14:tracePt t="18243" x="5318125" y="1927225"/>
          <p14:tracePt t="18253" x="5305425" y="1927225"/>
          <p14:tracePt t="18257" x="5305425" y="1914525"/>
          <p14:tracePt t="18273" x="5305425" y="1889125"/>
          <p14:tracePt t="18283" x="5294313" y="1876425"/>
          <p14:tracePt t="18293" x="5294313" y="1865313"/>
          <p14:tracePt t="18299" x="5294313" y="1852613"/>
          <p14:tracePt t="18313" x="5281613" y="1839913"/>
          <p14:tracePt t="18324" x="5281613" y="1827213"/>
          <p14:tracePt t="18341" x="5268913" y="1814513"/>
          <p14:tracePt t="18350" x="5268913" y="1801813"/>
          <p14:tracePt t="18355" x="5256213" y="1776413"/>
          <p14:tracePt t="18363" x="5243513" y="1776413"/>
          <p14:tracePt t="18373" x="5243513" y="1752600"/>
          <p14:tracePt t="18379" x="5230813" y="1714500"/>
          <p14:tracePt t="18389" x="5218113" y="1701800"/>
          <p14:tracePt t="18393" x="5218113" y="1676400"/>
          <p14:tracePt t="18405" x="5205413" y="1652588"/>
          <p14:tracePt t="18415" x="5205413" y="1639888"/>
          <p14:tracePt t="18419" x="5205413" y="1627188"/>
          <p14:tracePt t="18428" x="5205413" y="1614488"/>
          <p14:tracePt t="18445" x="5194300" y="1601788"/>
          <p14:tracePt t="18469" x="5194300" y="1589088"/>
          <p14:tracePt t="18591" x="5205413" y="1589088"/>
          <p14:tracePt t="18857" x="5194300" y="1652588"/>
          <p14:tracePt t="18863" x="5181600" y="1701800"/>
          <p14:tracePt t="18873" x="5156200" y="1776413"/>
          <p14:tracePt t="18879" x="5130800" y="1852613"/>
          <p14:tracePt t="18889" x="5118100" y="1914525"/>
          <p14:tracePt t="18899" x="5105400" y="1965325"/>
          <p14:tracePt t="18902" x="5092700" y="2001838"/>
          <p14:tracePt t="18913" x="5092700" y="2014538"/>
          <p14:tracePt t="18919" x="5081588" y="2039938"/>
          <p14:tracePt t="18939" x="5081588" y="2052638"/>
          <p14:tracePt t="19010" x="5081588" y="2078038"/>
          <p14:tracePt t="19026" x="5081588" y="2101850"/>
          <p14:tracePt t="19036" x="5081588" y="2114550"/>
          <p14:tracePt t="19040" x="5081588" y="2152650"/>
          <p14:tracePt t="19053" x="5081588" y="2190750"/>
          <p14:tracePt t="19059" x="5081588" y="2227263"/>
          <p14:tracePt t="19066" x="5081588" y="2265363"/>
          <p14:tracePt t="19076" x="5081588" y="2290763"/>
          <p14:tracePt t="19081" x="5081588" y="2327275"/>
          <p14:tracePt t="19103" x="5068888" y="2452688"/>
          <p14:tracePt t="19106" x="5056188" y="2503488"/>
          <p14:tracePt t="19116" x="5030788" y="2578100"/>
          <p14:tracePt t="19121" x="5018088" y="2652713"/>
          <p14:tracePt t="19132" x="5005388" y="2703513"/>
          <p14:tracePt t="19142" x="4992688" y="2752725"/>
          <p14:tracePt t="19145" x="4992688" y="2790825"/>
          <p14:tracePt t="19156" x="4992688" y="2865438"/>
          <p14:tracePt t="19162" x="4981575" y="2916238"/>
          <p14:tracePt t="19173" x="4981575" y="2965450"/>
          <p14:tracePt t="19181" x="4968875" y="3028950"/>
          <p14:tracePt t="19187" x="4956175" y="3078163"/>
          <p14:tracePt t="19196" x="4956175" y="3116263"/>
          <p14:tracePt t="19204" x="4943475" y="3154363"/>
          <p14:tracePt t="19213" x="4943475" y="3228975"/>
          <p14:tracePt t="19222" x="4930775" y="3278188"/>
          <p14:tracePt t="19229" x="4918075" y="3354388"/>
          <p14:tracePt t="19238" x="4905375" y="3403600"/>
          <p14:tracePt t="19242" x="4879975" y="3479800"/>
          <p14:tracePt t="19252" x="4856163" y="3554413"/>
          <p14:tracePt t="19262" x="4843463" y="3603625"/>
          <p14:tracePt t="19268" x="4818063" y="3641725"/>
          <p14:tracePt t="19278" x="4818063" y="3703638"/>
          <p14:tracePt t="19281" x="4805363" y="3754438"/>
          <p14:tracePt t="19291" x="4792663" y="3803650"/>
          <p14:tracePt t="19303" x="4792663" y="3816350"/>
          <p14:tracePt t="19307" x="4779963" y="3854450"/>
          <p14:tracePt t="19318" x="4768850" y="3879850"/>
          <p14:tracePt t="19321" x="4768850" y="3892550"/>
          <p14:tracePt t="19335" x="4768850" y="3916363"/>
          <p14:tracePt t="19343" x="4768850" y="3941763"/>
          <p14:tracePt t="19348" x="4768850" y="3954463"/>
          <p14:tracePt t="19357" x="4768850" y="3967163"/>
          <p14:tracePt t="19363" x="4768850" y="3979863"/>
          <p14:tracePt t="19373" x="4768850" y="4005263"/>
          <p14:tracePt t="19387" x="4768850" y="4017963"/>
          <p14:tracePt t="19397" x="4768850" y="4029075"/>
          <p14:tracePt t="19403" x="4756150" y="4041775"/>
          <p14:tracePt t="19413" x="4756150" y="4067175"/>
          <p14:tracePt t="19423" x="4756150" y="4079875"/>
          <p14:tracePt t="19437" x="4756150" y="4092575"/>
          <p14:tracePt t="19453" x="4756150" y="4105275"/>
          <p14:tracePt t="19483" x="4756150" y="4117975"/>
          <p14:tracePt t="19493" x="4756150" y="4129088"/>
          <p14:tracePt t="19509" x="4756150" y="4154488"/>
          <p14:tracePt t="19519" x="4756150" y="4179888"/>
          <p14:tracePt t="19523" x="4756150" y="4205288"/>
          <p14:tracePt t="19539" x="4756150" y="4241800"/>
          <p14:tracePt t="19543" x="4756150" y="4267200"/>
          <p14:tracePt t="19549" x="4756150" y="4292600"/>
          <p14:tracePt t="19558" x="4756150" y="4318000"/>
          <p14:tracePt t="19565" x="4768850" y="4341813"/>
          <p14:tracePt t="19575" x="4768850" y="4379913"/>
          <p14:tracePt t="19585" x="4768850" y="4392613"/>
          <p14:tracePt t="19589" x="4768850" y="4405313"/>
          <p14:tracePt t="19600" x="4768850" y="4418013"/>
          <p14:tracePt t="19681" x="4756150" y="4418013"/>
          <p14:tracePt t="19685" x="4743450" y="4418013"/>
          <p14:tracePt t="19696" x="4730750" y="4418013"/>
          <p14:tracePt t="19706" x="4718050" y="4418013"/>
          <p14:tracePt t="19712" x="4705350" y="4418013"/>
          <p14:tracePt t="19721" x="4692650" y="4418013"/>
          <p14:tracePt t="19726" x="4667250" y="4418013"/>
          <p14:tracePt t="19746" x="4656138" y="4418013"/>
          <p14:tracePt t="19763" x="4656138" y="4405313"/>
          <p14:tracePt t="19767" x="4643438" y="4392613"/>
          <p14:tracePt t="19785" x="4643438" y="4354513"/>
          <p14:tracePt t="19793" x="4643438" y="4305300"/>
          <p14:tracePt t="19802" x="4643438" y="4205288"/>
          <p14:tracePt t="19808" x="4643438" y="4092575"/>
          <p14:tracePt t="19820" x="4643438" y="3954463"/>
          <p14:tracePt t="19828" x="4643438" y="3792538"/>
          <p14:tracePt t="19834" x="4679950" y="3641725"/>
          <p14:tracePt t="19841" x="4692650" y="3454400"/>
          <p14:tracePt t="19850" x="4718050" y="3303588"/>
          <p14:tracePt t="19857" x="4768850" y="3016250"/>
          <p14:tracePt t="19867" x="4792663" y="2865438"/>
          <p14:tracePt t="19871" x="4805363" y="2740025"/>
          <p14:tracePt t="19882" x="4830763" y="2640013"/>
          <p14:tracePt t="19887" x="4843463" y="2552700"/>
          <p14:tracePt t="19897" x="4856163" y="2503488"/>
          <p14:tracePt t="19907" x="4879975" y="2427288"/>
          <p14:tracePt t="19913" x="4879975" y="2390775"/>
          <p14:tracePt t="19923" x="4892675" y="2365375"/>
          <p14:tracePt t="19927" x="4892675" y="2339975"/>
          <p14:tracePt t="19937" x="4892675" y="2314575"/>
          <p14:tracePt t="19948" x="4892675" y="2290763"/>
          <p14:tracePt t="19954" x="4892675" y="2278063"/>
          <p14:tracePt t="19964" x="4892675" y="2265363"/>
          <p14:tracePt t="19967" x="4892675" y="2239963"/>
          <p14:tracePt t="19978" x="4892675" y="2227263"/>
          <p14:tracePt t="19988" x="4892675" y="2214563"/>
          <p14:tracePt t="19994" x="4879975" y="2190750"/>
          <p14:tracePt t="20004" x="4879975" y="2165350"/>
          <p14:tracePt t="20007" x="4879975" y="2152650"/>
          <p14:tracePt t="20019" x="4879975" y="2139950"/>
          <p14:tracePt t="20031" x="4879975" y="2114550"/>
          <p14:tracePt t="20035" x="4879975" y="2089150"/>
          <p14:tracePt t="20043" x="4879975" y="2052638"/>
          <p14:tracePt t="20050" x="4879975" y="2014538"/>
          <p14:tracePt t="20060" x="4879975" y="1978025"/>
          <p14:tracePt t="20069" x="4879975" y="1939925"/>
          <p14:tracePt t="20073" x="4892675" y="1914525"/>
          <p14:tracePt t="20083" x="4892675" y="1889125"/>
          <p14:tracePt t="20089" x="4892675" y="1865313"/>
          <p14:tracePt t="20102" x="4905375" y="1839913"/>
          <p14:tracePt t="20109" x="4905375" y="1814513"/>
          <p14:tracePt t="20113" x="4905375" y="1789113"/>
          <p14:tracePt t="20123" x="4905375" y="1776413"/>
          <p14:tracePt t="20129" x="4905375" y="1765300"/>
          <p14:tracePt t="20209" x="4905375" y="1776413"/>
          <p14:tracePt t="20220" x="4905375" y="1814513"/>
          <p14:tracePt t="20231" x="4918075" y="1876425"/>
          <p14:tracePt t="20237" x="4930775" y="1927225"/>
          <p14:tracePt t="20246" x="4943475" y="1965325"/>
          <p14:tracePt t="20251" x="4956175" y="2014538"/>
          <p14:tracePt t="20261" x="4968875" y="2078038"/>
          <p14:tracePt t="20271" x="4968875" y="2127250"/>
          <p14:tracePt t="20275" x="4968875" y="2190750"/>
          <p14:tracePt t="20285" x="4981575" y="2252663"/>
          <p14:tracePt t="20291" x="4992688" y="2314575"/>
          <p14:tracePt t="20301" x="4992688" y="2403475"/>
          <p14:tracePt t="20311" x="4992688" y="2503488"/>
          <p14:tracePt t="20316" x="4992688" y="2590800"/>
          <p14:tracePt t="20326" x="4992688" y="2690813"/>
          <p14:tracePt t="20332" x="4992688" y="2790825"/>
          <p14:tracePt t="20341" x="4992688" y="2890838"/>
          <p14:tracePt t="20351" x="4992688" y="2990850"/>
          <p14:tracePt t="20355" x="4981575" y="3090863"/>
          <p14:tracePt t="20367" x="4968875" y="3190875"/>
          <p14:tracePt t="20371" x="4956175" y="3278188"/>
          <p14:tracePt t="20382" x="4943475" y="3367088"/>
          <p14:tracePt t="20390" x="4943475" y="3441700"/>
          <p14:tracePt t="20397" x="4930775" y="3503613"/>
          <p14:tracePt t="20407" x="4930775" y="3579813"/>
          <p14:tracePt t="20411" x="4930775" y="3629025"/>
          <p14:tracePt t="20420" x="4930775" y="3692525"/>
          <p14:tracePt t="20431" x="4930775" y="3716338"/>
          <p14:tracePt t="20437" x="4930775" y="3754438"/>
          <p14:tracePt t="20448" x="4930775" y="3779838"/>
          <p14:tracePt t="20451" x="4930775" y="3803650"/>
          <p14:tracePt t="20461" x="4930775" y="3816350"/>
          <p14:tracePt t="20471" x="4918075" y="3841750"/>
          <p14:tracePt t="20477" x="4905375" y="3879850"/>
          <p14:tracePt t="20487" x="4905375" y="3905250"/>
          <p14:tracePt t="20493" x="4905375" y="3941763"/>
          <p14:tracePt t="20504" x="4905375" y="3979863"/>
          <p14:tracePt t="20514" x="4892675" y="4029075"/>
          <p14:tracePt t="20517" x="4892675" y="4079875"/>
          <p14:tracePt t="20527" x="4879975" y="4129088"/>
          <p14:tracePt t="20533" x="4879975" y="4205288"/>
          <p14:tracePt t="20544" x="4879975" y="4267200"/>
          <p14:tracePt t="20554" x="4879975" y="4305300"/>
          <p14:tracePt t="20558" x="4879975" y="4379913"/>
          <p14:tracePt t="20567" x="4868863" y="4418013"/>
          <p14:tracePt t="20573" x="4868863" y="4467225"/>
          <p14:tracePt t="20583" x="4868863" y="4518025"/>
          <p14:tracePt t="20593" x="4856163" y="4543425"/>
          <p14:tracePt t="20599" x="4856163" y="4567238"/>
          <p14:tracePt t="20606" x="4856163" y="4579938"/>
          <p14:tracePt t="20681" x="4843463" y="4579938"/>
          <p14:tracePt t="20687" x="4830763" y="4579938"/>
          <p14:tracePt t="20697" x="4818063" y="4579938"/>
          <p14:tracePt t="20713" x="4792663" y="4567238"/>
          <p14:tracePt t="20723" x="4779963" y="4554538"/>
          <p14:tracePt t="20727" x="4779963" y="4530725"/>
          <p14:tracePt t="20737" x="4768850" y="4505325"/>
          <p14:tracePt t="20743" x="4768850" y="4454525"/>
          <p14:tracePt t="20753" x="4768850" y="4392613"/>
          <p14:tracePt t="20764" x="4768850" y="4305300"/>
          <p14:tracePt t="20768" x="4768850" y="4217988"/>
          <p14:tracePt t="20777" x="4779963" y="4105275"/>
          <p14:tracePt t="20783" x="4818063" y="3954463"/>
          <p14:tracePt t="20793" x="4843463" y="3816350"/>
          <p14:tracePt t="20803" x="4868863" y="3629025"/>
          <p14:tracePt t="20806" x="4918075" y="3429000"/>
          <p14:tracePt t="20817" x="4943475" y="3254375"/>
          <p14:tracePt t="20823" x="4968875" y="3103563"/>
          <p14:tracePt t="20832" x="5018088" y="2916238"/>
          <p14:tracePt t="20843" x="5043488" y="2778125"/>
          <p14:tracePt t="20848" x="5068888" y="2640013"/>
          <p14:tracePt t="20859" x="5081588" y="2540000"/>
          <p14:tracePt t="20864" x="5105400" y="2465388"/>
          <p14:tracePt t="20873" x="5118100" y="2403475"/>
          <p14:tracePt t="20883" x="5118100" y="2339975"/>
          <p14:tracePt t="20889" x="5130800" y="2303463"/>
          <p14:tracePt t="20899" x="5130800" y="2278063"/>
          <p14:tracePt t="20903" x="5130800" y="2265363"/>
          <p14:tracePt t="20914" x="5130800" y="2239963"/>
          <p14:tracePt t="20923" x="5143500" y="2214563"/>
          <p14:tracePt t="20929" x="5143500" y="2201863"/>
          <p14:tracePt t="20939" x="5156200" y="2190750"/>
          <p14:tracePt t="20943" x="5156200" y="2165350"/>
          <p14:tracePt t="20965" x="5156200" y="2152650"/>
          <p14:tracePt t="20969" x="5156200" y="2139950"/>
          <p14:tracePt t="20985" x="5156200" y="2114550"/>
          <p14:tracePt t="21006" x="5168900" y="2114550"/>
          <p14:tracePt t="21009" x="5168900" y="2101850"/>
          <p14:tracePt t="21036" x="5168900" y="2089150"/>
          <p14:tracePt t="21127" x="5181600" y="2089150"/>
          <p14:tracePt t="21131" x="5181600" y="2101850"/>
          <p14:tracePt t="21303" x="5168900" y="2101850"/>
          <p14:tracePt t="21328" x="5156200" y="2101850"/>
          <p14:tracePt t="21334" x="5156200" y="2089150"/>
          <p14:tracePt t="21343" x="5156200" y="2078038"/>
          <p14:tracePt t="21348" x="5143500" y="2078038"/>
          <p14:tracePt t="21357" x="5130800" y="2078038"/>
          <p14:tracePt t="21367" x="5118100" y="2065338"/>
          <p14:tracePt t="21383" x="5105400" y="2052638"/>
          <p14:tracePt t="21396" x="5081588" y="2052638"/>
          <p14:tracePt t="21409" x="5068888" y="2039938"/>
          <p14:tracePt t="21413" x="5056188" y="2039938"/>
          <p14:tracePt t="21423" x="5018088" y="2039938"/>
          <p14:tracePt t="21430" x="4981575" y="2039938"/>
          <p14:tracePt t="21439" x="4943475" y="2039938"/>
          <p14:tracePt t="21449" x="4918075" y="2039938"/>
          <p14:tracePt t="21452" x="4879975" y="2027238"/>
          <p14:tracePt t="21463" x="4843463" y="2014538"/>
          <p14:tracePt t="21469" x="4818063" y="2014538"/>
          <p14:tracePt t="21481" x="4792663" y="2001838"/>
          <p14:tracePt t="21489" x="4779963" y="2001838"/>
          <p14:tracePt t="21493" x="4743450" y="2001838"/>
          <p14:tracePt t="21503" x="4730750" y="2001838"/>
          <p14:tracePt t="21509" x="4705350" y="2001838"/>
          <p14:tracePt t="21519" x="4692650" y="2001838"/>
          <p14:tracePt t="21530" x="4667250" y="2001838"/>
          <p14:tracePt t="21535" x="4630738" y="2014538"/>
          <p14:tracePt t="21546" x="4605338" y="2027238"/>
          <p14:tracePt t="21549" x="4579938" y="2052638"/>
          <p14:tracePt t="21559" x="4518025" y="2101850"/>
          <p14:tracePt t="21569" x="4492625" y="2139950"/>
          <p14:tracePt t="21575" x="4454525" y="2178050"/>
          <p14:tracePt t="21585" x="4430713" y="2227263"/>
          <p14:tracePt t="21589" x="4392613" y="2278063"/>
          <p14:tracePt t="21599" x="4367213" y="2327275"/>
          <p14:tracePt t="21609" x="4354513" y="2365375"/>
          <p14:tracePt t="21614" x="4330700" y="2403475"/>
          <p14:tracePt t="21624" x="4318000" y="2427288"/>
          <p14:tracePt t="21630" x="4305300" y="2465388"/>
          <p14:tracePt t="21641" x="4292600" y="2490788"/>
          <p14:tracePt t="21651" x="4292600" y="2516188"/>
          <p14:tracePt t="21655" x="4279900" y="2552700"/>
          <p14:tracePt t="21665" x="4279900" y="2578100"/>
          <p14:tracePt t="21671" x="4279900" y="2616200"/>
          <p14:tracePt t="21681" x="4267200" y="2640013"/>
          <p14:tracePt t="21691" x="4267200" y="2678113"/>
          <p14:tracePt t="21695" x="4267200" y="2716213"/>
          <p14:tracePt t="21704" x="4267200" y="2752725"/>
          <p14:tracePt t="21715" x="4267200" y="2765425"/>
          <p14:tracePt t="21721" x="4267200" y="2778125"/>
          <p14:tracePt t="21731" x="4267200" y="2790825"/>
          <p14:tracePt t="21735" x="4267200" y="2803525"/>
          <p14:tracePt t="21747" x="4267200" y="2816225"/>
          <p14:tracePt t="21828" x="4279900" y="2816225"/>
          <p14:tracePt t="21841" x="4279900" y="2803525"/>
          <p14:tracePt t="21852" x="4292600" y="2778125"/>
          <p14:tracePt t="21858" x="4305300" y="2765425"/>
          <p14:tracePt t="21867" x="4305300" y="2740025"/>
          <p14:tracePt t="21874" x="4318000" y="2728913"/>
          <p14:tracePt t="21883" x="4330700" y="2690813"/>
          <p14:tracePt t="21897" x="4354513" y="2627313"/>
          <p14:tracePt t="21907" x="4379913" y="2590800"/>
          <p14:tracePt t="21914" x="4392613" y="2527300"/>
          <p14:tracePt t="21924" x="4418013" y="2478088"/>
          <p14:tracePt t="21933" x="4454525" y="2414588"/>
          <p14:tracePt t="21937" x="4492625" y="2339975"/>
          <p14:tracePt t="21947" x="4518025" y="2265363"/>
          <p14:tracePt t="21954" x="4554538" y="2201863"/>
          <p14:tracePt t="21967" x="4579938" y="2127250"/>
          <p14:tracePt t="21974" x="4618038" y="2052638"/>
          <p14:tracePt t="21979" x="4643438" y="1965325"/>
          <p14:tracePt t="21989" x="4679950" y="1889125"/>
          <p14:tracePt t="21994" x="4679950" y="1839913"/>
          <p14:tracePt t="22003" x="4692650" y="1765300"/>
          <p14:tracePt t="22015" x="4705350" y="1739900"/>
          <p14:tracePt t="22018" x="4718050" y="1714500"/>
          <p14:tracePt t="22029" x="4730750" y="1689100"/>
          <p14:tracePt t="22033" x="4730750" y="1676400"/>
          <p14:tracePt t="22044" x="4730750" y="1663700"/>
          <p14:tracePt t="22053" x="4743450" y="1663700"/>
          <p14:tracePt t="22095" x="4743450" y="1652588"/>
          <p14:tracePt t="22126" x="4743450" y="1639888"/>
          <p14:tracePt t="22137" x="4743450" y="1614488"/>
          <p14:tracePt t="22139" x="4743450" y="1601788"/>
          <p14:tracePt t="22150" x="4743450" y="1589088"/>
          <p14:tracePt t="22156" x="4756150" y="1563688"/>
          <p14:tracePt t="22176" x="4756150" y="1552575"/>
          <p14:tracePt t="22181" x="4756150" y="1539875"/>
          <p14:tracePt t="22195" x="4756150" y="1527175"/>
          <p14:tracePt t="22231" x="4768850" y="1527175"/>
          <p14:tracePt t="22261" x="4768850" y="1514475"/>
          <p14:tracePt t="22285" x="4756150" y="1501775"/>
          <p14:tracePt t="22295" x="4743450" y="1501775"/>
          <p14:tracePt t="22315" x="4730750" y="1501775"/>
          <p14:tracePt t="22325" x="4718050" y="1501775"/>
          <p14:tracePt t="22341" x="4705350" y="1501775"/>
          <p14:tracePt t="22381" x="4692650" y="1501775"/>
          <p14:tracePt t="22537" x="4679950" y="1514475"/>
          <p14:tracePt t="22754" x="4692650" y="1527175"/>
          <p14:tracePt t="22759" x="4730750" y="1539875"/>
          <p14:tracePt t="22768" x="4779963" y="1552575"/>
          <p14:tracePt t="22779" x="4818063" y="1552575"/>
          <p14:tracePt t="22785" x="4856163" y="1552575"/>
          <p14:tracePt t="22795" x="4868863" y="1552575"/>
          <p14:tracePt t="22813" x="4879975" y="1552575"/>
          <p14:tracePt t="22972" x="4892675" y="1552575"/>
          <p14:tracePt t="22982" x="4918075" y="1552575"/>
          <p14:tracePt t="22988" x="4943475" y="1552575"/>
          <p14:tracePt t="22998" x="4968875" y="1552575"/>
          <p14:tracePt t="23002" x="4992688" y="1552575"/>
          <p14:tracePt t="23013" x="5018088" y="1552575"/>
          <p14:tracePt t="23023" x="5056188" y="1539875"/>
          <p14:tracePt t="23028" x="5068888" y="1527175"/>
          <p14:tracePt t="23038" x="5105400" y="1514475"/>
          <p14:tracePt t="23045" x="5143500" y="1501775"/>
          <p14:tracePt t="23054" x="5181600" y="1489075"/>
          <p14:tracePt t="23063" x="5194300" y="1489075"/>
          <p14:tracePt t="23068" x="5218113" y="1476375"/>
          <p14:tracePt t="23079" x="5230813" y="1476375"/>
          <p14:tracePt t="23083" x="5243513" y="1476375"/>
          <p14:tracePt t="23097" x="5256213" y="1476375"/>
          <p14:tracePt t="23107" x="5268913" y="1476375"/>
          <p14:tracePt t="23143" x="5281613" y="1476375"/>
          <p14:tracePt t="23149" x="5294313" y="1476375"/>
          <p14:tracePt t="23164" x="5305425" y="1476375"/>
          <p14:tracePt t="23173" x="5330825" y="1476375"/>
          <p14:tracePt t="23183" x="5343525" y="1476375"/>
          <p14:tracePt t="23189" x="5356225" y="1476375"/>
          <p14:tracePt t="23203" x="5356225" y="1463675"/>
          <p14:tracePt t="23456" x="5368925" y="1463675"/>
          <p14:tracePt t="23471" x="5381625" y="1463675"/>
          <p14:tracePt t="23487" x="5394325" y="1476375"/>
          <p14:tracePt t="23497" x="5407025" y="1476375"/>
          <p14:tracePt t="23511" x="5418138" y="1489075"/>
          <p14:tracePt t="23561" x="5430838" y="1489075"/>
          <p14:tracePt t="23568" x="5430838" y="1501775"/>
          <p14:tracePt t="23591" x="5430838" y="1527175"/>
          <p14:tracePt t="23607" x="5430838" y="1539875"/>
          <p14:tracePt t="23617" x="5430838" y="1552575"/>
          <p14:tracePt t="23627" x="5430838" y="1563688"/>
          <p14:tracePt t="23668" x="5443538" y="1563688"/>
          <p14:tracePt t="23707" x="5456238" y="1563688"/>
          <p14:tracePt t="23803" x="5468938" y="1576388"/>
          <p14:tracePt t="23819" x="5481638" y="1576388"/>
          <p14:tracePt t="23845" x="5494338" y="1576388"/>
          <p14:tracePt t="23869" x="5507038" y="1576388"/>
          <p14:tracePt t="23885" x="5518150" y="1576388"/>
          <p14:tracePt t="23996" x="5530850" y="1576388"/>
          <p14:tracePt t="24051" x="5530850" y="1589088"/>
          <p14:tracePt t="24449" x="5543550" y="1589088"/>
          <p14:tracePt t="24466" x="5556250" y="1589088"/>
          <p14:tracePt t="27200" x="5568950" y="1589088"/>
          <p14:tracePt t="27214" x="5568950" y="1601788"/>
          <p14:tracePt t="27220" x="5568950" y="1614488"/>
          <p14:tracePt t="27254" x="5568950" y="1627188"/>
          <p14:tracePt t="27435" x="5568950" y="1652588"/>
          <p14:tracePt t="27445" x="5543550" y="1676400"/>
          <p14:tracePt t="27455" x="5507038" y="1714500"/>
          <p14:tracePt t="27461" x="5481638" y="1739900"/>
          <p14:tracePt t="27471" x="5456238" y="1752600"/>
          <p14:tracePt t="27474" x="5430838" y="1765300"/>
          <p14:tracePt t="27495" x="5430838" y="1776413"/>
          <p14:tracePt t="27598" x="5418138" y="1776413"/>
          <p14:tracePt t="27608" x="5418138" y="1789113"/>
          <p14:tracePt t="27622" x="5394325" y="1814513"/>
          <p14:tracePt t="27631" x="5381625" y="1814513"/>
          <p14:tracePt t="27649" x="5368925" y="1814513"/>
          <p14:tracePt t="27658" x="5368925" y="1827213"/>
          <p14:tracePt t="27664" x="5356225" y="1827213"/>
          <p14:tracePt t="27737" x="5343525" y="1827213"/>
          <p14:tracePt t="27779" x="5330825" y="1827213"/>
          <p14:tracePt t="27791" x="5318125" y="1827213"/>
          <p14:tracePt t="27802" x="5305425" y="1839913"/>
          <p14:tracePt t="27817" x="5305425" y="1852613"/>
          <p14:tracePt t="27827" x="5294313" y="1852613"/>
          <p14:tracePt t="27847" x="5281613" y="1852613"/>
          <p14:tracePt t="27867" x="5268913" y="1865313"/>
          <p14:tracePt t="27873" x="5256213" y="1865313"/>
          <p14:tracePt t="27887" x="5243513" y="1876425"/>
          <p14:tracePt t="28882" x="5243513" y="1889125"/>
          <p14:tracePt t="28938" x="5243513" y="1901825"/>
          <p14:tracePt t="28949" x="5243513" y="1927225"/>
          <p14:tracePt t="28953" x="5243513" y="1965325"/>
          <p14:tracePt t="28962" x="5230813" y="2014538"/>
          <p14:tracePt t="28972" x="5230813" y="2114550"/>
          <p14:tracePt t="28978" x="5218113" y="2190750"/>
          <p14:tracePt t="28987" x="5205413" y="2239963"/>
          <p14:tracePt t="28991" x="5194300" y="2327275"/>
          <p14:tracePt t="29001" x="5181600" y="2390775"/>
          <p14:tracePt t="29011" x="5156200" y="2452688"/>
          <p14:tracePt t="29017" x="5143500" y="2527300"/>
          <p14:tracePt t="29027" x="5143500" y="2590800"/>
          <p14:tracePt t="29035" x="5118100" y="2665413"/>
          <p14:tracePt t="29043" x="5118100" y="2740025"/>
          <p14:tracePt t="29053" x="5105400" y="2803525"/>
          <p14:tracePt t="29058" x="5092700" y="2865438"/>
          <p14:tracePt t="29069" x="5081588" y="2916238"/>
          <p14:tracePt t="29086" x="5056188" y="2965450"/>
          <p14:tracePt t="29093" x="5056188" y="3003550"/>
          <p14:tracePt t="29097" x="5056188" y="3028950"/>
          <p14:tracePt t="29107" x="5043488" y="3054350"/>
          <p14:tracePt t="29114" x="5043488" y="3078163"/>
          <p14:tracePt t="29124" x="5030788" y="3103563"/>
          <p14:tracePt t="29134" x="5018088" y="3141663"/>
          <p14:tracePt t="29139" x="4992688" y="3190875"/>
          <p14:tracePt t="29150" x="4981575" y="3228975"/>
          <p14:tracePt t="29153" x="4968875" y="3267075"/>
          <p14:tracePt t="29163" x="4943475" y="3303588"/>
          <p14:tracePt t="29173" x="4930775" y="3341688"/>
          <p14:tracePt t="29179" x="4918075" y="3354388"/>
          <p14:tracePt t="29193" x="4905375" y="3354388"/>
          <p14:tracePt t="29202" x="4905375" y="3367088"/>
          <p14:tracePt t="29219" x="4892675" y="3367088"/>
          <p14:tracePt t="29233" x="4879975" y="3367088"/>
          <p14:tracePt t="29259" x="4879975" y="3378200"/>
          <p14:tracePt t="29275" x="4868863" y="3378200"/>
          <p14:tracePt t="29309" x="4856163" y="3378200"/>
          <p14:tracePt t="29335" x="4843463" y="3378200"/>
          <p14:tracePt t="30184" x="4868863" y="3367088"/>
          <p14:tracePt t="30188" x="4905375" y="3341688"/>
          <p14:tracePt t="30198" x="4943475" y="3328988"/>
          <p14:tracePt t="30203" x="4992688" y="3303588"/>
          <p14:tracePt t="30213" x="5030788" y="3278188"/>
          <p14:tracePt t="30223" x="5056188" y="3267075"/>
          <p14:tracePt t="30227" x="5081588" y="3267075"/>
          <p14:tracePt t="30237" x="5081588" y="3254375"/>
          <p14:tracePt t="30243" x="5092700" y="3254375"/>
          <p14:tracePt t="30267" x="5105400" y="3254375"/>
          <p14:tracePt t="30293" x="5118100" y="3254375"/>
          <p14:tracePt t="30309" x="5130800" y="3254375"/>
          <p14:tracePt t="33405" x="5130800" y="3228975"/>
          <p14:tracePt t="33411" x="5130800" y="3216275"/>
          <p14:tracePt t="33421" x="5118100" y="3190875"/>
          <p14:tracePt t="33426" x="5118100" y="3165475"/>
          <p14:tracePt t="33435" x="5118100" y="3128963"/>
          <p14:tracePt t="33445" x="5118100" y="3103563"/>
          <p14:tracePt t="33451" x="5118100" y="3090863"/>
          <p14:tracePt t="33461" x="5118100" y="3065463"/>
          <p14:tracePt t="33465" x="5118100" y="3054350"/>
          <p14:tracePt t="33475" x="5105400" y="3054350"/>
          <p14:tracePt t="33485" x="5105400" y="3041650"/>
          <p14:tracePt t="33688" x="5092700" y="3054350"/>
          <p14:tracePt t="33693" x="5081588" y="3065463"/>
          <p14:tracePt t="33704" x="5068888" y="3090863"/>
          <p14:tracePt t="33709" x="5068888" y="3103563"/>
          <p14:tracePt t="33727" x="5068888" y="3116263"/>
          <p14:tracePt t="33784" x="5056188" y="3116263"/>
          <p14:tracePt t="33823" x="5043488" y="3116263"/>
          <p14:tracePt t="33841" x="5030788" y="3116263"/>
          <p14:tracePt t="33869" x="5018088" y="3103563"/>
          <p14:tracePt t="33879" x="5018088" y="3090863"/>
          <p14:tracePt t="33889" x="4981575" y="3065463"/>
          <p14:tracePt t="33895" x="4956175" y="3028950"/>
          <p14:tracePt t="33905" x="4918075" y="2990850"/>
          <p14:tracePt t="33909" x="4892675" y="2965450"/>
          <p14:tracePt t="33919" x="4879975" y="2952750"/>
          <p14:tracePt t="33929" x="4843463" y="2941638"/>
          <p14:tracePt t="33935" x="4818063" y="2941638"/>
          <p14:tracePt t="33945" x="4805363" y="2928938"/>
          <p14:tracePt t="33949" x="4792663" y="2928938"/>
          <p14:tracePt t="33960" x="4768850" y="2928938"/>
          <p14:tracePt t="33969" x="4756150" y="2928938"/>
          <p14:tracePt t="33984" x="4730750" y="2928938"/>
          <p14:tracePt t="34000" x="4718050" y="2928938"/>
          <p14:tracePt t="34081" x="4718050" y="2941638"/>
          <p14:tracePt t="34101" x="4718050" y="2952750"/>
          <p14:tracePt t="34107" x="4718050" y="2965450"/>
          <p14:tracePt t="34110" x="4718050" y="2978150"/>
          <p14:tracePt t="34120" x="4718050" y="2990850"/>
          <p14:tracePt t="34132" x="4718050" y="3003550"/>
          <p14:tracePt t="34136" x="4730750" y="3028950"/>
          <p14:tracePt t="34147" x="4730750" y="3041650"/>
          <p14:tracePt t="34152" x="4730750" y="3065463"/>
          <p14:tracePt t="34162" x="4743450" y="3078163"/>
          <p14:tracePt t="34166" x="4743450" y="3090863"/>
          <p14:tracePt t="34177" x="4743450" y="3103563"/>
          <p14:tracePt t="34186" x="4743450" y="3116263"/>
          <p14:tracePt t="34207" x="4743450" y="3128963"/>
          <p14:tracePt t="34591" x="4756150" y="3128963"/>
          <p14:tracePt t="34793" x="4768850" y="3128963"/>
          <p14:tracePt t="34813" x="4779963" y="3128963"/>
          <p14:tracePt t="35009" x="4779963" y="3141663"/>
          <p14:tracePt t="35024" x="4779963" y="3154363"/>
          <p14:tracePt t="35034" x="4779963" y="3165475"/>
          <p14:tracePt t="35645" x="4779963" y="3154363"/>
          <p14:tracePt t="35650" x="4792663" y="3116263"/>
          <p14:tracePt t="35661" x="4818063" y="3090863"/>
          <p14:tracePt t="35671" x="4818063" y="3065463"/>
          <p14:tracePt t="35674" x="4818063" y="3041650"/>
          <p14:tracePt t="35684" x="4830763" y="3028950"/>
          <p14:tracePt t="35690" x="4830763" y="3016250"/>
          <p14:tracePt t="35771" x="4843463" y="3016250"/>
          <p14:tracePt t="35796" x="4856163" y="3016250"/>
          <p14:tracePt t="35877" x="4856163" y="3065463"/>
          <p14:tracePt t="35887" x="4856163" y="3090863"/>
          <p14:tracePt t="35893" x="4856163" y="3116263"/>
          <p14:tracePt t="35903" x="4856163" y="3141663"/>
          <p14:tracePt t="35912" x="4856163" y="3154363"/>
          <p14:tracePt t="35922" x="4856163" y="3165475"/>
          <p14:tracePt t="35926" x="4868863" y="3178175"/>
          <p14:tracePt t="35942" x="4868863" y="3190875"/>
          <p14:tracePt t="35954" x="4868863" y="3203575"/>
          <p14:tracePt t="35972" x="4879975" y="3203575"/>
          <p14:tracePt t="36032" x="4879975" y="3190875"/>
          <p14:tracePt t="36049" x="4879975" y="3165475"/>
          <p14:tracePt t="36053" x="4879975" y="3154363"/>
          <p14:tracePt t="36064" x="4879975" y="3128963"/>
          <p14:tracePt t="36089" x="4879975" y="3116263"/>
          <p14:tracePt t="36159" x="4879975" y="3128963"/>
          <p14:tracePt t="36170" x="4905375" y="3154363"/>
          <p14:tracePt t="36175" x="4918075" y="3154363"/>
          <p14:tracePt t="36185" x="4943475" y="3178175"/>
          <p14:tracePt t="36195" x="4943475" y="3190875"/>
          <p14:tracePt t="36201" x="4968875" y="3203575"/>
          <p14:tracePt t="36210" x="4981575" y="3203575"/>
          <p14:tracePt t="36214" x="4992688" y="3228975"/>
          <p14:tracePt t="36225" x="5018088" y="3228975"/>
          <p14:tracePt t="36240" x="5030788" y="3241675"/>
          <p14:tracePt t="36255" x="5030788" y="3254375"/>
          <p14:tracePt t="36427" x="5030788" y="3241675"/>
          <p14:tracePt t="36437" x="5043488" y="3228975"/>
          <p14:tracePt t="36442" x="5056188" y="3228975"/>
          <p14:tracePt t="36453" x="5056188" y="3216275"/>
          <p14:tracePt t="37032" x="5068888" y="3216275"/>
          <p14:tracePt t="38369" x="5068888" y="3228975"/>
          <p14:tracePt t="38374" x="5056188" y="3241675"/>
          <p14:tracePt t="38385" x="5056188" y="3267075"/>
          <p14:tracePt t="38399" x="5043488" y="3278188"/>
          <p14:tracePt t="38415" x="5043488" y="3290888"/>
          <p14:tracePt t="38434" x="5043488" y="3303588"/>
          <p14:tracePt t="38475" x="5030788" y="3316288"/>
          <p14:tracePt t="38495" x="5018088" y="3328988"/>
          <p14:tracePt t="38504" x="5018088" y="3341688"/>
          <p14:tracePt t="38515" x="5018088" y="3354388"/>
          <p14:tracePt t="38521" x="5018088" y="3367088"/>
          <p14:tracePt t="38535" x="5005388" y="3390900"/>
          <p14:tracePt t="38554" x="5005388" y="3403600"/>
          <p14:tracePt t="38773" x="5005388" y="3416300"/>
          <p14:tracePt t="38787" x="5005388" y="3429000"/>
          <p14:tracePt t="38796" x="5005388" y="3441700"/>
          <p14:tracePt t="38817" x="5005388" y="3454400"/>
          <p14:tracePt t="38839" x="5005388" y="3467100"/>
          <p14:tracePt t="38852" x="5005388" y="3479800"/>
          <p14:tracePt t="38859" x="5005388" y="3490913"/>
          <p14:tracePt t="38879" x="5005388" y="3503613"/>
          <p14:tracePt t="38892" x="5018088" y="3503613"/>
          <p14:tracePt t="38919" x="5018088" y="3516313"/>
          <p14:tracePt t="39933" x="5030788" y="3516313"/>
          <p14:tracePt t="39947" x="5043488" y="3516313"/>
          <p14:tracePt t="39982" x="5056188" y="3516313"/>
          <p14:tracePt t="41646" x="5043488" y="3516313"/>
          <p14:tracePt t="41662" x="5030788" y="3516313"/>
          <p14:tracePt t="41672" x="5018088" y="3516313"/>
          <p14:tracePt t="41697" x="5005388" y="3516313"/>
          <p14:tracePt t="42025" x="4981575" y="3529013"/>
          <p14:tracePt t="42035" x="4956175" y="3529013"/>
          <p14:tracePt t="42045" x="4918075" y="3529013"/>
          <p14:tracePt t="42050" x="4905375" y="3541713"/>
          <p14:tracePt t="42061" x="4879975" y="3554413"/>
          <p14:tracePt t="42067" x="4856163" y="3554413"/>
          <p14:tracePt t="42078" x="4818063" y="3567113"/>
          <p14:tracePt t="42094" x="4756150" y="3590925"/>
          <p14:tracePt t="42100" x="4730750" y="3603625"/>
          <p14:tracePt t="42106" x="4705350" y="3629025"/>
          <p14:tracePt t="42117" x="4667250" y="3641725"/>
          <p14:tracePt t="42126" x="4643438" y="3667125"/>
          <p14:tracePt t="42130" x="4592638" y="3679825"/>
          <p14:tracePt t="42140" x="4567238" y="3703638"/>
          <p14:tracePt t="42146" x="4530725" y="3716338"/>
          <p14:tracePt t="42156" x="4479925" y="3754438"/>
          <p14:tracePt t="42166" x="4454525" y="3767138"/>
          <p14:tracePt t="42172" x="4405313" y="3803650"/>
          <p14:tracePt t="42183" x="4354513" y="3829050"/>
          <p14:tracePt t="42186" x="4318000" y="3841750"/>
          <p14:tracePt t="42196" x="4292600" y="3867150"/>
          <p14:tracePt t="42206" x="4254500" y="3879850"/>
          <p14:tracePt t="42212" x="4230688" y="3905250"/>
          <p14:tracePt t="42223" x="4205288" y="3916363"/>
          <p14:tracePt t="42227" x="4179888" y="3929063"/>
          <p14:tracePt t="42236" x="4154488" y="3954463"/>
          <p14:tracePt t="42247" x="4141788" y="3954463"/>
          <p14:tracePt t="42253" x="4129088" y="3967163"/>
          <p14:tracePt t="42262" x="4117975" y="3967163"/>
          <p14:tracePt t="42266" x="4105275" y="3979863"/>
          <p14:tracePt t="42276" x="4092575" y="3979863"/>
          <p14:tracePt t="42286" x="4092575" y="3992563"/>
          <p14:tracePt t="42293" x="4079875" y="3992563"/>
          <p14:tracePt t="42302" x="4067175" y="4005263"/>
          <p14:tracePt t="42309" x="4041775" y="4017963"/>
          <p14:tracePt t="42318" x="4029075" y="4017963"/>
          <p14:tracePt t="42328" x="4017963" y="4029075"/>
          <p14:tracePt t="42332" x="4005263" y="4041775"/>
          <p14:tracePt t="42345" x="3992563" y="4067175"/>
          <p14:tracePt t="42349" x="3979863" y="4067175"/>
          <p14:tracePt t="42359" x="3967163" y="4092575"/>
          <p14:tracePt t="42368" x="3941763" y="4092575"/>
          <p14:tracePt t="42373" x="3941763" y="4117975"/>
          <p14:tracePt t="42383" x="3916363" y="4129088"/>
          <p14:tracePt t="42388" x="3905250" y="4141788"/>
          <p14:tracePt t="42399" x="3892550" y="4154488"/>
          <p14:tracePt t="42409" x="3867150" y="4179888"/>
          <p14:tracePt t="42414" x="3841750" y="4205288"/>
          <p14:tracePt t="42425" x="3829050" y="4217988"/>
          <p14:tracePt t="42428" x="3816350" y="4241800"/>
          <p14:tracePt t="42438" x="3792538" y="4254500"/>
          <p14:tracePt t="42448" x="3779838" y="4267200"/>
          <p14:tracePt t="42454" x="3767138" y="4279900"/>
          <p14:tracePt t="42464" x="3754438" y="4305300"/>
          <p14:tracePt t="42468" x="3741738" y="4305300"/>
          <p14:tracePt t="42478" x="3741738" y="4318000"/>
          <p14:tracePt t="42488" x="3729038" y="4318000"/>
          <p14:tracePt t="42494" x="3716338" y="4330700"/>
          <p14:tracePt t="42571" x="3716338" y="4341813"/>
          <p14:tracePt t="42575" x="3703638" y="4341813"/>
          <p14:tracePt t="42584" x="3692525" y="4354513"/>
          <p14:tracePt t="42595" x="3679825" y="4367213"/>
          <p14:tracePt t="42600" x="3654425" y="4367213"/>
          <p14:tracePt t="42611" x="3641725" y="4392613"/>
          <p14:tracePt t="42615" x="3629025" y="4405313"/>
          <p14:tracePt t="42625" x="3590925" y="4443413"/>
          <p14:tracePt t="42630" x="3579813" y="4454525"/>
          <p14:tracePt t="42641" x="3554413" y="4467225"/>
          <p14:tracePt t="42651" x="3554413" y="4479925"/>
          <p14:tracePt t="42657" x="3554413" y="4492625"/>
          <p14:tracePt t="42668" x="3541713" y="4492625"/>
          <p14:tracePt t="42933" x="3541713" y="4479925"/>
          <p14:tracePt t="42948" x="3541713" y="4467225"/>
          <p14:tracePt t="42973" x="3541713" y="4454525"/>
          <p14:tracePt t="42995" x="3554413" y="4443413"/>
          <p14:tracePt t="43015" x="3554413" y="4430713"/>
          <p14:tracePt t="43019" x="3567113" y="4430713"/>
          <p14:tracePt t="43029" x="3567113" y="4418013"/>
          <p14:tracePt t="43035" x="3567113" y="4405313"/>
          <p14:tracePt t="43045" x="3579813" y="4392613"/>
          <p14:tracePt t="43055" x="3590925" y="4354513"/>
          <p14:tracePt t="43059" x="3629025" y="4318000"/>
          <p14:tracePt t="43068" x="3667125" y="4241800"/>
          <p14:tracePt t="43075" x="3703638" y="4167188"/>
          <p14:tracePt t="43084" x="3754438" y="4117975"/>
          <p14:tracePt t="43109" x="3829050" y="3979863"/>
          <p14:tracePt t="43111" x="3879850" y="3929063"/>
          <p14:tracePt t="43114" x="3905250" y="3892550"/>
          <p14:tracePt t="43125" x="3916363" y="3867150"/>
          <p14:tracePt t="43135" x="3954463" y="3816350"/>
          <p14:tracePt t="43143" x="3954463" y="3803650"/>
          <p14:tracePt t="43150" x="3967163" y="3792538"/>
          <p14:tracePt t="43175" x="3979863" y="3792538"/>
          <p14:tracePt t="43247" x="3979863" y="3779838"/>
          <p14:tracePt t="43327" x="3979863" y="3767138"/>
          <p14:tracePt t="43337" x="3992563" y="3754438"/>
          <p14:tracePt t="43352" x="4005263" y="3741738"/>
          <p14:tracePt t="43358" x="4017963" y="3716338"/>
          <p14:tracePt t="43366" x="4041775" y="3703638"/>
          <p14:tracePt t="43376" x="4041775" y="3692525"/>
          <p14:tracePt t="43382" x="4054475" y="3679825"/>
          <p14:tracePt t="43396" x="4054475" y="3667125"/>
          <p14:tracePt t="43407" x="4067175" y="3667125"/>
          <p14:tracePt t="43423" x="4079875" y="3667125"/>
          <p14:tracePt t="43463" x="4092575" y="3667125"/>
          <p14:tracePt t="43473" x="4092575" y="3654425"/>
          <p14:tracePt t="43489" x="4105275" y="3654425"/>
          <p14:tracePt t="43502" x="4117975" y="3641725"/>
          <p14:tracePt t="43513" x="4141788" y="3629025"/>
          <p14:tracePt t="43518" x="4154488" y="3629025"/>
          <p14:tracePt t="43529" x="4167188" y="3603625"/>
          <p14:tracePt t="43540" x="4192588" y="3603625"/>
          <p14:tracePt t="43542" x="4205288" y="3579813"/>
          <p14:tracePt t="43554" x="4217988" y="3567113"/>
          <p14:tracePt t="43560" x="4241800" y="3567113"/>
          <p14:tracePt t="43568" x="4241800" y="3554413"/>
          <p14:tracePt t="43680" x="4254500" y="3554413"/>
          <p14:tracePt t="43745" x="4267200" y="3554413"/>
          <p14:tracePt t="43755" x="4267200" y="3567113"/>
          <p14:tracePt t="43761" x="4279900" y="3579813"/>
          <p14:tracePt t="43771" x="4279900" y="3590925"/>
          <p14:tracePt t="43781" x="4292600" y="3590925"/>
          <p14:tracePt t="43784" x="4305300" y="3590925"/>
          <p14:tracePt t="43798" x="4305300" y="3603625"/>
          <p14:tracePt t="43811" x="4305300" y="3616325"/>
          <p14:tracePt t="43837" x="4305300" y="3629025"/>
          <p14:tracePt t="43867" x="4318000" y="3641725"/>
          <p14:tracePt t="43901" x="4318000" y="3654425"/>
          <p14:tracePt t="43917" x="4318000" y="3667125"/>
          <p14:tracePt t="43924" x="4318000" y="3679825"/>
          <p14:tracePt t="43932" x="4330700" y="3679825"/>
          <p14:tracePt t="43946" x="4330700" y="3692525"/>
          <p14:tracePt t="43974" x="4330700" y="3703638"/>
          <p14:tracePt t="43997" x="4330700" y="3716338"/>
          <p14:tracePt t="44053" x="4341813" y="3729038"/>
          <p14:tracePt t="44079" x="4341813" y="3741738"/>
          <p14:tracePt t="44093" x="4341813" y="3754438"/>
          <p14:tracePt t="44103" x="4341813" y="3767138"/>
          <p14:tracePt t="44113" x="4341813" y="3779838"/>
          <p14:tracePt t="44119" x="4341813" y="3792538"/>
          <p14:tracePt t="44123" x="4330700" y="3816350"/>
          <p14:tracePt t="44133" x="4305300" y="3829050"/>
          <p14:tracePt t="44145" x="4292600" y="3841750"/>
          <p14:tracePt t="44149" x="4279900" y="3867150"/>
          <p14:tracePt t="44158" x="4267200" y="3879850"/>
          <p14:tracePt t="44164" x="4254500" y="3892550"/>
          <p14:tracePt t="44174" x="4254500" y="3905250"/>
          <p14:tracePt t="44184" x="4230688" y="3916363"/>
          <p14:tracePt t="44189" x="4217988" y="3916363"/>
          <p14:tracePt t="44198" x="4205288" y="3929063"/>
          <p14:tracePt t="44207" x="4192588" y="3941763"/>
          <p14:tracePt t="44214" x="4179888" y="3941763"/>
          <p14:tracePt t="44224" x="4167188" y="3941763"/>
          <p14:tracePt t="44228" x="4154488" y="3954463"/>
          <p14:tracePt t="44239" x="4141788" y="3967163"/>
          <p14:tracePt t="44244" x="4129088" y="3967163"/>
          <p14:tracePt t="44256" x="4067175" y="4005263"/>
          <p14:tracePt t="44264" x="4017963" y="4029075"/>
          <p14:tracePt t="44271" x="3967163" y="4054475"/>
          <p14:tracePt t="44281" x="3905250" y="4105275"/>
          <p14:tracePt t="44284" x="3854450" y="4154488"/>
          <p14:tracePt t="44294" x="3779838" y="4205288"/>
          <p14:tracePt t="44306" x="3729038" y="4241800"/>
          <p14:tracePt t="44310" x="3679825" y="4292600"/>
          <p14:tracePt t="44322" x="3654425" y="4318000"/>
          <p14:tracePt t="44324" x="3641725" y="4330700"/>
          <p14:tracePt t="44334" x="3641725" y="4341813"/>
          <p14:tracePt t="44345" x="3629025" y="4341813"/>
          <p14:tracePt t="44709" x="3654425" y="4318000"/>
          <p14:tracePt t="44718" x="3679825" y="4279900"/>
          <p14:tracePt t="44724" x="3729038" y="4254500"/>
          <p14:tracePt t="44729" x="3754438" y="4205288"/>
          <p14:tracePt t="44739" x="3803650" y="4179888"/>
          <p14:tracePt t="44749" x="3829050" y="4141788"/>
          <p14:tracePt t="44756" x="3867150" y="4117975"/>
          <p14:tracePt t="44764" x="3892550" y="4092575"/>
          <p14:tracePt t="44768" x="3905250" y="4079875"/>
          <p14:tracePt t="44779" x="3916363" y="4067175"/>
          <p14:tracePt t="44789" x="3929063" y="4067175"/>
          <p14:tracePt t="44794" x="3941763" y="4054475"/>
          <p14:tracePt t="45011" x="3954463" y="4029075"/>
          <p14:tracePt t="45022" x="3967163" y="4005263"/>
          <p14:tracePt t="45026" x="3979863" y="3979863"/>
          <p14:tracePt t="45037" x="3992563" y="3954463"/>
          <p14:tracePt t="45046" x="4017963" y="3941763"/>
          <p14:tracePt t="45050" x="4017963" y="3916363"/>
          <p14:tracePt t="45063" x="4041775" y="3892550"/>
          <p14:tracePt t="45066" x="4054475" y="3879850"/>
          <p14:tracePt t="45088" x="4079875" y="3829050"/>
          <p14:tracePt t="45093" x="4092575" y="3816350"/>
          <p14:tracePt t="45103" x="4092575" y="3803650"/>
          <p14:tracePt t="45117" x="4092575" y="3792538"/>
          <p14:tracePt t="45283" x="4105275" y="3792538"/>
          <p14:tracePt t="45511" x="4117975" y="3792538"/>
          <p14:tracePt t="45591" x="4129088" y="3792538"/>
          <p14:tracePt t="45600" x="4141788" y="3803650"/>
          <p14:tracePt t="45606" x="4154488" y="3803650"/>
          <p14:tracePt t="45627" x="4167188" y="3816350"/>
          <p14:tracePt t="45643" x="4179888" y="3816350"/>
          <p14:tracePt t="45646" x="4192588" y="3816350"/>
          <p14:tracePt t="45656" x="4192588" y="3829050"/>
          <p14:tracePt t="45666" x="4205288" y="3829050"/>
          <p14:tracePt t="45697" x="4217988" y="3829050"/>
          <p14:tracePt t="45939" x="4230688" y="3829050"/>
          <p14:tracePt t="46171" x="4241800" y="3829050"/>
          <p14:tracePt t="46187" x="4241800" y="3841750"/>
          <p14:tracePt t="46213" x="4241800" y="3854450"/>
          <p14:tracePt t="46223" x="4254500" y="3854450"/>
          <p14:tracePt t="46359" x="4267200" y="3854450"/>
          <p14:tracePt t="46374" x="4267200" y="3867150"/>
          <p14:tracePt t="46495" x="4279900" y="3867150"/>
          <p14:tracePt t="46505" x="4292600" y="3867150"/>
          <p14:tracePt t="46539" x="4305300" y="3867150"/>
          <p14:tracePt t="46571" x="4318000" y="3867150"/>
          <p14:tracePt t="46586" x="4330700" y="3867150"/>
          <p14:tracePt t="46591" x="4341813" y="3879850"/>
          <p14:tracePt t="46601" x="4367213" y="3892550"/>
          <p14:tracePt t="46611" x="4392613" y="3892550"/>
          <p14:tracePt t="46614" x="4418013" y="3905250"/>
          <p14:tracePt t="46625" x="4454525" y="3929063"/>
          <p14:tracePt t="46630" x="4518025" y="3941763"/>
          <p14:tracePt t="46640" x="4592638" y="3954463"/>
          <p14:tracePt t="46650" x="4667250" y="3967163"/>
          <p14:tracePt t="46654" x="4743450" y="3979863"/>
          <p14:tracePt t="46664" x="4792663" y="3992563"/>
          <p14:tracePt t="46671" x="4843463" y="3992563"/>
          <p14:tracePt t="46680" x="4868863" y="3992563"/>
          <p14:tracePt t="46690" x="4892675" y="3992563"/>
          <p14:tracePt t="46696" x="4905375" y="3992563"/>
          <p14:tracePt t="46777" x="4918075" y="3992563"/>
          <p14:tracePt t="46989" x="4930775" y="3992563"/>
          <p14:tracePt t="46992" x="4943475" y="3967163"/>
          <p14:tracePt t="47013" x="4956175" y="3954463"/>
          <p14:tracePt t="47018" x="4956175" y="3941763"/>
          <p14:tracePt t="47029" x="4968875" y="3929063"/>
          <p14:tracePt t="47035" x="4981575" y="3916363"/>
          <p14:tracePt t="47054" x="4992688" y="3905250"/>
          <p14:tracePt t="47069" x="4992688" y="3892550"/>
          <p14:tracePt t="47095" x="4992688" y="3879850"/>
          <p14:tracePt t="47099" x="5005388" y="3879850"/>
          <p14:tracePt t="47108" x="5005388" y="3867150"/>
          <p14:tracePt t="47125" x="5005388" y="3854450"/>
          <p14:tracePt t="47135" x="5018088" y="3841750"/>
          <p14:tracePt t="47144" x="5018088" y="3816350"/>
          <p14:tracePt t="47151" x="5043488" y="3767138"/>
          <p14:tracePt t="47154" x="5056188" y="3741738"/>
          <p14:tracePt t="47164" x="5081588" y="3703638"/>
          <p14:tracePt t="47174" x="5092700" y="3679825"/>
          <p14:tracePt t="47181" x="5105400" y="3654425"/>
          <p14:tracePt t="47191" x="5118100" y="3641725"/>
          <p14:tracePt t="47194" x="5118100" y="3616325"/>
          <p14:tracePt t="47214" x="5130800" y="3603625"/>
          <p14:tracePt t="47231" x="5130800" y="3590925"/>
          <p14:tracePt t="47247" x="5143500" y="3579813"/>
          <p14:tracePt t="47256" x="5156200" y="3567113"/>
          <p14:tracePt t="47271" x="5156200" y="3554413"/>
          <p14:tracePt t="47921" x="5156200" y="3541713"/>
          <p14:tracePt t="47931" x="5156200" y="3529013"/>
          <p14:tracePt t="47942" x="5156200" y="3516313"/>
          <p14:tracePt t="47956" x="5156200" y="3503613"/>
          <p14:tracePt t="47983" x="5156200" y="3490913"/>
          <p14:tracePt t="48093" x="5156200" y="3479800"/>
          <p14:tracePt t="49753" x="5156200" y="3454400"/>
          <p14:tracePt t="49766" x="5156200" y="3441700"/>
          <p14:tracePt t="49776" x="5156200" y="3429000"/>
          <p14:tracePt t="49786" x="5156200" y="3416300"/>
          <p14:tracePt t="49802" x="5156200" y="3403600"/>
          <p14:tracePt t="49808" x="5156200" y="3390900"/>
          <p14:tracePt t="50505" x="5156200" y="3403600"/>
          <p14:tracePt t="50508" x="5156200" y="3429000"/>
          <p14:tracePt t="50518" x="5156200" y="3467100"/>
          <p14:tracePt t="50525" x="5143500" y="3516313"/>
          <p14:tracePt t="50535" x="5118100" y="3554413"/>
          <p14:tracePt t="50545" x="5118100" y="3590925"/>
          <p14:tracePt t="50549" x="5092700" y="3629025"/>
          <p14:tracePt t="50559" x="5056188" y="3692525"/>
          <p14:tracePt t="50565" x="5018088" y="3767138"/>
          <p14:tracePt t="50575" x="5005388" y="3792538"/>
          <p14:tracePt t="50584" x="4981575" y="3816350"/>
          <p14:tracePt t="50588" x="4968875" y="3854450"/>
          <p14:tracePt t="50600" x="4956175" y="3879850"/>
          <p14:tracePt t="50604" x="4943475" y="3892550"/>
          <p14:tracePt t="50614" x="4930775" y="3905250"/>
          <p14:tracePt t="50624" x="4918075" y="3905250"/>
          <p14:tracePt t="50630" x="4918075" y="3916363"/>
          <p14:tracePt t="50640" x="4905375" y="3929063"/>
          <p14:tracePt t="50645" x="4892675" y="3929063"/>
          <p14:tracePt t="50654" x="4879975" y="3954463"/>
          <p14:tracePt t="50664" x="4868863" y="3979863"/>
          <p14:tracePt t="50670" x="4843463" y="4005263"/>
          <p14:tracePt t="50681" x="4792663" y="4054475"/>
          <p14:tracePt t="50684" x="4743450" y="4092575"/>
          <p14:tracePt t="50696" x="4679950" y="4154488"/>
          <p14:tracePt t="50704" x="4643438" y="4217988"/>
          <p14:tracePt t="50713" x="4579938" y="4279900"/>
          <p14:tracePt t="50721" x="4530725" y="4330700"/>
          <p14:tracePt t="50728" x="4492625" y="4354513"/>
          <p14:tracePt t="50736" x="4454525" y="4392613"/>
          <p14:tracePt t="50747" x="4430713" y="4405313"/>
          <p14:tracePt t="50750" x="4405313" y="4430713"/>
          <p14:tracePt t="50762" x="4379913" y="4443413"/>
          <p14:tracePt t="50766" x="4379913" y="4454525"/>
          <p14:tracePt t="50778" x="4367213" y="4454525"/>
          <p14:tracePt t="50791" x="4354513" y="4467225"/>
          <p14:tracePt t="50800" x="4341813" y="4467225"/>
          <p14:tracePt t="50923" x="4330700" y="4467225"/>
          <p14:tracePt t="50993" x="4318000" y="4467225"/>
          <p14:tracePt t="51033" x="4318000" y="4454525"/>
          <p14:tracePt t="51049" x="4318000" y="4443413"/>
          <p14:tracePt t="51301" x="4318000" y="4430713"/>
          <p14:tracePt t="51311" x="4318000" y="4418013"/>
          <p14:tracePt t="51316" x="4330700" y="4405313"/>
          <p14:tracePt t="51330" x="4330700" y="4392613"/>
          <p14:tracePt t="51357" x="4330700" y="4379913"/>
          <p14:tracePt t="51371" x="4341813" y="4379913"/>
          <p14:tracePt t="51412" x="4354513" y="4367213"/>
          <p14:tracePt t="51433" x="4354513" y="4354513"/>
          <p14:tracePt t="51437" x="4354513" y="4341813"/>
          <p14:tracePt t="51446" x="4367213" y="4318000"/>
          <p14:tracePt t="51453" x="4379913" y="4305300"/>
          <p14:tracePt t="51463" x="4379913" y="4292600"/>
          <p14:tracePt t="51477" x="4379913" y="4279900"/>
          <p14:tracePt t="51493" x="4392613" y="4267200"/>
          <p14:tracePt t="51516" x="4405313" y="4267200"/>
          <p14:tracePt t="51529" x="4405313" y="4254500"/>
          <p14:tracePt t="51543" x="4405313" y="4241800"/>
          <p14:tracePt t="51569" x="4418013" y="4241800"/>
          <p14:tracePt t="51593" x="4430713" y="4241800"/>
          <p14:tracePt t="51599" x="4430713" y="4230688"/>
          <p14:tracePt t="51609" x="4443413" y="4230688"/>
          <p14:tracePt t="51623" x="4443413" y="4205288"/>
          <p14:tracePt t="51635" x="4454525" y="4205288"/>
          <p14:tracePt t="51639" x="4467225" y="4192588"/>
          <p14:tracePt t="51655" x="4479925" y="4179888"/>
          <p14:tracePt t="51675" x="4479925" y="4167188"/>
          <p14:tracePt t="51678" x="4492625" y="4167188"/>
          <p14:tracePt t="51714" x="4492625" y="4154488"/>
          <p14:tracePt t="51718" x="4505325" y="4154488"/>
          <p14:tracePt t="51729" x="4518025" y="4141788"/>
          <p14:tracePt t="51745" x="4518025" y="4129088"/>
          <p14:tracePt t="51754" x="4530725" y="4117975"/>
          <p14:tracePt t="51761" x="4543425" y="4105275"/>
          <p14:tracePt t="51771" x="4567238" y="4079875"/>
          <p14:tracePt t="51775" x="4605338" y="4029075"/>
          <p14:tracePt t="51784" x="4643438" y="3992563"/>
          <p14:tracePt t="51794" x="4667250" y="3941763"/>
          <p14:tracePt t="51800" x="4705350" y="3905250"/>
          <p14:tracePt t="51811" x="4730750" y="3867150"/>
          <p14:tracePt t="51815" x="4756150" y="3854450"/>
          <p14:tracePt t="51825" x="4768850" y="3841750"/>
          <p14:tracePt t="51835" x="4779963" y="3829050"/>
          <p14:tracePt t="51841" x="4779963" y="3816350"/>
          <p14:tracePt t="51851" x="4792663" y="3816350"/>
          <p14:tracePt t="51921" x="4792663" y="3803650"/>
          <p14:tracePt t="51937" x="4805363" y="3792538"/>
          <p14:tracePt t="51957" x="4818063" y="3767138"/>
          <p14:tracePt t="51961" x="4830763" y="3754438"/>
          <p14:tracePt t="51970" x="4830763" y="3741738"/>
          <p14:tracePt t="51977" x="4843463" y="3741738"/>
          <p14:tracePt t="51986" x="4856163" y="3729038"/>
          <p14:tracePt t="52053" x="4856163" y="3716338"/>
          <p14:tracePt t="52083" x="4868863" y="3703638"/>
          <p14:tracePt t="52099" x="4868863" y="3679825"/>
          <p14:tracePt t="52109" x="4892675" y="3654425"/>
          <p14:tracePt t="52122" x="4905375" y="3629025"/>
          <p14:tracePt t="52132" x="4918075" y="3629025"/>
          <p14:tracePt t="52138" x="4918075" y="3616325"/>
          <p14:tracePt t="52148" x="4930775" y="3616325"/>
          <p14:tracePt t="52159" x="4930775" y="3603625"/>
          <p14:tracePt t="52162" x="4943475" y="3590925"/>
          <p14:tracePt t="52172" x="4943475" y="3579813"/>
          <p14:tracePt t="52189" x="4956175" y="3567113"/>
          <p14:tracePt t="52199" x="4968875" y="3567113"/>
          <p14:tracePt t="52375" x="4981575" y="3567113"/>
          <p14:tracePt t="52461" x="4981575" y="3590925"/>
          <p14:tracePt t="52471" x="4968875" y="3616325"/>
          <p14:tracePt t="52481" x="4943475" y="3641725"/>
          <p14:tracePt t="52486" x="4930775" y="3667125"/>
          <p14:tracePt t="52497" x="4905375" y="3692525"/>
          <p14:tracePt t="52500" x="4905375" y="3703638"/>
          <p14:tracePt t="52511" x="4905375" y="3716338"/>
          <p14:tracePt t="52526" x="4892675" y="3716338"/>
          <p14:tracePt t="52536" x="4892675" y="3729038"/>
          <p14:tracePt t="52723" x="4879975" y="3741738"/>
          <p14:tracePt t="52729" x="4879975" y="3754438"/>
          <p14:tracePt t="52739" x="4856163" y="3779838"/>
          <p14:tracePt t="52743" x="4843463" y="3803650"/>
          <p14:tracePt t="52752" x="4830763" y="3816350"/>
          <p14:tracePt t="52762" x="4818063" y="3841750"/>
          <p14:tracePt t="52779" x="4805363" y="3854450"/>
          <p14:tracePt t="52825" x="4805363" y="3867150"/>
          <p14:tracePt t="52834" x="4792663" y="3867150"/>
          <p14:tracePt t="52859" x="4792663" y="3879850"/>
          <p14:tracePt t="52864" x="4779963" y="3892550"/>
          <p14:tracePt t="52874" x="4768850" y="3905250"/>
          <p14:tracePt t="52885" x="4756150" y="3905250"/>
          <p14:tracePt t="52888" x="4756150" y="3916363"/>
          <p14:tracePt t="52899" x="4730750" y="3929063"/>
          <p14:tracePt t="52911" x="4718050" y="3954463"/>
          <p14:tracePt t="52914" x="4705350" y="3967163"/>
          <p14:tracePt t="52925" x="4692650" y="3979863"/>
          <p14:tracePt t="52930" x="4679950" y="3992563"/>
          <p14:tracePt t="52941" x="4667250" y="4005263"/>
          <p14:tracePt t="52945" x="4656138" y="4005263"/>
          <p14:tracePt t="52954" x="4656138" y="4017963"/>
          <p14:tracePt t="52981" x="4656138" y="4029075"/>
          <p14:tracePt t="52984" x="4643438" y="4029075"/>
          <p14:tracePt t="53027" x="4643438" y="4041775"/>
          <p14:tracePt t="53050" x="4630738" y="4054475"/>
          <p14:tracePt t="53061" x="4618038" y="4067175"/>
          <p14:tracePt t="53077" x="4618038" y="4079875"/>
          <p14:tracePt t="53087" x="4605338" y="4092575"/>
          <p14:tracePt t="53101" x="4605338" y="4105275"/>
          <p14:tracePt t="53107" x="4592638" y="4105275"/>
          <p14:tracePt t="53147" x="4592638" y="4117975"/>
          <p14:tracePt t="53167" x="4579938" y="4117975"/>
          <p14:tracePt t="53183" x="4579938" y="4129088"/>
          <p14:tracePt t="53399" x="4579938" y="4117975"/>
          <p14:tracePt t="53409" x="4579938" y="4105275"/>
          <p14:tracePt t="53415" x="4579938" y="4092575"/>
          <p14:tracePt t="53424" x="4579938" y="4079875"/>
          <p14:tracePt t="53428" x="4592638" y="4079875"/>
          <p14:tracePt t="53440" x="4592638" y="4067175"/>
          <p14:tracePt t="53448" x="4592638" y="4054475"/>
          <p14:tracePt t="53455" x="4605338" y="4054475"/>
          <p14:tracePt t="53464" x="4605338" y="4041775"/>
          <p14:tracePt t="53469" x="4618038" y="4041775"/>
          <p14:tracePt t="53479" x="4618038" y="4029075"/>
          <p14:tracePt t="53505" x="4630738" y="4017963"/>
          <p14:tracePt t="53671" x="4630738" y="4005263"/>
          <p14:tracePt t="53681" x="4656138" y="3979863"/>
          <p14:tracePt t="53690" x="4667250" y="3941763"/>
          <p14:tracePt t="53696" x="4692650" y="3905250"/>
          <p14:tracePt t="53707" x="4705350" y="3892550"/>
          <p14:tracePt t="53710" x="4730750" y="3854450"/>
          <p14:tracePt t="53723" x="4730750" y="3841750"/>
          <p14:tracePt t="53733" x="4743450" y="3829050"/>
          <p14:tracePt t="53737" x="4756150" y="3803650"/>
          <p14:tracePt t="53753" x="4768850" y="3792538"/>
          <p14:tracePt t="53763" x="4779963" y="3792538"/>
          <p14:tracePt t="54237" x="4818063" y="3792538"/>
          <p14:tracePt t="54247" x="4905375" y="3792538"/>
          <p14:tracePt t="54250" x="4956175" y="3792538"/>
          <p14:tracePt t="54261" x="4992688" y="3803650"/>
          <p14:tracePt t="54777" x="4992688" y="3779838"/>
          <p14:tracePt t="54787" x="4992688" y="3754438"/>
          <p14:tracePt t="54797" x="4992688" y="3716338"/>
          <p14:tracePt t="54801" x="4992688" y="3692525"/>
          <p14:tracePt t="54811" x="4992688" y="3654425"/>
          <p14:tracePt t="54817" x="4992688" y="3629025"/>
          <p14:tracePt t="54827" x="4992688" y="3590925"/>
          <p14:tracePt t="54837" x="5005388" y="3554413"/>
          <p14:tracePt t="54841" x="5005388" y="3529013"/>
          <p14:tracePt t="54851" x="5005388" y="3503613"/>
          <p14:tracePt t="54857" x="5018088" y="3479800"/>
          <p14:tracePt t="54867" x="5030788" y="3454400"/>
          <p14:tracePt t="54937" x="5030788" y="3441700"/>
          <p14:tracePt t="54963" x="5030788" y="3429000"/>
          <p14:tracePt t="54972" x="5030788" y="3416300"/>
          <p14:tracePt t="56421" x="5030788" y="3403600"/>
          <p14:tracePt t="56501" x="5043488" y="3403600"/>
          <p14:tracePt t="56769" x="4981575" y="3403600"/>
          <p14:tracePt t="56779" x="4918075" y="3429000"/>
          <p14:tracePt t="56783" x="4856163" y="3441700"/>
          <p14:tracePt t="56793" x="4818063" y="3454400"/>
          <p14:tracePt t="56801" x="4779963" y="3467100"/>
          <p14:tracePt t="56809" x="4743450" y="3467100"/>
          <p14:tracePt t="56819" x="4718050" y="3479800"/>
          <p14:tracePt t="56822" x="4692650" y="3479800"/>
          <p14:tracePt t="56835" x="4667250" y="3479800"/>
          <p14:tracePt t="56838" x="4656138" y="3479800"/>
          <p14:tracePt t="56859" x="4630738" y="3490913"/>
          <p14:tracePt t="56864" x="4618038" y="3503613"/>
          <p14:tracePt t="56875" x="4592638" y="3503613"/>
          <p14:tracePt t="56878" x="4554538" y="3503613"/>
          <p14:tracePt t="56889" x="4505325" y="3529013"/>
          <p14:tracePt t="56899" x="4454525" y="3554413"/>
          <p14:tracePt t="56904" x="4367213" y="3579813"/>
          <p14:tracePt t="56915" x="4279900" y="3603625"/>
          <p14:tracePt t="56918" x="4192588" y="3641725"/>
          <p14:tracePt t="56929" x="4105275" y="3667125"/>
          <p14:tracePt t="56939" x="4017963" y="3692525"/>
          <p14:tracePt t="56945" x="3941763" y="3729038"/>
          <p14:tracePt t="56955" x="3879850" y="3754438"/>
          <p14:tracePt t="56961" x="3841750" y="3767138"/>
          <p14:tracePt t="56971" x="3829050" y="3792538"/>
          <p14:tracePt t="56980" x="3803650" y="3792538"/>
          <p14:tracePt t="56995" x="3792538" y="3792538"/>
          <p14:tracePt t="57011" x="3792538" y="3803650"/>
          <p14:tracePt t="57066" x="3792538" y="3816350"/>
          <p14:tracePt t="57076" x="3779838" y="3829050"/>
          <p14:tracePt t="57081" x="3767138" y="3841750"/>
          <p14:tracePt t="57090" x="3754438" y="3854450"/>
          <p14:tracePt t="57102" x="3754438" y="3867150"/>
          <p14:tracePt t="57117" x="3741738" y="3879850"/>
          <p14:tracePt t="57119" x="3729038" y="3905250"/>
          <p14:tracePt t="57120" x="3716338" y="3916363"/>
          <p14:tracePt t="57130" x="3716338" y="3929063"/>
          <p14:tracePt t="57141" x="3703638" y="3941763"/>
          <p14:tracePt t="57146" x="3692525" y="3954463"/>
          <p14:tracePt t="57173" x="3692525" y="3967163"/>
          <p14:tracePt t="57213" x="3692525" y="3979863"/>
          <p14:tracePt t="57227" x="3692525" y="4005263"/>
          <p14:tracePt t="57236" x="3679825" y="4017963"/>
          <p14:tracePt t="57243" x="3679825" y="4029075"/>
          <p14:tracePt t="57253" x="3667125" y="4067175"/>
          <p14:tracePt t="57262" x="3667125" y="4092575"/>
          <p14:tracePt t="57267" x="3654425" y="4117975"/>
          <p14:tracePt t="57277" x="3641725" y="4129088"/>
          <p14:tracePt t="57283" x="3641725" y="4154488"/>
          <p14:tracePt t="57293" x="3641725" y="4167188"/>
          <p14:tracePt t="57319" x="3641725" y="4179888"/>
          <p14:tracePt t="57359" x="3641725" y="4192588"/>
          <p14:tracePt t="57425" x="3641725" y="4205288"/>
          <p14:tracePt t="57429" x="3629025" y="4205288"/>
          <p14:tracePt t="57439" x="3629025" y="4217988"/>
          <p14:tracePt t="57444" x="3616325" y="4217988"/>
          <p14:tracePt t="57459" x="3616325" y="4241800"/>
          <p14:tracePt t="57466" x="3603625" y="4267200"/>
          <p14:tracePt t="57469" x="3590925" y="4292600"/>
          <p14:tracePt t="57479" x="3579813" y="4318000"/>
          <p14:tracePt t="57484" x="3567113" y="4341813"/>
          <p14:tracePt t="57494" x="3554413" y="4354513"/>
          <p14:tracePt t="57504" x="3554413" y="4367213"/>
          <p14:tracePt t="57509" x="3541713" y="4392613"/>
          <p14:tracePt t="57521" x="3529013" y="4405313"/>
          <p14:tracePt t="57524" x="3529013" y="4430713"/>
          <p14:tracePt t="57534" x="3529013" y="4454525"/>
          <p14:tracePt t="57544" x="3516313" y="4467225"/>
          <p14:tracePt t="57551" x="3503613" y="4492625"/>
          <p14:tracePt t="57560" x="3503613" y="4505325"/>
          <p14:tracePt t="57575" x="3490913" y="4518025"/>
          <p14:tracePt t="57747" x="3479800" y="4518025"/>
          <p14:tracePt t="57750" x="3467100" y="4518025"/>
          <p14:tracePt t="57767" x="3467100" y="4505325"/>
          <p14:tracePt t="57787" x="3467100" y="4479925"/>
          <p14:tracePt t="57792" x="3467100" y="4443413"/>
          <p14:tracePt t="57802" x="3479800" y="4405313"/>
          <p14:tracePt t="57806" x="3490913" y="4379913"/>
          <p14:tracePt t="57817" x="3490913" y="4354513"/>
          <p14:tracePt t="57826" x="3503613" y="4318000"/>
          <p14:tracePt t="57833" x="3529013" y="4254500"/>
          <p14:tracePt t="57843" x="3554413" y="4217988"/>
          <p14:tracePt t="57846" x="3567113" y="4192588"/>
          <p14:tracePt t="57857" x="3579813" y="4167188"/>
          <p14:tracePt t="57868" x="3590925" y="4154488"/>
          <p14:tracePt t="57873" x="3590925" y="4141788"/>
          <p14:tracePt t="57883" x="3603625" y="4129088"/>
          <p14:tracePt t="57888" x="3603625" y="4117975"/>
          <p14:tracePt t="57900" x="3603625" y="4105275"/>
          <p14:tracePt t="57908" x="3616325" y="4105275"/>
          <p14:tracePt t="57912" x="3629025" y="4092575"/>
          <p14:tracePt t="57929" x="3641725" y="4079875"/>
          <p14:tracePt t="57938" x="3641725" y="4067175"/>
          <p14:tracePt t="57949" x="3654425" y="4067175"/>
          <p14:tracePt t="57962" x="3654425" y="4054475"/>
          <p14:tracePt t="57969" x="3667125" y="4054475"/>
          <p14:tracePt t="57978" x="3679825" y="4041775"/>
          <p14:tracePt t="57995" x="3692525" y="4017963"/>
          <p14:tracePt t="58009" x="3703638" y="4017963"/>
          <p14:tracePt t="58019" x="3703638" y="4005263"/>
          <p14:tracePt t="58029" x="3716338" y="3992563"/>
          <p14:tracePt t="58035" x="3729038" y="3979863"/>
          <p14:tracePt t="58045" x="3754438" y="3967163"/>
          <p14:tracePt t="58049" x="3767138" y="3954463"/>
          <p14:tracePt t="58058" x="3792538" y="3941763"/>
          <p14:tracePt t="58068" x="3829050" y="3916363"/>
          <p14:tracePt t="58074" x="3854450" y="3905250"/>
          <p14:tracePt t="58084" x="3892550" y="3879850"/>
          <p14:tracePt t="58088" x="3916363" y="3867150"/>
          <p14:tracePt t="58101" x="3954463" y="3854450"/>
          <p14:tracePt t="58110" x="3979863" y="3829050"/>
          <p14:tracePt t="58115" x="4005263" y="3816350"/>
          <p14:tracePt t="58124" x="4017963" y="3803650"/>
          <p14:tracePt t="58133" x="4041775" y="3803650"/>
          <p14:tracePt t="58151" x="4067175" y="3792538"/>
          <p14:tracePt t="58154" x="4067175" y="3779838"/>
          <p14:tracePt t="58165" x="4079875" y="3779838"/>
          <p14:tracePt t="58205" x="4092575" y="3779838"/>
          <p14:tracePt t="58232" x="4092575" y="3767138"/>
          <p14:tracePt t="58236" x="4117975" y="3767138"/>
          <p14:tracePt t="58251" x="4129088" y="3767138"/>
          <p14:tracePt t="58271" x="4141788" y="3767138"/>
          <p14:tracePt t="58286" x="4141788" y="3754438"/>
          <p14:tracePt t="58291" x="4154488" y="3754438"/>
          <p14:tracePt t="58301" x="4167188" y="3754438"/>
          <p14:tracePt t="58317" x="4179888" y="3741738"/>
          <p14:tracePt t="58333" x="4205288" y="3741738"/>
          <p14:tracePt t="58353" x="4217988" y="3741738"/>
          <p14:tracePt t="58372" x="4230688" y="3741738"/>
          <p14:tracePt t="58433" x="4241800" y="3741738"/>
          <p14:tracePt t="58462" x="4254500" y="3741738"/>
          <p14:tracePt t="58493" x="4267200" y="3741738"/>
          <p14:tracePt t="58518" x="4267200" y="3729038"/>
          <p14:tracePt t="58533" x="4279900" y="3729038"/>
          <p14:tracePt t="58649" x="4292600" y="3729038"/>
          <p14:tracePt t="58654" x="4305300" y="3729038"/>
          <p14:tracePt t="58745" x="4318000" y="3729038"/>
          <p14:tracePt t="58771" x="4330700" y="3729038"/>
          <p14:tracePt t="59205" x="4330700" y="3716338"/>
          <p14:tracePt t="59215" x="4330700" y="3703638"/>
          <p14:tracePt t="59218" x="4330700" y="3692525"/>
          <p14:tracePt t="59246" x="4330700" y="3679825"/>
          <p14:tracePt t="59351" x="4330700" y="3667125"/>
          <p14:tracePt t="59593" x="4318000" y="3667125"/>
          <p14:tracePt t="59619" x="4305300" y="3667125"/>
          <p14:tracePt t="59622" x="4292600" y="3667125"/>
          <p14:tracePt t="59633" x="4279900" y="3667125"/>
          <p14:tracePt t="59639" x="4267200" y="3667125"/>
          <p14:tracePt t="59648" x="4254500" y="3667125"/>
          <p14:tracePt t="59658" x="4230688" y="3667125"/>
          <p14:tracePt t="59663" x="4217988" y="3679825"/>
          <p14:tracePt t="59673" x="4205288" y="3679825"/>
          <p14:tracePt t="59679" x="4167188" y="3679825"/>
          <p14:tracePt t="59688" x="4141788" y="3679825"/>
          <p14:tracePt t="59699" x="4129088" y="3692525"/>
          <p14:tracePt t="59714" x="4117975" y="3692525"/>
          <p14:tracePt t="59769" x="4105275" y="3692525"/>
          <p14:tracePt t="59785" x="4092575" y="3692525"/>
          <p14:tracePt t="59798" x="4079875" y="3667125"/>
          <p14:tracePt t="59809" x="4029075" y="3590925"/>
          <p14:tracePt t="59819" x="4005263" y="3529013"/>
          <p14:tracePt t="59824" x="3979863" y="3479800"/>
          <p14:tracePt t="59835" x="3954463" y="3429000"/>
          <p14:tracePt t="59840" x="3941763" y="3390900"/>
          <p14:tracePt t="59850" x="3916363" y="3354388"/>
          <p14:tracePt t="59861" x="3916363" y="3341688"/>
          <p14:tracePt t="59864" x="3916363" y="3316288"/>
          <p14:tracePt t="60077" x="3916363" y="3328988"/>
          <p14:tracePt t="60093" x="3916363" y="3341688"/>
          <p14:tracePt t="60097" x="3916363" y="3354388"/>
          <p14:tracePt t="60106" x="3916363" y="3367088"/>
          <p14:tracePt t="60117" x="3916363" y="3390900"/>
          <p14:tracePt t="60122" x="3916363" y="3403600"/>
          <p14:tracePt t="60133" x="3916363" y="3416300"/>
          <p14:tracePt t="60137" x="3916363" y="3429000"/>
          <p14:tracePt t="60147" x="3916363" y="3441700"/>
          <p14:tracePt t="60157" x="3916363" y="3454400"/>
          <p14:tracePt t="60163" x="3916363" y="3467100"/>
          <p14:tracePt t="60173" x="3916363" y="3490913"/>
          <p14:tracePt t="60179" x="3916363" y="3503613"/>
          <p14:tracePt t="60194" x="3916363" y="3516313"/>
          <p14:tracePt t="60198" x="3916363" y="3541713"/>
          <p14:tracePt t="60213" x="3905250" y="3541713"/>
          <p14:tracePt t="60309" x="3905250" y="3554413"/>
          <p14:tracePt t="60955" x="3905250" y="3567113"/>
          <p14:tracePt t="63703" x="3905250" y="3579813"/>
          <p14:tracePt t="64349" x="3941763" y="3603625"/>
          <p14:tracePt t="64355" x="4005263" y="3629025"/>
          <p14:tracePt t="64365" x="4029075" y="3654425"/>
          <p14:tracePt t="64375" x="4054475" y="3667125"/>
          <p14:tracePt t="64389" x="4067175" y="3667125"/>
          <p14:tracePt t="64495" x="4067175" y="3679825"/>
          <p14:tracePt t="64551" x="4092575" y="3679825"/>
          <p14:tracePt t="64554" x="4105275" y="3679825"/>
          <p14:tracePt t="64566" x="4117975" y="3692525"/>
          <p14:tracePt t="64577" x="4129088" y="3692525"/>
          <p14:tracePt t="64597" x="4141788" y="3692525"/>
          <p14:tracePt t="64661" x="4154488" y="3692525"/>
          <p14:tracePt t="64757" x="4167188" y="3692525"/>
          <p14:tracePt t="64783" x="4179888" y="3703638"/>
          <p14:tracePt t="64879" x="4192588" y="3716338"/>
          <p14:tracePt t="64889" x="4205288" y="3716338"/>
          <p14:tracePt t="64899" x="4241800" y="3729038"/>
          <p14:tracePt t="64903" x="4267200" y="3741738"/>
          <p14:tracePt t="64916" x="4292600" y="3754438"/>
          <p14:tracePt t="64920" x="4305300" y="3779838"/>
          <p14:tracePt t="64929" x="4330700" y="3779838"/>
          <p14:tracePt t="64939" x="4341813" y="3792538"/>
          <p14:tracePt t="64945" x="4354513" y="3792538"/>
          <p14:tracePt t="64955" x="4367213" y="3803650"/>
          <p14:tracePt t="64959" x="4379913" y="3803650"/>
          <p14:tracePt t="64995" x="4392613" y="3803650"/>
          <p14:tracePt t="64998" x="4392613" y="3816350"/>
          <p14:tracePt t="65025" x="4405313" y="3816350"/>
          <p14:tracePt t="65035" x="4418013" y="3829050"/>
          <p14:tracePt t="65045" x="4443413" y="3841750"/>
          <p14:tracePt t="65051" x="4479925" y="3854450"/>
          <p14:tracePt t="65061" x="4543425" y="3879850"/>
          <p14:tracePt t="65066" x="4605338" y="3892550"/>
          <p14:tracePt t="65074" x="4667250" y="3905250"/>
          <p14:tracePt t="65080" x="4730750" y="3929063"/>
          <p14:tracePt t="65104" x="4856163" y="3954463"/>
          <p14:tracePt t="65105" x="4892675" y="3967163"/>
          <p14:tracePt t="65115" x="4905375" y="3967163"/>
          <p14:tracePt t="65121" x="4918075" y="3967163"/>
          <p14:tracePt t="65187" x="4930775" y="3967163"/>
          <p14:tracePt t="65221" x="4943475" y="3967163"/>
          <p14:tracePt t="65240" x="4956175" y="3967163"/>
          <p14:tracePt t="65251" x="4956175" y="3954463"/>
          <p14:tracePt t="65263" x="4968875" y="3954463"/>
          <p14:tracePt t="65302" x="4981575" y="3954463"/>
          <p14:tracePt t="65333" x="4981575" y="3941763"/>
          <p14:tracePt t="65347" x="5005388" y="3929063"/>
          <p14:tracePt t="65362" x="5018088" y="3905250"/>
          <p14:tracePt t="65373" x="5043488" y="3892550"/>
          <p14:tracePt t="65383" x="5068888" y="3879850"/>
          <p14:tracePt t="65389" x="5081588" y="3867150"/>
          <p14:tracePt t="65398" x="5105400" y="3841750"/>
          <p14:tracePt t="65403" x="5130800" y="3829050"/>
          <p14:tracePt t="65422" x="5156200" y="3803650"/>
          <p14:tracePt t="65428" x="5168900" y="3803650"/>
          <p14:tracePt t="65439" x="5168900" y="3792538"/>
          <p14:tracePt t="65442" x="5181600" y="3779838"/>
          <p14:tracePt t="65453" x="5194300" y="3767138"/>
          <p14:tracePt t="65463" x="5205413" y="3767138"/>
          <p14:tracePt t="65469" x="5218113" y="3767138"/>
          <p14:tracePt t="65479" x="5218113" y="3754438"/>
          <p14:tracePt t="65486" x="5230813" y="3754438"/>
          <p14:tracePt t="65495" x="5230813" y="3741738"/>
          <p14:tracePt t="65508" x="5243513" y="3729038"/>
          <p14:tracePt t="65519" x="5256213" y="3716338"/>
          <p14:tracePt t="65525" x="5268913" y="3703638"/>
          <p14:tracePt t="65535" x="5281613" y="3692525"/>
          <p14:tracePt t="65545" x="5281613" y="3667125"/>
          <p14:tracePt t="65548" x="5305425" y="3667125"/>
          <p14:tracePt t="65559" x="5305425" y="3654425"/>
          <p14:tracePt t="65564" x="5305425" y="3641725"/>
          <p14:tracePt t="65575" x="5318125" y="3629025"/>
          <p14:tracePt t="65589" x="5330825" y="3616325"/>
          <p14:tracePt t="65625" x="5330825" y="3603625"/>
          <p14:tracePt t="65645" x="5330825" y="3590925"/>
          <p14:tracePt t="65685" x="5330825" y="3579813"/>
          <p14:tracePt t="65721" x="5330825" y="3567113"/>
          <p14:tracePt t="65737" x="5330825" y="3554413"/>
          <p14:tracePt t="65747" x="5330825" y="3541713"/>
          <p14:tracePt t="65761" x="5330825" y="3529013"/>
          <p14:tracePt t="65767" x="5330825" y="3516313"/>
          <p14:tracePt t="65787" x="5330825" y="3503613"/>
          <p14:tracePt t="65791" x="5330825" y="3490913"/>
          <p14:tracePt t="65807" x="5330825" y="3479800"/>
          <p14:tracePt t="65827" x="5330825" y="3467100"/>
          <p14:tracePt t="65833" x="5330825" y="3454400"/>
          <p14:tracePt t="65843" x="5330825" y="3441700"/>
          <p14:tracePt t="65846" x="5330825" y="3416300"/>
          <p14:tracePt t="65857" x="5330825" y="3390900"/>
          <p14:tracePt t="65867" x="5330825" y="3378200"/>
          <p14:tracePt t="65873" x="5330825" y="3354388"/>
          <p14:tracePt t="65884" x="5330825" y="3328988"/>
          <p14:tracePt t="65887" x="5330825" y="3290888"/>
          <p14:tracePt t="65896" x="5318125" y="3278188"/>
          <p14:tracePt t="65907" x="5318125" y="3254375"/>
          <p14:tracePt t="65912" x="5318125" y="3241675"/>
          <p14:tracePt t="65927" x="5318125" y="3228975"/>
          <p14:tracePt t="66413" x="5305425" y="3228975"/>
          <p14:tracePt t="66655" x="5294313" y="3228975"/>
          <p14:tracePt t="66689" x="5294313" y="3216275"/>
          <p14:tracePt t="69393" x="5281613" y="3216275"/>
          <p14:tracePt t="69549" x="5281613" y="3203575"/>
          <p14:tracePt t="69575" x="5268913" y="3190875"/>
          <p14:tracePt t="69595" x="5268913" y="3165475"/>
          <p14:tracePt t="69604" x="5268913" y="3141663"/>
          <p14:tracePt t="69614" x="5268913" y="3128963"/>
          <p14:tracePt t="69629" x="5268913" y="3103563"/>
          <p14:tracePt t="70613" x="5268913" y="3116263"/>
          <p14:tracePt t="70619" x="5268913" y="3128963"/>
          <p14:tracePt t="70639" x="5268913" y="3141663"/>
          <p14:tracePt t="70653" x="5268913" y="3154363"/>
          <p14:tracePt t="70659" x="5268913" y="3165475"/>
          <p14:tracePt t="70685" x="5268913" y="3178175"/>
          <p14:tracePt t="70711" x="5268913" y="3190875"/>
          <p14:tracePt t="70735" x="5268913" y="3203575"/>
          <p14:tracePt t="70741" x="5268913" y="3216275"/>
          <p14:tracePt t="70765" x="5268913" y="3228975"/>
          <p14:tracePt t="70821" x="5268913" y="3241675"/>
          <p14:tracePt t="70861" x="5268913" y="3267075"/>
          <p14:tracePt t="70877" x="5268913" y="3278188"/>
          <p14:tracePt t="70887" x="5268913" y="3290888"/>
          <p14:tracePt t="70897" x="5268913" y="3303588"/>
          <p14:tracePt t="70900" x="5268913" y="3316288"/>
          <p14:tracePt t="70913" x="5268913" y="3328988"/>
          <p14:tracePt t="70917" x="5268913" y="3341688"/>
          <p14:tracePt t="70927" x="5268913" y="3354388"/>
          <p14:tracePt t="70957" x="5268913" y="3367088"/>
          <p14:tracePt t="71008" x="5268913" y="3378200"/>
          <p14:tracePt t="71023" x="5268913" y="3390900"/>
          <p14:tracePt t="71081" x="5268913" y="3403600"/>
          <p14:tracePt t="71141" x="5268913" y="3416300"/>
          <p14:tracePt t="71160" x="5268913" y="3429000"/>
          <p14:tracePt t="71169" x="5268913" y="3441700"/>
          <p14:tracePt t="71199" x="5268913" y="3454400"/>
          <p14:tracePt t="71226" x="5268913" y="3467100"/>
          <p14:tracePt t="71240" x="5281613" y="3490913"/>
          <p14:tracePt t="71250" x="5281613" y="3503613"/>
          <p14:tracePt t="71262" x="5294313" y="3516313"/>
          <p14:tracePt t="71265" x="5294313" y="3529013"/>
          <p14:tracePt t="71276" x="5294313" y="3541713"/>
          <p14:tracePt t="71281" x="5294313" y="3554413"/>
          <p14:tracePt t="71292" x="5305425" y="3554413"/>
          <p14:tracePt t="71301" x="5305425" y="3567113"/>
          <p14:tracePt t="71315" x="5305425" y="3579813"/>
          <p14:tracePt t="71341" x="5305425" y="3590925"/>
          <p14:tracePt t="71543" x="5305425" y="3567113"/>
          <p14:tracePt t="71547" x="5305425" y="3541713"/>
          <p14:tracePt t="71557" x="5305425" y="3529013"/>
          <p14:tracePt t="71563" x="5305425" y="3516313"/>
          <p14:tracePt t="71574" x="5305425" y="3503613"/>
          <p14:tracePt t="71583" x="5305425" y="3490913"/>
          <p14:tracePt t="71587" x="5305425" y="3479800"/>
          <p14:tracePt t="71710" x="5305425" y="3467100"/>
          <p14:tracePt t="71720" x="5294313" y="3467100"/>
          <p14:tracePt t="71792" x="5294313" y="3454400"/>
          <p14:tracePt t="71800" x="5281613" y="3429000"/>
          <p14:tracePt t="71806" x="5268913" y="3403600"/>
          <p14:tracePt t="71815" x="5268913" y="3367088"/>
          <p14:tracePt t="71821" x="5256213" y="3328988"/>
          <p14:tracePt t="71832" x="5256213" y="3303588"/>
          <p14:tracePt t="71842" x="5256213" y="3267075"/>
          <p14:tracePt t="71846" x="5243513" y="3241675"/>
          <p14:tracePt t="71856" x="5243513" y="3203575"/>
          <p14:tracePt t="71861" x="5243513" y="3190875"/>
          <p14:tracePt t="71882" x="5230813" y="3178175"/>
          <p14:tracePt t="72572" x="5243513" y="3178175"/>
          <p14:tracePt t="72589" x="5256213" y="3178175"/>
          <p14:tracePt t="72608" x="5268913" y="3178175"/>
          <p14:tracePt t="72622" x="5281613" y="3190875"/>
          <p14:tracePt t="72638" x="5294313" y="3203575"/>
          <p14:tracePt t="72654" x="5305425" y="3216275"/>
          <p14:tracePt t="72664" x="5305425" y="3228975"/>
          <p14:tracePt t="72678" x="5318125" y="3254375"/>
          <p14:tracePt t="72687" x="5318125" y="3278188"/>
          <p14:tracePt t="72693" x="5330825" y="3290888"/>
          <p14:tracePt t="72703" x="5330825" y="3316288"/>
          <p14:tracePt t="72708" x="5330825" y="3341688"/>
          <p14:tracePt t="72718" x="5343525" y="3390900"/>
          <p14:tracePt t="72727" x="5343525" y="3416300"/>
          <p14:tracePt t="72733" x="5343525" y="3429000"/>
          <p14:tracePt t="72743" x="5356225" y="3441700"/>
          <p14:tracePt t="72759" x="5356225" y="3454400"/>
          <p14:tracePt t="72769" x="5356225" y="3467100"/>
          <p14:tracePt t="72789" x="5356225" y="3479800"/>
          <p14:tracePt t="72809" x="5368925" y="3490913"/>
          <p14:tracePt t="72829" x="5368925" y="3503613"/>
          <p14:tracePt t="72838" x="5368925" y="3516313"/>
          <p14:tracePt t="72847" x="5381625" y="3529013"/>
          <p14:tracePt t="72861" x="5394325" y="3554413"/>
          <p14:tracePt t="72873" x="5394325" y="3567113"/>
          <p14:tracePt t="72877" x="5394325" y="3590925"/>
          <p14:tracePt t="72888" x="5394325" y="3603625"/>
          <p14:tracePt t="72897" x="5394325" y="3629025"/>
          <p14:tracePt t="72903" x="5394325" y="3654425"/>
          <p14:tracePt t="72913" x="5394325" y="3679825"/>
          <p14:tracePt t="72917" x="5394325" y="3692525"/>
          <p14:tracePt t="72933" x="5394325" y="3703638"/>
          <p14:tracePt t="72937" x="5394325" y="3729038"/>
          <p14:tracePt t="72943" x="5394325" y="3741738"/>
          <p14:tracePt t="72953" x="5394325" y="3754438"/>
          <p14:tracePt t="72957" x="5394325" y="3767138"/>
          <p14:tracePt t="72967" x="5394325" y="3792538"/>
          <p14:tracePt t="72983" x="5394325" y="3803650"/>
          <p14:tracePt t="72999" x="5394325" y="3816350"/>
          <p14:tracePt t="73009" x="5394325" y="3829050"/>
          <p14:tracePt t="73063" x="5394325" y="3841750"/>
          <p14:tracePt t="73186" x="5394325" y="3854450"/>
          <p14:tracePt t="73196" x="5394325" y="3867150"/>
          <p14:tracePt t="73200" x="5394325" y="3879850"/>
          <p14:tracePt t="73222" x="5394325" y="3892550"/>
          <p14:tracePt t="73236" x="5394325" y="3905250"/>
          <p14:tracePt t="73242" x="5394325" y="3916363"/>
          <p14:tracePt t="75602" x="5394325" y="3905250"/>
          <p14:tracePt t="75613" x="5418138" y="3841750"/>
          <p14:tracePt t="75621" x="5430838" y="3792538"/>
          <p14:tracePt t="75626" x="5443538" y="3703638"/>
          <p14:tracePt t="75638" x="5468938" y="3629025"/>
          <p14:tracePt t="75643" x="5494338" y="3541713"/>
          <p14:tracePt t="75652" x="5518150" y="3454400"/>
          <p14:tracePt t="75661" x="5556250" y="3378200"/>
          <p14:tracePt t="75668" x="5581650" y="3303588"/>
          <p14:tracePt t="75677" x="5581650" y="3267075"/>
          <p14:tracePt t="75681" x="5594350" y="3216275"/>
          <p14:tracePt t="75691" x="5607050" y="3190875"/>
          <p14:tracePt t="75702" x="5607050" y="3165475"/>
          <p14:tracePt t="75717" x="5607050" y="3154363"/>
          <p14:tracePt t="75721" x="5619750" y="3154363"/>
          <p14:tracePt t="75774" x="5619750" y="3141663"/>
          <p14:tracePt t="75798" x="5619750" y="3128963"/>
          <p14:tracePt t="75814" x="5619750" y="3116263"/>
          <p14:tracePt t="75828" x="5619750" y="3103563"/>
          <p14:tracePt t="75838" x="5619750" y="3090863"/>
          <p14:tracePt t="75844" x="5607050" y="3078163"/>
          <p14:tracePt t="75854" x="5607050" y="3054350"/>
          <p14:tracePt t="75863" x="5607050" y="3028950"/>
          <p14:tracePt t="75870" x="5607050" y="3016250"/>
          <p14:tracePt t="75881" x="5607050" y="2990850"/>
          <p14:tracePt t="75886" x="5607050" y="2965450"/>
          <p14:tracePt t="75893" x="5607050" y="2941638"/>
          <p14:tracePt t="75903" x="5607050" y="2903538"/>
          <p14:tracePt t="75910" x="5607050" y="2865438"/>
          <p14:tracePt t="75920" x="5607050" y="2840038"/>
          <p14:tracePt t="75923" x="5607050" y="2803525"/>
          <p14:tracePt t="75935" x="5607050" y="2765425"/>
          <p14:tracePt t="75943" x="5594350" y="2740025"/>
          <p14:tracePt t="75951" x="5594350" y="2703513"/>
          <p14:tracePt t="75959" x="5594350" y="2665413"/>
          <p14:tracePt t="75971" x="5594350" y="2627313"/>
          <p14:tracePt t="75974" x="5594350" y="2590800"/>
          <p14:tracePt t="75985" x="5594350" y="2552700"/>
          <p14:tracePt t="75989" x="5594350" y="2516188"/>
          <p14:tracePt t="76001" x="5594350" y="2478088"/>
          <p14:tracePt t="76005" x="5594350" y="2439988"/>
          <p14:tracePt t="76016" x="5594350" y="2403475"/>
          <p14:tracePt t="76025" x="5594350" y="2378075"/>
          <p14:tracePt t="76029" x="5581650" y="2352675"/>
          <p14:tracePt t="76039" x="5581650" y="2327275"/>
          <p14:tracePt t="76045" x="5581650" y="2303463"/>
          <p14:tracePt t="76065" x="5581650" y="2290763"/>
          <p14:tracePt t="76111" x="5581650" y="2278063"/>
          <p14:tracePt t="76121" x="5568950" y="2265363"/>
          <p14:tracePt t="76125" x="5556250" y="2265363"/>
          <p14:tracePt t="76135" x="5556250" y="2252663"/>
          <p14:tracePt t="76146" x="5543550" y="2214563"/>
          <p14:tracePt t="76151" x="5530850" y="2201863"/>
          <p14:tracePt t="76161" x="5530850" y="2190750"/>
          <p14:tracePt t="76166" x="5518150" y="2165350"/>
          <p14:tracePt t="76176" x="5507038" y="2139950"/>
          <p14:tracePt t="76185" x="5494338" y="2127250"/>
          <p14:tracePt t="76191" x="5481638" y="2101850"/>
          <p14:tracePt t="76201" x="5468938" y="2078038"/>
          <p14:tracePt t="76205" x="5468938" y="2052638"/>
          <p14:tracePt t="76217" x="5443538" y="2039938"/>
          <p14:tracePt t="76227" x="5443538" y="2001838"/>
          <p14:tracePt t="76231" x="5418138" y="1989138"/>
          <p14:tracePt t="76241" x="5407025" y="1978025"/>
          <p14:tracePt t="76247" x="5394325" y="1952625"/>
          <p14:tracePt t="76257" x="5368925" y="1927225"/>
          <p14:tracePt t="76271" x="5318125" y="1876425"/>
          <p14:tracePt t="76287" x="5305425" y="1865313"/>
          <p14:tracePt t="76297" x="5294313" y="1865313"/>
          <p14:tracePt t="76307" x="5281613" y="1852613"/>
          <p14:tracePt t="76311" x="5281613" y="1839913"/>
          <p14:tracePt t="76321" x="5268913" y="1839913"/>
          <p14:tracePt t="76327" x="5256213" y="1814513"/>
          <p14:tracePt t="76347" x="5243513" y="1789113"/>
          <p14:tracePt t="76363" x="5230813" y="1776413"/>
          <p14:tracePt t="76367" x="5218113" y="1765300"/>
          <p14:tracePt t="76377" x="5194300" y="1752600"/>
          <p14:tracePt t="76387" x="5194300" y="1739900"/>
          <p14:tracePt t="76393" x="5181600" y="1739900"/>
          <p14:tracePt t="76403" x="5168900" y="1739900"/>
          <p14:tracePt t="76408" x="5168900" y="1727200"/>
          <p14:tracePt t="76434" x="5156200" y="1727200"/>
          <p14:tracePt t="76460" x="5143500" y="1727200"/>
          <p14:tracePt t="76469" x="5118100" y="1727200"/>
          <p14:tracePt t="76474" x="5105400" y="1727200"/>
          <p14:tracePt t="76484" x="5092700" y="1727200"/>
          <p14:tracePt t="76489" x="5068888" y="1727200"/>
          <p14:tracePt t="76500" x="5030788" y="1727200"/>
          <p14:tracePt t="76508" x="5005388" y="1739900"/>
          <p14:tracePt t="76512" x="4981575" y="1765300"/>
          <p14:tracePt t="76523" x="4956175" y="1776413"/>
          <p14:tracePt t="76529" x="4918075" y="1801813"/>
          <p14:tracePt t="76539" x="4879975" y="1814513"/>
          <p14:tracePt t="76551" x="4843463" y="1852613"/>
          <p14:tracePt t="76553" x="4779963" y="1901825"/>
          <p14:tracePt t="76566" x="4743450" y="1939925"/>
          <p14:tracePt t="76575" x="4692650" y="1978025"/>
          <p14:tracePt t="76579" x="4643438" y="2014538"/>
          <p14:tracePt t="76589" x="4605338" y="2052638"/>
          <p14:tracePt t="76595" x="4567238" y="2089150"/>
          <p14:tracePt t="76605" x="4554538" y="2127250"/>
          <p14:tracePt t="76609" x="4518025" y="2165350"/>
          <p14:tracePt t="76620" x="4492625" y="2201863"/>
          <p14:tracePt t="76630" x="4467225" y="2252663"/>
          <p14:tracePt t="76636" x="4430713" y="2303463"/>
          <p14:tracePt t="76646" x="4392613" y="2378075"/>
          <p14:tracePt t="76651" x="4367213" y="2427288"/>
          <p14:tracePt t="76658" x="4330700" y="2478088"/>
          <p14:tracePt t="76669" x="4279900" y="2552700"/>
          <p14:tracePt t="76675" x="4241800" y="2616200"/>
          <p14:tracePt t="76685" x="4217988" y="2665413"/>
          <p14:tracePt t="76691" x="4179888" y="2716213"/>
          <p14:tracePt t="76701" x="4141788" y="2765425"/>
          <p14:tracePt t="76711" x="4117975" y="2803525"/>
          <p14:tracePt t="76715" x="4079875" y="2852738"/>
          <p14:tracePt t="76725" x="4041775" y="2903538"/>
          <p14:tracePt t="76732" x="4005263" y="2965450"/>
          <p14:tracePt t="76741" x="3979863" y="3016250"/>
          <p14:tracePt t="76754" x="3954463" y="3065463"/>
          <p14:tracePt t="76755" x="3916363" y="3116263"/>
          <p14:tracePt t="76766" x="3905250" y="3165475"/>
          <p14:tracePt t="76771" x="3879850" y="3190875"/>
          <p14:tracePt t="76781" x="3867150" y="3228975"/>
          <p14:tracePt t="76791" x="3867150" y="3267075"/>
          <p14:tracePt t="76797" x="3854450" y="3303588"/>
          <p14:tracePt t="76807" x="3841750" y="3316288"/>
          <p14:tracePt t="76811" x="3841750" y="3341688"/>
          <p14:tracePt t="76821" x="3829050" y="3367088"/>
          <p14:tracePt t="76832" x="3829050" y="3390900"/>
          <p14:tracePt t="76837" x="3829050" y="3403600"/>
          <p14:tracePt t="76848" x="3829050" y="3416300"/>
          <p14:tracePt t="76853" x="3829050" y="3429000"/>
          <p14:tracePt t="76862" x="3829050" y="3454400"/>
          <p14:tracePt t="76878" x="3829050" y="3503613"/>
          <p14:tracePt t="76889" x="3841750" y="3516313"/>
          <p14:tracePt t="76892" x="3841750" y="3529013"/>
          <p14:tracePt t="76902" x="3854450" y="3567113"/>
          <p14:tracePt t="76914" x="3854450" y="3603625"/>
          <p14:tracePt t="76921" x="3867150" y="3641725"/>
          <p14:tracePt t="76928" x="3892550" y="3692525"/>
          <p14:tracePt t="76936" x="3905250" y="3767138"/>
          <p14:tracePt t="76944" x="3929063" y="3841750"/>
          <p14:tracePt t="76953" x="3954463" y="3954463"/>
          <p14:tracePt t="76957" x="3979863" y="4017963"/>
          <p14:tracePt t="76967" x="3992563" y="4054475"/>
          <p14:tracePt t="76973" x="4005263" y="4092575"/>
          <p14:tracePt t="76983" x="4017963" y="4117975"/>
          <p14:tracePt t="76993" x="4029075" y="4141788"/>
          <p14:tracePt t="76998" x="4029075" y="4167188"/>
          <p14:tracePt t="77007" x="4029075" y="4179888"/>
          <p14:tracePt t="77015" x="4041775" y="4205288"/>
          <p14:tracePt t="77023" x="4041775" y="4217988"/>
          <p14:tracePt t="77033" x="4041775" y="4230688"/>
          <p14:tracePt t="77039" x="4041775" y="4241800"/>
          <p14:tracePt t="77050" x="4054475" y="4241800"/>
          <p14:tracePt t="77053" x="4054475" y="4267200"/>
          <p14:tracePt t="77080" x="4054475" y="4279900"/>
          <p14:tracePt t="77093" x="4067175" y="4279900"/>
          <p14:tracePt t="77103" x="4067175" y="4292600"/>
          <p14:tracePt t="77119" x="4079875" y="4305300"/>
          <p14:tracePt t="77129" x="4079875" y="4318000"/>
          <p14:tracePt t="77133" x="4092575" y="4341813"/>
          <p14:tracePt t="77146" x="4105275" y="4367213"/>
          <p14:tracePt t="77155" x="4117975" y="4392613"/>
          <p14:tracePt t="77159" x="4129088" y="4405313"/>
          <p14:tracePt t="77169" x="4141788" y="4443413"/>
          <p14:tracePt t="77175" x="4154488" y="4467225"/>
          <p14:tracePt t="77186" x="4179888" y="4492625"/>
          <p14:tracePt t="77195" x="4192588" y="4518025"/>
          <p14:tracePt t="77199" x="4217988" y="4543425"/>
          <p14:tracePt t="77209" x="4230688" y="4579938"/>
          <p14:tracePt t="77216" x="4254500" y="4592638"/>
          <p14:tracePt t="77225" x="4267200" y="4618038"/>
          <p14:tracePt t="77235" x="4279900" y="4618038"/>
          <p14:tracePt t="77239" x="4292600" y="4643438"/>
          <p14:tracePt t="77251" x="4305300" y="4643438"/>
          <p14:tracePt t="77255" x="4318000" y="4656138"/>
          <p14:tracePt t="77266" x="4330700" y="4656138"/>
          <p14:tracePt t="77275" x="4341813" y="4667250"/>
          <p14:tracePt t="77281" x="4341813" y="4679950"/>
          <p14:tracePt t="77291" x="4354513" y="4679950"/>
          <p14:tracePt t="77321" x="4367213" y="4692650"/>
          <p14:tracePt t="77332" x="4379913" y="4692650"/>
          <p14:tracePt t="77377" x="4392613" y="4692650"/>
          <p14:tracePt t="77398" x="4405313" y="4692650"/>
          <p14:tracePt t="77411" x="4418013" y="4692650"/>
          <p14:tracePt t="77427" x="4430713" y="4692650"/>
          <p14:tracePt t="77452" x="4443413" y="4692650"/>
          <p14:tracePt t="77468" x="4454525" y="4692650"/>
          <p14:tracePt t="77478" x="4479925" y="4692650"/>
          <p14:tracePt t="77487" x="4505325" y="4679950"/>
          <p14:tracePt t="77493" x="4530725" y="4656138"/>
          <p14:tracePt t="77498" x="4567238" y="4643438"/>
          <p14:tracePt t="77507" x="4605338" y="4592638"/>
          <p14:tracePt t="77517" x="4667250" y="4543425"/>
          <p14:tracePt t="77522" x="4768850" y="4454525"/>
          <p14:tracePt t="77533" x="4856163" y="4392613"/>
          <p14:tracePt t="77537" x="4930775" y="4330700"/>
          <p14:tracePt t="77547" x="4992688" y="4279900"/>
          <p14:tracePt t="77557" x="5043488" y="4230688"/>
          <p14:tracePt t="77564" x="5092700" y="4179888"/>
          <p14:tracePt t="77573" x="5130800" y="4141788"/>
          <p14:tracePt t="77577" x="5168900" y="4105275"/>
          <p14:tracePt t="77587" x="5205413" y="4067175"/>
          <p14:tracePt t="77598" x="5230813" y="4029075"/>
          <p14:tracePt t="77603" x="5268913" y="3992563"/>
          <p14:tracePt t="77614" x="5294313" y="3967163"/>
          <p14:tracePt t="77619" x="5305425" y="3941763"/>
          <p14:tracePt t="77632" x="5318125" y="3916363"/>
          <p14:tracePt t="77639" x="5330825" y="3905250"/>
          <p14:tracePt t="77643" x="5343525" y="3867150"/>
          <p14:tracePt t="77654" x="5356225" y="3841750"/>
          <p14:tracePt t="77661" x="5368925" y="3816350"/>
          <p14:tracePt t="77669" x="5368925" y="3792538"/>
          <p14:tracePt t="77681" x="5394325" y="3754438"/>
          <p14:tracePt t="77684" x="5418138" y="3703638"/>
          <p14:tracePt t="77693" x="5430838" y="3654425"/>
          <p14:tracePt t="77699" x="5456238" y="3603625"/>
          <p14:tracePt t="77709" x="5494338" y="3554413"/>
          <p14:tracePt t="77719" x="5518150" y="3479800"/>
          <p14:tracePt t="77725" x="5530850" y="3429000"/>
          <p14:tracePt t="77735" x="5543550" y="3367088"/>
          <p14:tracePt t="77739" x="5556250" y="3303588"/>
          <p14:tracePt t="77750" x="5568950" y="3228975"/>
          <p14:tracePt t="77759" x="5581650" y="3141663"/>
          <p14:tracePt t="77765" x="5581650" y="3078163"/>
          <p14:tracePt t="77777" x="5581650" y="2990850"/>
          <p14:tracePt t="77783" x="5581650" y="2916238"/>
          <p14:tracePt t="77789" x="5594350" y="2852738"/>
          <p14:tracePt t="77800" x="5607050" y="2765425"/>
          <p14:tracePt t="77806" x="5607050" y="2652713"/>
          <p14:tracePt t="77816" x="5607050" y="2578100"/>
          <p14:tracePt t="77820" x="5607050" y="2516188"/>
          <p14:tracePt t="77833" x="5607050" y="2439988"/>
          <p14:tracePt t="77841" x="5607050" y="2390775"/>
          <p14:tracePt t="77846" x="5607050" y="2327275"/>
          <p14:tracePt t="77855" x="5607050" y="2278063"/>
          <p14:tracePt t="77861" x="5607050" y="2252663"/>
          <p14:tracePt t="77871" x="5607050" y="2214563"/>
          <p14:tracePt t="77881" x="5607050" y="2178050"/>
          <p14:tracePt t="77885" x="5607050" y="2165350"/>
          <p14:tracePt t="77898" x="5607050" y="2152650"/>
          <p14:tracePt t="77901" x="5607050" y="2127250"/>
          <p14:tracePt t="77912" x="5607050" y="2101850"/>
          <p14:tracePt t="77922" x="5607050" y="2089150"/>
          <p14:tracePt t="77925" x="5594350" y="2078038"/>
          <p14:tracePt t="77936" x="5581650" y="2052638"/>
          <p14:tracePt t="77941" x="5581650" y="2039938"/>
          <p14:tracePt t="77953" x="5581650" y="2027238"/>
          <p14:tracePt t="77968" x="5581650" y="2014538"/>
          <p14:tracePt t="77982" x="5581650" y="2001838"/>
          <p14:tracePt t="78001" x="5581650" y="1989138"/>
          <p14:tracePt t="78042" x="5581650" y="1978025"/>
          <p14:tracePt t="78057" x="5568950" y="1952625"/>
          <p14:tracePt t="78063" x="5556250" y="1952625"/>
          <p14:tracePt t="78074" x="5530850" y="1927225"/>
          <p14:tracePt t="78084" x="5518150" y="1914525"/>
          <p14:tracePt t="78099" x="5456238" y="1865313"/>
          <p14:tracePt t="78112" x="5443538" y="1852613"/>
          <p14:tracePt t="78115" x="5418138" y="1827213"/>
          <p14:tracePt t="78123" x="5381625" y="1814513"/>
          <p14:tracePt t="78128" x="5356225" y="1801813"/>
          <p14:tracePt t="78137" x="5343525" y="1789113"/>
          <p14:tracePt t="78144" x="5330825" y="1789113"/>
          <p14:tracePt t="78153" x="5318125" y="1776413"/>
          <p14:tracePt t="78179" x="5318125" y="1765300"/>
          <p14:tracePt t="78183" x="5305425" y="1765300"/>
          <p14:tracePt t="78203" x="5294313" y="1765300"/>
          <p14:tracePt t="78209" x="5281613" y="1765300"/>
          <p14:tracePt t="78220" x="5268913" y="1765300"/>
          <p14:tracePt t="78223" x="5256213" y="1765300"/>
          <p14:tracePt t="78233" x="5230813" y="1765300"/>
          <p14:tracePt t="78243" x="5205413" y="1765300"/>
          <p14:tracePt t="78250" x="5181600" y="1776413"/>
          <p14:tracePt t="78259" x="5156200" y="1789113"/>
          <p14:tracePt t="78264" x="5118100" y="1814513"/>
          <p14:tracePt t="78274" x="5092700" y="1827213"/>
          <p14:tracePt t="78286" x="5068888" y="1865313"/>
          <p14:tracePt t="78289" x="5018088" y="1901825"/>
          <p14:tracePt t="78299" x="4968875" y="1952625"/>
          <p14:tracePt t="78305" x="4943475" y="1989138"/>
          <p14:tracePt t="78315" x="4892675" y="2039938"/>
          <p14:tracePt t="78325" x="4843463" y="2089150"/>
          <p14:tracePt t="78330" x="4818063" y="2127250"/>
          <p14:tracePt t="78340" x="4792663" y="2190750"/>
          <p14:tracePt t="78346" x="4779963" y="2214563"/>
          <p14:tracePt t="78355" x="4756150" y="2239963"/>
          <p14:tracePt t="78365" x="4730750" y="2278063"/>
          <p14:tracePt t="78369" x="4718050" y="2314575"/>
          <p14:tracePt t="78380" x="4692650" y="2378075"/>
          <p14:tracePt t="78385" x="4679950" y="2403475"/>
          <p14:tracePt t="78395" x="4679950" y="2439988"/>
          <p14:tracePt t="78405" x="4656138" y="2465388"/>
          <p14:tracePt t="78411" x="4643438" y="2503488"/>
          <p14:tracePt t="78420" x="4643438" y="2552700"/>
          <p14:tracePt t="78425" x="4618038" y="2578100"/>
          <p14:tracePt t="78436" x="4605338" y="2627313"/>
          <p14:tracePt t="78446" x="4592638" y="2652713"/>
          <p14:tracePt t="78451" x="4567238" y="2690813"/>
          <p14:tracePt t="78462" x="4554538" y="2740025"/>
          <p14:tracePt t="78465" x="4543425" y="2778125"/>
          <p14:tracePt t="78475" x="4530725" y="2816225"/>
          <p14:tracePt t="78487" x="4518025" y="2865438"/>
          <p14:tracePt t="78491" x="4492625" y="2928938"/>
          <p14:tracePt t="78501" x="4479925" y="2978150"/>
          <p14:tracePt t="78505" x="4479925" y="3054350"/>
          <p14:tracePt t="78515" x="4467225" y="3116263"/>
          <p14:tracePt t="78528" x="4443413" y="3190875"/>
          <p14:tracePt t="78531" x="4430713" y="3267075"/>
          <p14:tracePt t="78541" x="4418013" y="3354388"/>
          <p14:tracePt t="78547" x="4405313" y="3416300"/>
          <p14:tracePt t="78557" x="4405313" y="3490913"/>
          <p14:tracePt t="78567" x="4392613" y="3554413"/>
          <p14:tracePt t="78571" x="4392613" y="3629025"/>
          <p14:tracePt t="78581" x="4392613" y="3667125"/>
          <p14:tracePt t="78587" x="4379913" y="3703638"/>
          <p14:tracePt t="78597" x="4379913" y="3741738"/>
          <p14:tracePt t="78607" x="4379913" y="3779838"/>
          <p14:tracePt t="78611" x="4379913" y="3803650"/>
          <p14:tracePt t="78621" x="4379913" y="3829050"/>
          <p14:tracePt t="78627" x="4379913" y="3841750"/>
          <p14:tracePt t="78637" x="4379913" y="3854450"/>
          <p14:tracePt t="78647" x="4379913" y="3867150"/>
          <p14:tracePt t="78653" x="4379913" y="3879850"/>
          <p14:tracePt t="78664" x="4379913" y="3905250"/>
          <p14:tracePt t="78667" x="4379913" y="3916363"/>
          <p14:tracePt t="78677" x="4379913" y="3929063"/>
          <p14:tracePt t="78687" x="4379913" y="3941763"/>
          <p14:tracePt t="78693" x="4379913" y="3967163"/>
          <p14:tracePt t="78703" x="4379913" y="3992563"/>
          <p14:tracePt t="78707" x="4379913" y="4029075"/>
          <p14:tracePt t="78717" x="4379913" y="4054475"/>
          <p14:tracePt t="78729" x="4379913" y="4092575"/>
          <p14:tracePt t="78733" x="4379913" y="4129088"/>
          <p14:tracePt t="78743" x="4379913" y="4192588"/>
          <p14:tracePt t="78747" x="4379913" y="4241800"/>
          <p14:tracePt t="78759" x="4379913" y="4318000"/>
          <p14:tracePt t="78769" x="4379913" y="4379913"/>
          <p14:tracePt t="78773" x="4379913" y="4443413"/>
          <p14:tracePt t="78784" x="4379913" y="4518025"/>
          <p14:tracePt t="78789" x="4392613" y="4592638"/>
          <p14:tracePt t="78799" x="4405313" y="4618038"/>
          <p14:tracePt t="78809" x="4405313" y="4630738"/>
          <p14:tracePt t="78813" x="4405313" y="4643438"/>
          <p14:tracePt t="78823" x="4418013" y="4656138"/>
          <p14:tracePt t="78829" x="4418013" y="4667250"/>
          <p14:tracePt t="78852" x="4430713" y="4679950"/>
          <p14:tracePt t="78879" x="4430713" y="4692650"/>
          <p14:tracePt t="78889" x="4430713" y="4705350"/>
          <p14:tracePt t="78896" x="4430713" y="4718050"/>
          <p14:tracePt t="78905" x="4430713" y="4730750"/>
          <p14:tracePt t="78910" x="4430713" y="4743450"/>
          <p14:tracePt t="78919" x="4430713" y="4756150"/>
          <p14:tracePt t="78929" x="4430713" y="4768850"/>
          <p14:tracePt t="78935" x="4430713" y="4779963"/>
          <p14:tracePt t="78945" x="4443413" y="4792663"/>
          <p14:tracePt t="78969" x="4443413" y="4805363"/>
          <p14:tracePt t="78991" x="4443413" y="4818063"/>
          <p14:tracePt t="79005" x="4454525" y="4818063"/>
          <p14:tracePt t="79011" x="4467225" y="4830763"/>
          <p14:tracePt t="79015" x="4467225" y="4843463"/>
          <p14:tracePt t="79025" x="4467225" y="4856163"/>
          <p14:tracePt t="79031" x="4479925" y="4879975"/>
          <p14:tracePt t="79041" x="4492625" y="4905375"/>
          <p14:tracePt t="79052" x="4492625" y="4918075"/>
          <p14:tracePt t="79056" x="4492625" y="4943475"/>
          <p14:tracePt t="79065" x="4505325" y="4981575"/>
          <p14:tracePt t="79071" x="4518025" y="5005388"/>
          <p14:tracePt t="79082" x="4530725" y="5043488"/>
          <p14:tracePt t="79097" x="4543425" y="5081588"/>
          <p14:tracePt t="79107" x="4554538" y="5105400"/>
          <p14:tracePt t="79113" x="4554538" y="5118100"/>
          <p14:tracePt t="79121" x="4554538" y="5130800"/>
          <p14:tracePt t="79131" x="4567238" y="5143500"/>
          <p14:tracePt t="79137" x="4567238" y="5156200"/>
          <p14:tracePt t="79151" x="4567238" y="5168900"/>
          <p14:tracePt t="79162" x="4579938" y="5168900"/>
          <p14:tracePt t="79171" x="4579938" y="5181600"/>
          <p14:tracePt t="79201" x="4579938" y="5194300"/>
          <p14:tracePt t="79234" x="4579938" y="5205413"/>
          <p14:tracePt t="79268" x="4592638" y="5205413"/>
          <p14:tracePt t="79273" x="4592638" y="5218113"/>
          <p14:tracePt t="79373" x="4605338" y="5218113"/>
          <p14:tracePt t="79430" x="4618038" y="5194300"/>
          <p14:tracePt t="79443" x="4630738" y="5168900"/>
          <p14:tracePt t="79455" x="4630738" y="5156200"/>
          <p14:tracePt t="79459" x="4656138" y="5143500"/>
          <p14:tracePt t="79469" x="4667250" y="5105400"/>
          <p14:tracePt t="79475" x="4679950" y="5081588"/>
          <p14:tracePt t="79485" x="4705350" y="5068888"/>
          <p14:tracePt t="79495" x="4718050" y="5043488"/>
          <p14:tracePt t="79498" x="4743450" y="4992688"/>
          <p14:tracePt t="79509" x="4743450" y="4981575"/>
          <p14:tracePt t="79515" x="4756150" y="4968875"/>
          <p14:tracePt t="79525" x="4768850" y="4956175"/>
          <p14:tracePt t="79539" x="4768850" y="4943475"/>
          <p14:tracePt t="79581" x="4768850" y="4930775"/>
          <p14:tracePt t="79621" x="4779963" y="4918075"/>
          <p14:tracePt t="79631" x="4779963" y="4879975"/>
          <p14:tracePt t="79635" x="4805363" y="4830763"/>
          <p14:tracePt t="79646" x="4830763" y="4779963"/>
          <p14:tracePt t="79655" x="4856163" y="4692650"/>
          <p14:tracePt t="79661" x="4879975" y="4579938"/>
          <p14:tracePt t="79671" x="4905375" y="4467225"/>
          <p14:tracePt t="79678" x="4918075" y="4330700"/>
          <p14:tracePt t="79687" x="4943475" y="4205288"/>
          <p14:tracePt t="79697" x="4968875" y="4092575"/>
          <p14:tracePt t="79701" x="4981575" y="4017963"/>
          <p14:tracePt t="79710" x="5005388" y="3929063"/>
          <p14:tracePt t="79717" x="5018088" y="3867150"/>
          <p14:tracePt t="79727" x="5030788" y="3803650"/>
          <p14:tracePt t="79737" x="5043488" y="3767138"/>
          <p14:tracePt t="79742" x="5043488" y="3741738"/>
          <p14:tracePt t="79751" x="5056188" y="3716338"/>
          <p14:tracePt t="79757" x="5056188" y="3703638"/>
          <p14:tracePt t="79767" x="5056188" y="3667125"/>
          <p14:tracePt t="79777" x="5056188" y="3654425"/>
          <p14:tracePt t="79781" x="5056188" y="3629025"/>
          <p14:tracePt t="79795" x="5056188" y="3616325"/>
          <p14:tracePt t="79797" x="5068888" y="3590925"/>
          <p14:tracePt t="79807" x="5068888" y="3579813"/>
          <p14:tracePt t="79817" x="5068888" y="3567113"/>
          <p14:tracePt t="79823" x="5068888" y="3554413"/>
          <p14:tracePt t="79833" x="5068888" y="3516313"/>
          <p14:tracePt t="79837" x="5068888" y="3490913"/>
          <p14:tracePt t="79847" x="5068888" y="3467100"/>
          <p14:tracePt t="79857" x="5068888" y="3454400"/>
          <p14:tracePt t="79863" x="5068888" y="3429000"/>
          <p14:tracePt t="79873" x="5068888" y="3403600"/>
          <p14:tracePt t="79877" x="5068888" y="3367088"/>
          <p14:tracePt t="79887" x="5068888" y="3341688"/>
          <p14:tracePt t="79897" x="5081588" y="3303588"/>
          <p14:tracePt t="79903" x="5081588" y="3278188"/>
          <p14:tracePt t="79913" x="5081588" y="3216275"/>
          <p14:tracePt t="79919" x="5081588" y="3190875"/>
          <p14:tracePt t="79929" x="5081588" y="3090863"/>
          <p14:tracePt t="79940" x="5081588" y="3016250"/>
          <p14:tracePt t="79943" x="5081588" y="2952750"/>
          <p14:tracePt t="79953" x="5081588" y="2890838"/>
          <p14:tracePt t="79959" x="5081588" y="2828925"/>
          <p14:tracePt t="79969" x="5068888" y="2752725"/>
          <p14:tracePt t="79979" x="5068888" y="2690813"/>
          <p14:tracePt t="79983" x="5056188" y="2640013"/>
          <p14:tracePt t="79993" x="5056188" y="2578100"/>
          <p14:tracePt t="80000" x="5056188" y="2540000"/>
          <p14:tracePt t="80012" x="5043488" y="2490788"/>
          <p14:tracePt t="80020" x="5043488" y="2452688"/>
          <p14:tracePt t="80024" x="5030788" y="2414588"/>
          <p14:tracePt t="80036" x="5030788" y="2365375"/>
          <p14:tracePt t="80040" x="5018088" y="2339975"/>
          <p14:tracePt t="80050" x="5005388" y="2290763"/>
          <p14:tracePt t="80061" x="5005388" y="2252663"/>
          <p14:tracePt t="80065" x="4992688" y="2190750"/>
          <p14:tracePt t="80077" x="4992688" y="2139950"/>
          <p14:tracePt t="80079" x="4981575" y="2078038"/>
          <p14:tracePt t="80091" x="4981575" y="2039938"/>
          <p14:tracePt t="80111" x="4981575" y="1914525"/>
          <p14:tracePt t="80115" x="4981575" y="1865313"/>
          <p14:tracePt t="80120" x="4981575" y="1814513"/>
          <p14:tracePt t="80129" x="4981575" y="1776413"/>
          <p14:tracePt t="80143" x="4968875" y="1752600"/>
          <p14:tracePt t="80145" x="4968875" y="1739900"/>
          <p14:tracePt t="80155" x="4968875" y="1714500"/>
          <p14:tracePt t="80222" x="4968875" y="1727200"/>
          <p14:tracePt t="80226" x="4968875" y="1739900"/>
          <p14:tracePt t="80236" x="4968875" y="1776413"/>
          <p14:tracePt t="80242" x="4968875" y="1852613"/>
          <p14:tracePt t="80251" x="4981575" y="1914525"/>
          <p14:tracePt t="80261" x="4981575" y="1989138"/>
          <p14:tracePt t="80269" x="4981575" y="2089150"/>
          <p14:tracePt t="80278" x="4981575" y="2201863"/>
          <p14:tracePt t="80282" x="4968875" y="2339975"/>
          <p14:tracePt t="80294" x="4956175" y="2465388"/>
          <p14:tracePt t="80302" x="4956175" y="2603500"/>
          <p14:tracePt t="80308" x="4943475" y="2740025"/>
          <p14:tracePt t="80318" x="4918075" y="2878138"/>
          <p14:tracePt t="80322" x="4905375" y="3003550"/>
          <p14:tracePt t="80331" x="4892675" y="3141663"/>
          <p14:tracePt t="80343" x="4868863" y="3241675"/>
          <p14:tracePt t="80348" x="4856163" y="3378200"/>
          <p14:tracePt t="80360" x="4843463" y="3503613"/>
          <p14:tracePt t="80363" x="4830763" y="3616325"/>
          <p14:tracePt t="80374" x="4818063" y="3703638"/>
          <p14:tracePt t="80384" x="4818063" y="3792538"/>
          <p14:tracePt t="80388" x="4818063" y="3867150"/>
          <p14:tracePt t="80398" x="4818063" y="3954463"/>
          <p14:tracePt t="80404" x="4805363" y="4041775"/>
          <p14:tracePt t="80414" x="4805363" y="4129088"/>
          <p14:tracePt t="80424" x="4792663" y="4217988"/>
          <p14:tracePt t="80428" x="4779963" y="4292600"/>
          <p14:tracePt t="80438" x="4768850" y="4379913"/>
          <p14:tracePt t="80446" x="4756150" y="4467225"/>
          <p14:tracePt t="80453" x="4743450" y="4554538"/>
          <p14:tracePt t="80463" x="4730750" y="4630738"/>
          <p14:tracePt t="80467" x="4718050" y="4718050"/>
          <p14:tracePt t="80479" x="4705350" y="4792663"/>
          <p14:tracePt t="80483" x="4692650" y="4868863"/>
          <p14:tracePt t="80495" x="4679950" y="4968875"/>
          <p14:tracePt t="80503" x="4679950" y="5043488"/>
          <p14:tracePt t="80510" x="4667250" y="5092700"/>
          <p14:tracePt t="80523" x="4656138" y="5194300"/>
          <p14:tracePt t="80533" x="4656138" y="5218113"/>
          <p14:tracePt t="80543" x="4656138" y="5243513"/>
          <p14:tracePt t="80549" x="4656138" y="5268913"/>
          <p14:tracePt t="80559" x="4656138" y="5281613"/>
          <p14:tracePt t="80563" x="4656138" y="5294313"/>
          <p14:tracePt t="80583" x="4656138" y="5305425"/>
          <p14:tracePt t="80655" x="4656138" y="5318125"/>
          <p14:tracePt t="80665" x="4656138" y="5330825"/>
          <p14:tracePt t="80679" x="4656138" y="5343525"/>
          <p14:tracePt t="80735" x="4643438" y="5343525"/>
          <p14:tracePt t="80745" x="4630738" y="5343525"/>
          <p14:tracePt t="80751" x="4605338" y="5343525"/>
          <p14:tracePt t="80761" x="4592638" y="5330825"/>
          <p14:tracePt t="80765" x="4579938" y="5330825"/>
          <p14:tracePt t="80776" x="4554538" y="5305425"/>
          <p14:tracePt t="80785" x="4543425" y="5281613"/>
          <p14:tracePt t="80792" x="4530725" y="5268913"/>
          <p14:tracePt t="80802" x="4530725" y="5230813"/>
          <p14:tracePt t="80805" x="4518025" y="5156200"/>
          <p14:tracePt t="80815" x="4518025" y="5092700"/>
          <p14:tracePt t="80827" x="4518025" y="4981575"/>
          <p14:tracePt t="80832" x="4518025" y="4843463"/>
          <p14:tracePt t="80842" x="4518025" y="4692650"/>
          <p14:tracePt t="80847" x="4530725" y="4554538"/>
          <p14:tracePt t="80857" x="4567238" y="4367213"/>
          <p14:tracePt t="80867" x="4592638" y="4141788"/>
          <p14:tracePt t="80871" x="4605338" y="3979863"/>
          <p14:tracePt t="80881" x="4618038" y="3816350"/>
          <p14:tracePt t="80887" x="4643438" y="3667125"/>
          <p14:tracePt t="80897" x="4656138" y="3529013"/>
          <p14:tracePt t="80909" x="4667250" y="3403600"/>
          <p14:tracePt t="80911" x="4679950" y="3303588"/>
          <p14:tracePt t="80921" x="4692650" y="3241675"/>
          <p14:tracePt t="80927" x="4692650" y="3165475"/>
          <p14:tracePt t="80937" x="4692650" y="3116263"/>
          <p14:tracePt t="80947" x="4692650" y="3078163"/>
          <p14:tracePt t="80953" x="4692650" y="3054350"/>
          <p14:tracePt t="80963" x="4692650" y="3016250"/>
          <p14:tracePt t="80967" x="4692650" y="2990850"/>
          <p14:tracePt t="80977" x="4692650" y="2952750"/>
          <p14:tracePt t="80987" x="4692650" y="2916238"/>
          <p14:tracePt t="80993" x="4692650" y="2878138"/>
          <p14:tracePt t="81003" x="4692650" y="2828925"/>
          <p14:tracePt t="81010" x="4692650" y="2752725"/>
          <p14:tracePt t="81017" x="4692650" y="2703513"/>
          <p14:tracePt t="81027" x="4692650" y="2627313"/>
          <p14:tracePt t="81033" x="4692650" y="2540000"/>
          <p14:tracePt t="81043" x="4705350" y="2452688"/>
          <p14:tracePt t="81047" x="4718050" y="2339975"/>
          <p14:tracePt t="81058" x="4718050" y="2227263"/>
          <p14:tracePt t="81069" x="4756150" y="2039938"/>
          <p14:tracePt t="81073" x="4768850" y="1965325"/>
          <p14:tracePt t="81093" x="4805363" y="1765300"/>
          <p14:tracePt t="81106" x="4805363" y="1701800"/>
          <p14:tracePt t="81109" x="4805363" y="1652588"/>
          <p14:tracePt t="81113" x="4805363" y="1627188"/>
          <p14:tracePt t="81129" x="4805363" y="1601788"/>
          <p14:tracePt t="81206" x="4818063" y="1639888"/>
          <p14:tracePt t="81210" x="4830763" y="1739900"/>
          <p14:tracePt t="81220" x="4856163" y="1865313"/>
          <p14:tracePt t="81229" x="4892675" y="2014538"/>
          <p14:tracePt t="81236" x="4905375" y="2178050"/>
          <p14:tracePt t="81247" x="4918075" y="2414588"/>
          <p14:tracePt t="81250" x="4930775" y="2665413"/>
          <p14:tracePt t="81260" x="4930775" y="2865438"/>
          <p14:tracePt t="81270" x="4930775" y="3078163"/>
          <p14:tracePt t="81279" x="4930775" y="3290888"/>
          <p14:tracePt t="81286" x="4918075" y="3441700"/>
          <p14:tracePt t="81292" x="4905375" y="3590925"/>
          <p14:tracePt t="81301" x="4892675" y="3741738"/>
          <p14:tracePt t="81311" x="4879975" y="3879850"/>
          <p14:tracePt t="81315" x="4868863" y="3992563"/>
          <p14:tracePt t="81328" x="4868863" y="4067175"/>
          <p14:tracePt t="81331" x="4868863" y="4141788"/>
          <p14:tracePt t="81343" x="4868863" y="4217988"/>
          <p14:tracePt t="81351" x="4868863" y="4279900"/>
          <p14:tracePt t="81356" x="4868863" y="4305300"/>
          <p14:tracePt t="81367" x="4868863" y="4341813"/>
          <p14:tracePt t="81371" x="4868863" y="4354513"/>
          <p14:tracePt t="81381" x="4868863" y="4367213"/>
          <p14:tracePt t="81391" x="4868863" y="4392613"/>
          <p14:tracePt t="81396" x="4868863" y="4405313"/>
          <p14:tracePt t="81407" x="4868863" y="4418013"/>
          <p14:tracePt t="81411" x="4868863" y="4430713"/>
          <p14:tracePt t="81421" x="4868863" y="4454525"/>
          <p14:tracePt t="81431" x="4879975" y="4479925"/>
          <p14:tracePt t="81438" x="4879975" y="4492625"/>
          <p14:tracePt t="81448" x="4879975" y="4518025"/>
          <p14:tracePt t="81461" x="4879975" y="4530725"/>
          <p14:tracePt t="81471" x="4892675" y="4530725"/>
          <p14:tracePt t="81477" x="4892675" y="4543425"/>
          <p14:tracePt t="81491" x="4892675" y="4554538"/>
          <p14:tracePt t="81500" x="4892675" y="4567238"/>
          <p14:tracePt t="81517" x="4905375" y="4579938"/>
          <p14:tracePt t="81544" x="4905375" y="4605338"/>
          <p14:tracePt t="81553" x="4918075" y="4605338"/>
          <p14:tracePt t="81557" x="4918075" y="4618038"/>
          <p14:tracePt t="81574" x="4918075" y="4630738"/>
          <p14:tracePt t="81593" x="4918075" y="4643438"/>
          <p14:tracePt t="81714" x="4918075" y="4656138"/>
          <p14:tracePt t="81770" x="4930775" y="4656138"/>
          <p14:tracePt t="81810" x="4930775" y="4667250"/>
          <p14:tracePt t="81836" x="4930775" y="4679950"/>
          <p14:tracePt t="81842" x="4930775" y="4692650"/>
          <p14:tracePt t="81850" x="4930775" y="4705350"/>
          <p14:tracePt t="81858" x="4943475" y="4718050"/>
          <p14:tracePt t="81866" x="4943475" y="4743450"/>
          <p14:tracePt t="81876" x="4943475" y="4756150"/>
          <p14:tracePt t="81882" x="4943475" y="4768850"/>
          <p14:tracePt t="81893" x="4943475" y="4792663"/>
          <p14:tracePt t="81896" x="4943475" y="4805363"/>
          <p14:tracePt t="81909" x="4943475" y="4818063"/>
          <p14:tracePt t="81916" x="4943475" y="4830763"/>
          <p14:tracePt t="81922" x="4943475" y="4843463"/>
          <p14:tracePt t="81933" x="4943475" y="4856163"/>
          <p14:tracePt t="82219" x="4943475" y="4843463"/>
          <p14:tracePt t="82229" x="4943475" y="4743450"/>
          <p14:tracePt t="82239" x="4943475" y="4679950"/>
          <p14:tracePt t="82243" x="4943475" y="4605338"/>
          <p14:tracePt t="82253" x="4943475" y="4543425"/>
          <p14:tracePt t="82259" x="4943475" y="4492625"/>
          <p14:tracePt t="82269" x="4956175" y="4430713"/>
          <p14:tracePt t="82279" x="4956175" y="4379913"/>
          <p14:tracePt t="82283" x="4956175" y="4318000"/>
          <p14:tracePt t="82293" x="4956175" y="4241800"/>
          <p14:tracePt t="82299" x="4968875" y="4179888"/>
          <p14:tracePt t="82309" x="4968875" y="4092575"/>
          <p14:tracePt t="82319" x="4981575" y="4017963"/>
          <p14:tracePt t="82323" x="4981575" y="3954463"/>
          <p14:tracePt t="82336" x="4992688" y="3879850"/>
          <p14:tracePt t="82347" x="4992688" y="3841750"/>
          <p14:tracePt t="82351" x="4992688" y="3792538"/>
          <p14:tracePt t="82357" x="4992688" y="3754438"/>
          <p14:tracePt t="82366" x="4992688" y="3729038"/>
          <p14:tracePt t="82376" x="4992688" y="3692525"/>
          <p14:tracePt t="82381" x="4992688" y="3667125"/>
          <p14:tracePt t="82391" x="4992688" y="3641725"/>
          <p14:tracePt t="82396" x="5005388" y="3616325"/>
          <p14:tracePt t="82408" x="5005388" y="3590925"/>
          <p14:tracePt t="82416" x="5005388" y="3579813"/>
          <p14:tracePt t="82423" x="5018088" y="3579813"/>
          <p14:tracePt t="82432" x="5018088" y="3567113"/>
          <p14:tracePt t="82437" x="5018088" y="3554413"/>
          <p14:tracePt t="82462" x="5018088" y="3541713"/>
          <p14:tracePt t="82488" x="5018088" y="3529013"/>
          <p14:tracePt t="82497" x="5030788" y="3529013"/>
          <p14:tracePt t="82501" x="5030788" y="3516313"/>
          <p14:tracePt t="82511" x="5030788" y="3503613"/>
          <p14:tracePt t="82552" x="5030788" y="3490913"/>
          <p14:tracePt t="82567" x="5030788" y="3479800"/>
          <p14:tracePt t="82577" x="5030788" y="3467100"/>
          <p14:tracePt t="82583" x="5030788" y="3441700"/>
          <p14:tracePt t="82593" x="5030788" y="3416300"/>
          <p14:tracePt t="82597" x="5030788" y="3378200"/>
          <p14:tracePt t="82607" x="5043488" y="3354388"/>
          <p14:tracePt t="82617" x="5043488" y="3316288"/>
          <p14:tracePt t="82623" x="5056188" y="3278188"/>
          <p14:tracePt t="82633" x="5068888" y="3254375"/>
          <p14:tracePt t="82638" x="5068888" y="3216275"/>
          <p14:tracePt t="82647" x="5068888" y="3203575"/>
          <p14:tracePt t="82657" x="5081588" y="3190875"/>
          <p14:tracePt t="82663" x="5081588" y="3154363"/>
          <p14:tracePt t="82673" x="5092700" y="3154363"/>
          <p14:tracePt t="82679" x="5092700" y="3128963"/>
          <p14:tracePt t="82689" x="5092700" y="3116263"/>
          <p14:tracePt t="82698" x="5092700" y="3103563"/>
          <p14:tracePt t="82703" x="5092700" y="3090863"/>
          <p14:tracePt t="82713" x="5092700" y="3065463"/>
          <p14:tracePt t="82719" x="5092700" y="3041650"/>
          <p14:tracePt t="82729" x="5092700" y="3016250"/>
          <p14:tracePt t="82739" x="5092700" y="2978150"/>
          <p14:tracePt t="82743" x="5092700" y="2952750"/>
          <p14:tracePt t="82754" x="5092700" y="2903538"/>
          <p14:tracePt t="82758" x="5092700" y="2852738"/>
          <p14:tracePt t="82769" x="5092700" y="2790825"/>
          <p14:tracePt t="82779" x="5105400" y="2716213"/>
          <p14:tracePt t="82783" x="5105400" y="2678113"/>
          <p14:tracePt t="82795" x="5105400" y="2652713"/>
          <p14:tracePt t="82799" x="5105400" y="2640013"/>
          <p14:tracePt t="82809" x="5118100" y="2616200"/>
          <p14:tracePt t="82820" x="5118100" y="2603500"/>
          <p14:tracePt t="82825" x="5118100" y="2590800"/>
          <p14:tracePt t="82876" x="5118100" y="2578100"/>
          <p14:tracePt t="82899" x="5118100" y="2552700"/>
          <p14:tracePt t="82915" x="5118100" y="2540000"/>
          <p14:tracePt t="82922" x="5118100" y="2516188"/>
          <p14:tracePt t="82931" x="5118100" y="2503488"/>
          <p14:tracePt t="82941" x="5118100" y="2478088"/>
          <p14:tracePt t="82952" x="5118100" y="2439988"/>
          <p14:tracePt t="82956" x="5118100" y="2403475"/>
          <p14:tracePt t="82961" x="5105400" y="2365375"/>
          <p14:tracePt t="82972" x="5105400" y="2327275"/>
          <p14:tracePt t="82981" x="5105400" y="2290763"/>
          <p14:tracePt t="82986" x="5092700" y="2265363"/>
          <p14:tracePt t="82996" x="5068888" y="2214563"/>
          <p14:tracePt t="83001" x="5068888" y="2190750"/>
          <p14:tracePt t="83012" x="5068888" y="2165350"/>
          <p14:tracePt t="83023" x="5068888" y="2139950"/>
          <p14:tracePt t="83027" x="5068888" y="2114550"/>
          <p14:tracePt t="83038" x="5056188" y="2101850"/>
          <p14:tracePt t="83052" x="5056188" y="2089150"/>
          <p14:tracePt t="83067" x="5056188" y="2078038"/>
          <p14:tracePt t="83121" x="5056188" y="2065338"/>
          <p14:tracePt t="83228" x="5056188" y="2078038"/>
          <p14:tracePt t="83237" x="5056188" y="2089150"/>
          <p14:tracePt t="83253" x="5056188" y="2101850"/>
          <p14:tracePt t="83269" x="5056188" y="2114550"/>
          <p14:tracePt t="83279" x="5056188" y="2127250"/>
          <p14:tracePt t="83293" x="5056188" y="2139950"/>
          <p14:tracePt t="83303" x="5056188" y="2165350"/>
          <p14:tracePt t="83319" x="5056188" y="2178050"/>
          <p14:tracePt t="83323" x="5056188" y="2201863"/>
          <p14:tracePt t="83333" x="5056188" y="2227263"/>
          <p14:tracePt t="83343" x="5056188" y="2252663"/>
          <p14:tracePt t="83349" x="5056188" y="2303463"/>
          <p14:tracePt t="83359" x="5056188" y="2327275"/>
          <p14:tracePt t="83363" x="5056188" y="2378075"/>
          <p14:tracePt t="83375" x="5056188" y="2427288"/>
          <p14:tracePt t="83385" x="5056188" y="2478088"/>
          <p14:tracePt t="83389" x="5056188" y="2565400"/>
          <p14:tracePt t="83400" x="5056188" y="2627313"/>
          <p14:tracePt t="83405" x="5056188" y="2703513"/>
          <p14:tracePt t="83415" x="5056188" y="2765425"/>
          <p14:tracePt t="83425" x="5056188" y="2840038"/>
          <p14:tracePt t="83429" x="5043488" y="2916238"/>
          <p14:tracePt t="83440" x="5043488" y="2965450"/>
          <p14:tracePt t="83444" x="5030788" y="3016250"/>
          <p14:tracePt t="83455" x="5030788" y="3054350"/>
          <p14:tracePt t="83465" x="5018088" y="3065463"/>
          <p14:tracePt t="83470" x="5018088" y="3103563"/>
          <p14:tracePt t="83479" x="5018088" y="3116263"/>
          <p14:tracePt t="83485" x="5005388" y="3128963"/>
          <p14:tracePt t="83495" x="5005388" y="3154363"/>
          <p14:tracePt t="83505" x="5005388" y="3178175"/>
          <p14:tracePt t="83511" x="5005388" y="3203575"/>
          <p14:tracePt t="83521" x="5005388" y="3216275"/>
          <p14:tracePt t="83525" x="5005388" y="3228975"/>
          <p14:tracePt t="83537" x="5005388" y="3254375"/>
          <p14:tracePt t="83545" x="4992688" y="3278188"/>
          <p14:tracePt t="83551" x="4992688" y="3290888"/>
          <p14:tracePt t="83561" x="4992688" y="3303588"/>
          <p14:tracePt t="83565" x="4981575" y="3328988"/>
          <p14:tracePt t="83575" x="4981575" y="3341688"/>
          <p14:tracePt t="83586" x="4981575" y="3367088"/>
          <p14:tracePt t="83591" x="4981575" y="3378200"/>
          <p14:tracePt t="83601" x="4981575" y="3390900"/>
          <p14:tracePt t="83607" x="4968875" y="3403600"/>
          <p14:tracePt t="83617" x="4968875" y="3416300"/>
          <p14:tracePt t="83627" x="4968875" y="3429000"/>
          <p14:tracePt t="83631" x="4968875" y="3441700"/>
          <p14:tracePt t="83985" x="4981575" y="3441700"/>
          <p14:tracePt t="83995" x="5005388" y="3441700"/>
          <p14:tracePt t="84005" x="5043488" y="3429000"/>
          <p14:tracePt t="84009" x="5056188" y="3429000"/>
          <p14:tracePt t="84020" x="5068888" y="3416300"/>
          <p14:tracePt t="84025" x="5081588" y="3416300"/>
          <p14:tracePt t="84045" x="5092700" y="3403600"/>
          <p14:tracePt t="84062" x="5092700" y="3378200"/>
          <p14:tracePt t="84065" x="5105400" y="3367088"/>
          <p14:tracePt t="84075" x="5105400" y="3354388"/>
          <p14:tracePt t="84086" x="5118100" y="3341688"/>
          <p14:tracePt t="84103" x="5130800" y="3316288"/>
          <p14:tracePt t="84105" x="5130800" y="3278188"/>
          <p14:tracePt t="84116" x="5143500" y="3254375"/>
          <p14:tracePt t="84125" x="5143500" y="3228975"/>
          <p14:tracePt t="84131" x="5156200" y="3203575"/>
          <p14:tracePt t="84141" x="5156200" y="3178175"/>
          <p14:tracePt t="84145" x="5156200" y="3154363"/>
          <p14:tracePt t="84156" x="5156200" y="3128963"/>
          <p14:tracePt t="84165" x="5156200" y="3103563"/>
          <p14:tracePt t="84171" x="5156200" y="3090863"/>
          <p14:tracePt t="84182" x="5156200" y="3078163"/>
          <p14:tracePt t="84221" x="5156200" y="3065463"/>
          <p14:tracePt t="84261" x="5143500" y="3054350"/>
          <p14:tracePt t="84268" x="5143500" y="3041650"/>
          <p14:tracePt t="84277" x="5130800" y="3041650"/>
          <p14:tracePt t="84287" x="5118100" y="3041650"/>
          <p14:tracePt t="84291" x="5105400" y="3028950"/>
          <p14:tracePt t="84307" x="5092700" y="3028950"/>
          <p14:tracePt t="84318" x="5068888" y="3016250"/>
          <p14:tracePt t="84334" x="5056188" y="3016250"/>
          <p14:tracePt t="84347" x="5030788" y="3016250"/>
          <p14:tracePt t="84373" x="5018088" y="3016250"/>
          <p14:tracePt t="84387" x="5005388" y="3028950"/>
          <p14:tracePt t="84398" x="4992688" y="3054350"/>
          <p14:tracePt t="84409" x="4992688" y="3065463"/>
          <p14:tracePt t="84413" x="4992688" y="3078163"/>
          <p14:tracePt t="84423" x="4981575" y="3090863"/>
          <p14:tracePt t="84429" x="4981575" y="3103563"/>
          <p14:tracePt t="84440" x="4981575" y="3128963"/>
          <p14:tracePt t="84454" x="4981575" y="3141663"/>
          <p14:tracePt t="84470" x="4981575" y="3165475"/>
          <p14:tracePt t="84480" x="4968875" y="3178175"/>
          <p14:tracePt t="84489" x="4968875" y="3190875"/>
          <p14:tracePt t="84493" x="4968875" y="3203575"/>
          <p14:tracePt t="84504" x="4968875" y="3241675"/>
          <p14:tracePt t="84510" x="4968875" y="3254375"/>
          <p14:tracePt t="84519" x="4968875" y="3267075"/>
          <p14:tracePt t="84529" x="4968875" y="3278188"/>
          <p14:tracePt t="84545" x="4968875" y="3290888"/>
          <p14:tracePt t="84559" x="4981575" y="3290888"/>
          <p14:tracePt t="84575" x="4992688" y="3290888"/>
          <p14:tracePt t="84589" x="5018088" y="3290888"/>
          <p14:tracePt t="84604" x="5030788" y="3267075"/>
          <p14:tracePt t="84610" x="5043488" y="3267075"/>
          <p14:tracePt t="84616" x="5043488" y="3254375"/>
          <p14:tracePt t="84626" x="5043488" y="3228975"/>
          <p14:tracePt t="84630" x="5043488" y="3203575"/>
          <p14:tracePt t="84642" x="5056188" y="3178175"/>
          <p14:tracePt t="84653" x="5056188" y="3141663"/>
          <p14:tracePt t="84656" x="5056188" y="3103563"/>
          <p14:tracePt t="84665" x="5068888" y="3065463"/>
          <p14:tracePt t="84671" x="5068888" y="2990850"/>
          <p14:tracePt t="84681" x="5068888" y="2965450"/>
          <p14:tracePt t="84691" x="5068888" y="2952750"/>
          <p14:tracePt t="84695" x="5068888" y="2941638"/>
          <p14:tracePt t="84731" x="5043488" y="2941638"/>
          <p14:tracePt t="84735" x="5018088" y="2965450"/>
          <p14:tracePt t="84746" x="4981575" y="3003550"/>
          <p14:tracePt t="84752" x="4905375" y="3078163"/>
          <p14:tracePt t="84761" x="4868863" y="3141663"/>
          <p14:tracePt t="84771" x="4818063" y="3216275"/>
          <p14:tracePt t="84777" x="4779963" y="3267075"/>
          <p14:tracePt t="84787" x="4756150" y="3316288"/>
          <p14:tracePt t="84791" x="4743450" y="3354388"/>
          <p14:tracePt t="84802" x="4743450" y="3367088"/>
          <p14:tracePt t="84811" x="4743450" y="3378200"/>
          <p14:tracePt t="84841" x="4756150" y="3378200"/>
          <p14:tracePt t="84851" x="4768850" y="3378200"/>
          <p14:tracePt t="84857" x="4792663" y="3378200"/>
          <p14:tracePt t="84867" x="4843463" y="3378200"/>
          <p14:tracePt t="84871" x="4918075" y="3367088"/>
          <p14:tracePt t="84883" x="4956175" y="3341688"/>
          <p14:tracePt t="84894" x="5005388" y="3328988"/>
          <p14:tracePt t="84897" x="5030788" y="3303588"/>
          <p14:tracePt t="84907" x="5056188" y="3278188"/>
          <p14:tracePt t="84913" x="5068888" y="3267075"/>
          <p14:tracePt t="84924" x="5068888" y="3254375"/>
          <p14:tracePt t="84934" x="5081588" y="3241675"/>
          <p14:tracePt t="84937" x="5092700" y="3228975"/>
          <p14:tracePt t="84955" x="5092700" y="3203575"/>
          <p14:tracePt t="84979" x="5092700" y="3190875"/>
          <p14:tracePt t="85030" x="5081588" y="3190875"/>
          <p14:tracePt t="85035" x="5081588" y="3203575"/>
          <p14:tracePt t="85047" x="5056188" y="3241675"/>
          <p14:tracePt t="85052" x="5030788" y="3267075"/>
          <p14:tracePt t="85059" x="5018088" y="3290888"/>
          <p14:tracePt t="85076" x="4981575" y="3403600"/>
          <p14:tracePt t="85088" x="4968875" y="3416300"/>
          <p14:tracePt t="85090" x="4968875" y="3441700"/>
          <p14:tracePt t="85105" x="4968875" y="3454400"/>
          <p14:tracePt t="85111" x="4968875" y="3467100"/>
          <p14:tracePt t="85132" x="4981575" y="3467100"/>
          <p14:tracePt t="85141" x="4992688" y="3467100"/>
          <p14:tracePt t="85166" x="5005388" y="3454400"/>
          <p14:tracePt t="85171" x="5030788" y="3416300"/>
          <p14:tracePt t="85182" x="5056188" y="3378200"/>
          <p14:tracePt t="85192" x="5092700" y="3316288"/>
          <p14:tracePt t="85194" x="5105400" y="3267075"/>
          <p14:tracePt t="85205" x="5130800" y="3203575"/>
          <p14:tracePt t="85211" x="5143500" y="3165475"/>
          <p14:tracePt t="85221" x="5156200" y="3141663"/>
          <p14:tracePt t="85231" x="5156200" y="3103563"/>
          <p14:tracePt t="85237" x="5156200" y="3090863"/>
          <p14:tracePt t="85247" x="5156200" y="3078163"/>
          <p14:tracePt t="85271" x="5130800" y="3078163"/>
          <p14:tracePt t="85277" x="5092700" y="3090863"/>
          <p14:tracePt t="85287" x="5068888" y="3103563"/>
          <p14:tracePt t="85291" x="5056188" y="3141663"/>
          <p14:tracePt t="85301" x="5030788" y="3154363"/>
          <p14:tracePt t="85311" x="5030788" y="3165475"/>
          <p14:tracePt t="85319" x="5030788" y="3178175"/>
          <p14:tracePt t="85373" x="5056188" y="3178175"/>
          <p14:tracePt t="85384" x="5068888" y="3178175"/>
          <p14:tracePt t="85438" x="5081588" y="3178175"/>
          <p14:tracePt t="85453" x="5081588" y="3190875"/>
          <p14:tracePt t="85463" x="5043488" y="3203575"/>
          <p14:tracePt t="85473" x="5018088" y="3228975"/>
          <p14:tracePt t="85479" x="4992688" y="3267075"/>
          <p14:tracePt t="85489" x="4956175" y="3290888"/>
          <p14:tracePt t="85493" x="4930775" y="3328988"/>
          <p14:tracePt t="85503" x="4879975" y="3367088"/>
          <p14:tracePt t="85513" x="4856163" y="3390900"/>
          <p14:tracePt t="85519" x="4830763" y="3416300"/>
          <p14:tracePt t="85528" x="4805363" y="3429000"/>
          <p14:tracePt t="85534" x="4805363" y="3441700"/>
          <p14:tracePt t="85544" x="4792663" y="3441700"/>
          <p14:tracePt t="85553" x="4779963" y="3467100"/>
          <p14:tracePt t="85559" x="4756150" y="3479800"/>
          <p14:tracePt t="85569" x="4743450" y="3479800"/>
          <p14:tracePt t="85575" x="4730750" y="3503613"/>
          <p14:tracePt t="85585" x="4692650" y="3516313"/>
          <p14:tracePt t="85595" x="4667250" y="3541713"/>
          <p14:tracePt t="85600" x="4656138" y="3567113"/>
          <p14:tracePt t="85609" x="4618038" y="3590925"/>
          <p14:tracePt t="85615" x="4605338" y="3629025"/>
          <p14:tracePt t="85625" x="4567238" y="3667125"/>
          <p14:tracePt t="85634" x="4554538" y="3703638"/>
          <p14:tracePt t="85638" x="4530725" y="3729038"/>
          <p14:tracePt t="85650" x="4518025" y="3767138"/>
          <p14:tracePt t="85654" x="4492625" y="3792538"/>
          <p14:tracePt t="85666" x="4492625" y="3803650"/>
          <p14:tracePt t="85675" x="4479925" y="3829050"/>
          <p14:tracePt t="85685" x="4467225" y="3829050"/>
          <p14:tracePt t="85692" x="4467225" y="3841750"/>
          <p14:tracePt t="85731" x="4454525" y="3841750"/>
          <p14:tracePt t="85756" x="4454525" y="3854450"/>
          <p14:tracePt t="85772" x="4443413" y="3854450"/>
          <p14:tracePt t="85776" x="4443413" y="3867150"/>
          <p14:tracePt t="85785" x="4430713" y="3879850"/>
          <p14:tracePt t="85798" x="4418013" y="3892550"/>
          <p14:tracePt t="85802" x="4418013" y="3905250"/>
          <p14:tracePt t="85812" x="4405313" y="3916363"/>
          <p14:tracePt t="85820" x="4405313" y="3929063"/>
          <p14:tracePt t="85828" x="4392613" y="3929063"/>
          <p14:tracePt t="85838" x="4379913" y="3941763"/>
          <p14:tracePt t="85852" x="4379913" y="3954463"/>
          <p14:tracePt t="85907" x="4367213" y="3954463"/>
          <p14:tracePt t="85933" x="4354513" y="3954463"/>
          <p14:tracePt t="85947" x="4341813" y="3954463"/>
          <p14:tracePt t="85957" x="4330700" y="3954463"/>
          <p14:tracePt t="85963" x="4305300" y="3967163"/>
          <p14:tracePt t="85973" x="4292600" y="3967163"/>
          <p14:tracePt t="85977" x="4279900" y="3979863"/>
          <p14:tracePt t="85988" x="4267200" y="3992563"/>
          <p14:tracePt t="85998" x="4241800" y="4005263"/>
          <p14:tracePt t="86003" x="4241800" y="4017963"/>
          <p14:tracePt t="86013" x="4217988" y="4017963"/>
          <p14:tracePt t="86017" x="4217988" y="4029075"/>
          <p14:tracePt t="86029" x="4205288" y="4029075"/>
          <p14:tracePt t="86039" x="4192588" y="4041775"/>
          <p14:tracePt t="86043" x="4192588" y="4054475"/>
          <p14:tracePt t="86053" x="4179888" y="4054475"/>
          <p14:tracePt t="86271" x="4192588" y="4054475"/>
          <p14:tracePt t="86281" x="4205288" y="4041775"/>
          <p14:tracePt t="86291" x="4217988" y="4029075"/>
          <p14:tracePt t="86295" x="4230688" y="4017963"/>
          <p14:tracePt t="86301" x="4254500" y="4017963"/>
          <p14:tracePt t="86321" x="4279900" y="4017963"/>
          <p14:tracePt t="86325" x="4305300" y="4017963"/>
          <p14:tracePt t="86335" x="4330700" y="4005263"/>
          <p14:tracePt t="86341" x="4354513" y="4005263"/>
          <p14:tracePt t="86351" x="4379913" y="4005263"/>
          <p14:tracePt t="86361" x="4418013" y="4005263"/>
          <p14:tracePt t="86367" x="4454525" y="4005263"/>
          <p14:tracePt t="86377" x="4492625" y="4005263"/>
          <p14:tracePt t="86382" x="4518025" y="4017963"/>
          <p14:tracePt t="86391" x="4543425" y="4017963"/>
          <p14:tracePt t="86401" x="4567238" y="4017963"/>
          <p14:tracePt t="86407" x="4592638" y="4017963"/>
          <p14:tracePt t="86417" x="4618038" y="4017963"/>
          <p14:tracePt t="86421" x="4643438" y="4017963"/>
          <p14:tracePt t="86433" x="4679950" y="4005263"/>
          <p14:tracePt t="86441" x="4718050" y="4005263"/>
          <p14:tracePt t="86448" x="4768850" y="3992563"/>
          <p14:tracePt t="86457" x="4843463" y="3979863"/>
          <p14:tracePt t="86461" x="4918075" y="3954463"/>
          <p14:tracePt t="86471" x="4981575" y="3954463"/>
          <p14:tracePt t="86483" x="5043488" y="3941763"/>
          <p14:tracePt t="86487" x="5081588" y="3941763"/>
          <p14:tracePt t="86497" x="5105400" y="3941763"/>
          <p14:tracePt t="86503" x="5118100" y="3941763"/>
          <p14:tracePt t="86567" x="5130800" y="3941763"/>
          <p14:tracePt t="86916" x="5143500" y="3941763"/>
          <p14:tracePt t="86931" x="5156200" y="3941763"/>
          <p14:tracePt t="86957" x="5181600" y="3941763"/>
          <p14:tracePt t="86971" x="5194300" y="3941763"/>
          <p14:tracePt t="86987" x="5205413" y="3929063"/>
          <p14:tracePt t="86997" x="5218113" y="3929063"/>
          <p14:tracePt t="87011" x="5230813" y="3929063"/>
          <p14:tracePt t="88284" x="5243513" y="3929063"/>
          <p14:tracePt t="88562" x="5256213" y="3929063"/>
          <p14:tracePt t="88818" x="5268913" y="3929063"/>
          <p14:tracePt t="89036" x="5294313" y="3929063"/>
          <p14:tracePt t="89047" x="5394325" y="3892550"/>
          <p14:tracePt t="89049" x="5530850" y="3841750"/>
          <p14:tracePt t="89060" x="5668963" y="3779838"/>
          <p14:tracePt t="89069" x="5781675" y="3754438"/>
          <p14:tracePt t="89079" x="5868988" y="3729038"/>
          <p14:tracePt t="89085" x="5945188" y="3692525"/>
          <p14:tracePt t="89089" x="5981700" y="3692525"/>
          <p14:tracePt t="89099" x="6019800" y="3667125"/>
          <p14:tracePt t="89109" x="6045200" y="3654425"/>
          <p14:tracePt t="89115" x="6056313" y="3654425"/>
          <p14:tracePt t="89125" x="6069013" y="3641725"/>
          <p14:tracePt t="89139" x="6081713" y="3641725"/>
          <p14:tracePt t="89155" x="6081713" y="3629025"/>
          <p14:tracePt t="89165" x="6094413" y="3629025"/>
          <p14:tracePt t="89171" x="6107113" y="3629025"/>
          <p14:tracePt t="89181" x="6119813" y="3629025"/>
          <p14:tracePt t="89193" x="6145213" y="3629025"/>
          <p14:tracePt t="89195" x="6169025" y="3629025"/>
          <p14:tracePt t="89205" x="6207125" y="3629025"/>
          <p14:tracePt t="89211" x="6245225" y="3629025"/>
          <p14:tracePt t="89222" x="6294438" y="3629025"/>
          <p14:tracePt t="89231" x="6319838" y="3629025"/>
          <p14:tracePt t="89235" x="6345238" y="3629025"/>
          <p14:tracePt t="89245" x="6370638" y="3629025"/>
          <p14:tracePt t="89291" x="6381750" y="3629025"/>
          <p14:tracePt t="89302" x="6381750" y="3641725"/>
          <p14:tracePt t="89313" x="6407150" y="3641725"/>
          <p14:tracePt t="89317" x="6445250" y="3654425"/>
          <p14:tracePt t="89328" x="6457950" y="3654425"/>
          <p14:tracePt t="89331" x="6470650" y="3654425"/>
          <p14:tracePt t="89344" x="6494463" y="3654425"/>
          <p14:tracePt t="89351" x="6532563" y="3654425"/>
          <p14:tracePt t="89358" x="6570663" y="3667125"/>
          <p14:tracePt t="89368" x="6607175" y="3667125"/>
          <p14:tracePt t="89374" x="6670675" y="3667125"/>
          <p14:tracePt t="89383" x="6732588" y="3667125"/>
          <p14:tracePt t="89394" x="6807200" y="3679825"/>
          <p14:tracePt t="89397" x="6870700" y="3692525"/>
          <p14:tracePt t="89408" x="6932613" y="3703638"/>
          <p14:tracePt t="89413" x="6970713" y="3729038"/>
          <p14:tracePt t="89423" x="6996113" y="3741738"/>
          <p14:tracePt t="89434" x="7032625" y="3754438"/>
          <p14:tracePt t="89437" x="7045325" y="3754438"/>
          <p14:tracePt t="89453" x="7058025" y="3767138"/>
          <p14:tracePt t="89534" x="7070725" y="3767138"/>
          <p14:tracePt t="89569" x="7083425" y="3767138"/>
          <p14:tracePt t="89573" x="7096125" y="3767138"/>
          <p14:tracePt t="89593" x="7108825" y="3767138"/>
          <p14:tracePt t="89640" x="7121525" y="3767138"/>
          <p14:tracePt t="89655" x="7132638" y="3767138"/>
          <p14:tracePt t="89665" x="7145338" y="3767138"/>
          <p14:tracePt t="89676" x="7158038" y="3767138"/>
          <p14:tracePt t="89679" x="7183438" y="3767138"/>
          <p14:tracePt t="89690" x="7196138" y="3741738"/>
          <p14:tracePt t="89695" x="7221538" y="3741738"/>
          <p14:tracePt t="89705" x="7232650" y="3729038"/>
          <p14:tracePt t="89715" x="7258050" y="3716338"/>
          <p14:tracePt t="89721" x="7270750" y="3716338"/>
          <p14:tracePt t="89731" x="7283450" y="3703638"/>
          <p14:tracePt t="89735" x="7296150" y="3692525"/>
          <p14:tracePt t="89745" x="7308850" y="3679825"/>
          <p14:tracePt t="89755" x="7334250" y="3654425"/>
          <p14:tracePt t="89762" x="7358063" y="3641725"/>
          <p14:tracePt t="89772" x="7396163" y="3616325"/>
          <p14:tracePt t="89777" x="7421563" y="3579813"/>
          <p14:tracePt t="89787" x="7446963" y="3554413"/>
          <p14:tracePt t="89796" x="7496175" y="3503613"/>
          <p14:tracePt t="89801" x="7546975" y="3479800"/>
          <p14:tracePt t="89811" x="7570788" y="3429000"/>
          <p14:tracePt t="89817" x="7621588" y="3367088"/>
          <p14:tracePt t="89827" x="7659688" y="3316288"/>
          <p14:tracePt t="89837" x="7721600" y="3241675"/>
          <p14:tracePt t="89843" x="7770813" y="3165475"/>
          <p14:tracePt t="89851" x="7796213" y="3116263"/>
          <p14:tracePt t="89858" x="7834313" y="3078163"/>
          <p14:tracePt t="89867" x="7859713" y="3028950"/>
          <p14:tracePt t="89877" x="7872413" y="2990850"/>
          <p14:tracePt t="89881" x="7883525" y="2965450"/>
          <p14:tracePt t="89892" x="7896225" y="2916238"/>
          <p14:tracePt t="89897" x="7896225" y="2903538"/>
          <p14:tracePt t="89908" x="7908925" y="2890838"/>
          <p14:tracePt t="89917" x="7908925" y="2878138"/>
          <p14:tracePt t="89973" x="7908925" y="2865438"/>
          <p14:tracePt t="89987" x="7908925" y="2840038"/>
          <p14:tracePt t="89997" x="7908925" y="2828925"/>
          <p14:tracePt t="90003" x="7908925" y="2816225"/>
          <p14:tracePt t="90013" x="7908925" y="2790825"/>
          <p14:tracePt t="90018" x="7908925" y="2765425"/>
          <p14:tracePt t="90027" x="7908925" y="2740025"/>
          <p14:tracePt t="90037" x="7908925" y="2716213"/>
          <p14:tracePt t="90043" x="7908925" y="2690813"/>
          <p14:tracePt t="90054" x="7908925" y="2678113"/>
          <p14:tracePt t="90060" x="7921625" y="2652713"/>
          <p14:tracePt t="90069" x="7921625" y="2640013"/>
          <p14:tracePt t="90079" x="7921625" y="2627313"/>
          <p14:tracePt t="90084" x="7921625" y="2616200"/>
          <p14:tracePt t="90107" x="7921625" y="2603500"/>
          <p14:tracePt t="90205" x="7921625" y="2616200"/>
          <p14:tracePt t="90260" x="7921625" y="2627313"/>
          <p14:tracePt t="90269" x="7908925" y="2678113"/>
          <p14:tracePt t="90279" x="7896225" y="2740025"/>
          <p14:tracePt t="90285" x="7834313" y="2852738"/>
          <p14:tracePt t="90296" x="7808913" y="2928938"/>
          <p14:tracePt t="90301" x="7783513" y="3003550"/>
          <p14:tracePt t="90311" x="7759700" y="3078163"/>
          <p14:tracePt t="90321" x="7734300" y="3116263"/>
          <p14:tracePt t="90325" x="7708900" y="3154363"/>
          <p14:tracePt t="90335" x="7696200" y="3190875"/>
          <p14:tracePt t="90341" x="7696200" y="3216275"/>
          <p14:tracePt t="90351" x="7683500" y="3216275"/>
          <p14:tracePt t="90462" x="7670800" y="3154363"/>
          <p14:tracePt t="90472" x="7659688" y="3078163"/>
          <p14:tracePt t="90481" x="7659688" y="3003550"/>
          <p14:tracePt t="90488" x="7646988" y="2928938"/>
          <p14:tracePt t="90498" x="7646988" y="2865438"/>
          <p14:tracePt t="90501" x="7634288" y="2765425"/>
          <p14:tracePt t="90511" x="7621588" y="2678113"/>
          <p14:tracePt t="90525" x="7608888" y="2603500"/>
          <p14:tracePt t="90527" x="7608888" y="2516188"/>
          <p14:tracePt t="90537" x="7608888" y="2452688"/>
          <p14:tracePt t="90543" x="7608888" y="2378075"/>
          <p14:tracePt t="90553" x="7608888" y="2339975"/>
          <p14:tracePt t="90563" x="7596188" y="2303463"/>
          <p14:tracePt t="90566" x="7583488" y="2252663"/>
          <p14:tracePt t="90577" x="7583488" y="2201863"/>
          <p14:tracePt t="90583" x="7583488" y="2178050"/>
          <p14:tracePt t="90603" x="7570788" y="2165350"/>
          <p14:tracePt t="90659" x="7558088" y="2165350"/>
          <p14:tracePt t="90675" x="7558088" y="2178050"/>
          <p14:tracePt t="90683" x="7558088" y="2201863"/>
          <p14:tracePt t="90690" x="7521575" y="2265363"/>
          <p14:tracePt t="90699" x="7496175" y="2339975"/>
          <p14:tracePt t="90705" x="7446963" y="2452688"/>
          <p14:tracePt t="90714" x="7396163" y="2590800"/>
          <p14:tracePt t="90725" x="7345363" y="2690813"/>
          <p14:tracePt t="90729" x="7308850" y="2778125"/>
          <p14:tracePt t="90740" x="7270750" y="2865438"/>
          <p14:tracePt t="90743" x="7245350" y="2952750"/>
          <p14:tracePt t="90755" x="7221538" y="3016250"/>
          <p14:tracePt t="90765" x="7208838" y="3041650"/>
          <p14:tracePt t="90768" x="7183438" y="3065463"/>
          <p14:tracePt t="90779" x="7183438" y="3090863"/>
          <p14:tracePt t="90845" x="7183438" y="3078163"/>
          <p14:tracePt t="90849" x="7183438" y="3065463"/>
          <p14:tracePt t="90859" x="7183438" y="2990850"/>
          <p14:tracePt t="90865" x="7183438" y="2952750"/>
          <p14:tracePt t="90875" x="7183438" y="2903538"/>
          <p14:tracePt t="90885" x="7183438" y="2840038"/>
          <p14:tracePt t="90891" x="7183438" y="2740025"/>
          <p14:tracePt t="90901" x="7183438" y="2640013"/>
          <p14:tracePt t="90906" x="7196138" y="2540000"/>
          <p14:tracePt t="90915" x="7196138" y="2439988"/>
          <p14:tracePt t="90925" x="7208838" y="2327275"/>
          <p14:tracePt t="90931" x="7221538" y="2239963"/>
          <p14:tracePt t="90942" x="7245350" y="2178050"/>
          <p14:tracePt t="90945" x="7245350" y="2139950"/>
          <p14:tracePt t="90988" x="7245350" y="2152650"/>
          <p14:tracePt t="91011" x="7245350" y="2178050"/>
          <p14:tracePt t="91022" x="7245350" y="2214563"/>
          <p14:tracePt t="91027" x="7245350" y="2265363"/>
          <p14:tracePt t="91038" x="7232650" y="2327275"/>
          <p14:tracePt t="91047" x="7232650" y="2390775"/>
          <p14:tracePt t="91051" x="7232650" y="2478088"/>
          <p14:tracePt t="91061" x="7221538" y="2578100"/>
          <p14:tracePt t="91067" x="7221538" y="2690813"/>
          <p14:tracePt t="91078" x="7221538" y="2778125"/>
          <p14:tracePt t="91088" x="7221538" y="2840038"/>
          <p14:tracePt t="91092" x="7221538" y="2903538"/>
          <p14:tracePt t="91108" x="7221538" y="2978150"/>
          <p14:tracePt t="91119" x="7221538" y="3003550"/>
          <p14:tracePt t="91128" x="7221538" y="3016250"/>
          <p14:tracePt t="91134" x="7221538" y="3028950"/>
          <p14:tracePt t="91472" x="7232650" y="3054350"/>
          <p14:tracePt t="91482" x="7245350" y="3054350"/>
          <p14:tracePt t="91492" x="7270750" y="3065463"/>
          <p14:tracePt t="91495" x="7283450" y="3078163"/>
          <p14:tracePt t="91507" x="7308850" y="3078163"/>
          <p14:tracePt t="91511" x="7308850" y="3103563"/>
          <p14:tracePt t="91532" x="7321550" y="3103563"/>
          <p14:tracePt t="91536" x="7321550" y="3116263"/>
          <p14:tracePt t="91587" x="7334250" y="3116263"/>
          <p14:tracePt t="91627" x="7345363" y="3116263"/>
          <p14:tracePt t="91668" x="7358063" y="3128963"/>
          <p14:tracePt t="91693" x="7370763" y="3128963"/>
          <p14:tracePt t="91753" x="7370763" y="3141663"/>
          <p14:tracePt t="91763" x="7370763" y="3154363"/>
          <p14:tracePt t="91773" x="7396163" y="3165475"/>
          <p14:tracePt t="91777" x="7396163" y="3190875"/>
          <p14:tracePt t="91788" x="7421563" y="3216275"/>
          <p14:tracePt t="91793" x="7434263" y="3254375"/>
          <p14:tracePt t="91803" x="7458075" y="3278188"/>
          <p14:tracePt t="91813" x="7470775" y="3303588"/>
          <p14:tracePt t="91819" x="7483475" y="3328988"/>
          <p14:tracePt t="91829" x="7496175" y="3354388"/>
          <p14:tracePt t="91833" x="7508875" y="3378200"/>
          <p14:tracePt t="91843" x="7508875" y="3416300"/>
          <p14:tracePt t="91856" x="7508875" y="3467100"/>
          <p14:tracePt t="91858" x="7508875" y="3490913"/>
          <p14:tracePt t="91869" x="7508875" y="3529013"/>
          <p14:tracePt t="91875" x="7508875" y="3541713"/>
          <p14:tracePt t="91885" x="7508875" y="3554413"/>
          <p14:tracePt t="91889" x="7508875" y="3567113"/>
          <p14:tracePt t="91932" x="7508875" y="3579813"/>
          <p14:tracePt t="91951" x="7508875" y="3590925"/>
          <p14:tracePt t="91956" x="7496175" y="3603625"/>
          <p14:tracePt t="91966" x="7496175" y="3616325"/>
          <p14:tracePt t="91973" x="7483475" y="3629025"/>
          <p14:tracePt t="91981" x="7470775" y="3654425"/>
          <p14:tracePt t="91991" x="7458075" y="3679825"/>
          <p14:tracePt t="91995" x="7434263" y="3703638"/>
          <p14:tracePt t="92007" x="7421563" y="3729038"/>
          <p14:tracePt t="92011" x="7408863" y="3754438"/>
          <p14:tracePt t="92023" x="7383463" y="3767138"/>
          <p14:tracePt t="92033" x="7370763" y="3792538"/>
          <p14:tracePt t="92037" x="7345363" y="3792538"/>
          <p14:tracePt t="92047" x="7345363" y="3803650"/>
          <p14:tracePt t="92057" x="7334250" y="3816350"/>
          <p14:tracePt t="92061" x="7334250" y="3829050"/>
          <p14:tracePt t="92072" x="7321550" y="3829050"/>
          <p14:tracePt t="92077" x="7308850" y="3829050"/>
          <p14:tracePt t="92090" x="7296150" y="3841750"/>
          <p14:tracePt t="92090" x="7283450" y="3854450"/>
          <p14:tracePt t="92101" x="7258050" y="3867150"/>
          <p14:tracePt t="92111" x="7258050" y="3879850"/>
          <p14:tracePt t="92118" x="7245350" y="3879850"/>
          <p14:tracePt t="92129" x="7196138" y="3905250"/>
          <p14:tracePt t="92131" x="7170738" y="3916363"/>
          <p14:tracePt t="92143" x="7145338" y="3941763"/>
          <p14:tracePt t="92158" x="7096125" y="3967163"/>
          <p14:tracePt t="92168" x="7083425" y="3979863"/>
          <p14:tracePt t="92173" x="7058025" y="4005263"/>
          <p14:tracePt t="92184" x="7045325" y="4005263"/>
          <p14:tracePt t="92193" x="7045325" y="4017963"/>
          <p14:tracePt t="92207" x="7032625" y="4017963"/>
          <p14:tracePt t="92223" x="7032625" y="4029075"/>
          <p14:tracePt t="92273" x="7019925" y="4029075"/>
          <p14:tracePt t="92279" x="7008813" y="4041775"/>
          <p14:tracePt t="92289" x="7008813" y="4054475"/>
          <p14:tracePt t="92293" x="6996113" y="4067175"/>
          <p14:tracePt t="92304" x="6983413" y="4079875"/>
          <p14:tracePt t="92313" x="6958013" y="4092575"/>
          <p14:tracePt t="92319" x="6958013" y="4117975"/>
          <p14:tracePt t="92329" x="6932613" y="4117975"/>
          <p14:tracePt t="92333" x="6932613" y="4129088"/>
          <p14:tracePt t="92343" x="6919913" y="4129088"/>
          <p14:tracePt t="92354" x="6908800" y="4129088"/>
          <p14:tracePt t="92363" x="6908800" y="4141788"/>
          <p14:tracePt t="92375" x="6908800" y="4154488"/>
          <p14:tracePt t="92399" x="6896100" y="4167188"/>
          <p14:tracePt t="92409" x="6883400" y="4205288"/>
          <p14:tracePt t="92415" x="6870700" y="4230688"/>
          <p14:tracePt t="92425" x="6845300" y="4267200"/>
          <p14:tracePt t="92435" x="6819900" y="4330700"/>
          <p14:tracePt t="92439" x="6796088" y="4367213"/>
          <p14:tracePt t="92450" x="6757988" y="4430713"/>
          <p14:tracePt t="92457" x="6745288" y="4467225"/>
          <p14:tracePt t="92466" x="6719888" y="4505325"/>
          <p14:tracePt t="92476" x="6696075" y="4554538"/>
          <p14:tracePt t="92480" x="6696075" y="4567238"/>
          <p14:tracePt t="92491" x="6696075" y="4579938"/>
          <p14:tracePt t="92508" x="6683375" y="4592638"/>
          <p14:tracePt t="92733" x="6670675" y="4592638"/>
          <p14:tracePt t="92737" x="6645275" y="4592638"/>
          <p14:tracePt t="92747" x="6645275" y="4579938"/>
          <p14:tracePt t="92757" x="6632575" y="4567238"/>
          <p14:tracePt t="92763" x="6619875" y="4543425"/>
          <p14:tracePt t="92773" x="6619875" y="4518025"/>
          <p14:tracePt t="92777" x="6619875" y="4492625"/>
          <p14:tracePt t="92787" x="6619875" y="4454525"/>
          <p14:tracePt t="92797" x="6619875" y="4430713"/>
          <p14:tracePt t="92804" x="6632575" y="4405313"/>
          <p14:tracePt t="92813" x="6645275" y="4379913"/>
          <p14:tracePt t="92816" x="6645275" y="4354513"/>
          <p14:tracePt t="92827" x="6645275" y="4330700"/>
          <p14:tracePt t="92839" x="6657975" y="4305300"/>
          <p14:tracePt t="92843" x="6670675" y="4292600"/>
          <p14:tracePt t="92854" x="6670675" y="4267200"/>
          <p14:tracePt t="92859" x="6696075" y="4230688"/>
          <p14:tracePt t="92869" x="6707188" y="4205288"/>
          <p14:tracePt t="92879" x="6707188" y="4179888"/>
          <p14:tracePt t="92883" x="6719888" y="4154488"/>
          <p14:tracePt t="92893" x="6732588" y="4129088"/>
          <p14:tracePt t="92899" x="6757988" y="4105275"/>
          <p14:tracePt t="92909" x="6770688" y="4079875"/>
          <p14:tracePt t="92920" x="6783388" y="4067175"/>
          <p14:tracePt t="92923" x="6796088" y="4054475"/>
          <p14:tracePt t="92934" x="6796088" y="4041775"/>
          <p14:tracePt t="92976" x="6807200" y="4041775"/>
          <p14:tracePt t="93041" x="6819900" y="4041775"/>
          <p14:tracePt t="93367" x="6832600" y="4041775"/>
          <p14:tracePt t="93377" x="6845300" y="4029075"/>
          <p14:tracePt t="93383" x="6858000" y="4029075"/>
          <p14:tracePt t="93393" x="6896100" y="4029075"/>
          <p14:tracePt t="93403" x="6919913" y="4029075"/>
          <p14:tracePt t="93409" x="6932613" y="4029075"/>
          <p14:tracePt t="93419" x="6970713" y="4029075"/>
          <p14:tracePt t="93433" x="6983413" y="4041775"/>
          <p14:tracePt t="93473" x="6996113" y="4041775"/>
          <p14:tracePt t="93489" x="6996113" y="4029075"/>
          <p14:tracePt t="93515" x="7008813" y="4017963"/>
          <p14:tracePt t="93539" x="7019925" y="4005263"/>
          <p14:tracePt t="93565" x="7019925" y="3992563"/>
          <p14:tracePt t="93569" x="7019925" y="3979863"/>
          <p14:tracePt t="93579" x="7032625" y="3979863"/>
          <p14:tracePt t="93586" x="7032625" y="3967163"/>
          <p14:tracePt t="93595" x="7032625" y="3954463"/>
          <p14:tracePt t="93609" x="7045325" y="3929063"/>
          <p14:tracePt t="93619" x="7045325" y="3892550"/>
          <p14:tracePt t="93625" x="7058025" y="3854450"/>
          <p14:tracePt t="93636" x="7058025" y="3803650"/>
          <p14:tracePt t="93646" x="7070725" y="3741738"/>
          <p14:tracePt t="93654" x="7070725" y="3667125"/>
          <p14:tracePt t="93663" x="7070725" y="3603625"/>
          <p14:tracePt t="93665" x="7070725" y="3516313"/>
          <p14:tracePt t="93676" x="7070725" y="3378200"/>
          <p14:tracePt t="93687" x="7070725" y="3316288"/>
          <p14:tracePt t="93692" x="7070725" y="3254375"/>
          <p14:tracePt t="93704" x="7070725" y="3228975"/>
          <p14:tracePt t="93706" x="7058025" y="3216275"/>
          <p14:tracePt t="93742" x="7045325" y="3216275"/>
          <p14:tracePt t="93768" x="7045325" y="3228975"/>
          <p14:tracePt t="93771" x="7019925" y="3267075"/>
          <p14:tracePt t="93781" x="6996113" y="3290888"/>
          <p14:tracePt t="93788" x="6958013" y="3341688"/>
          <p14:tracePt t="93797" x="6919913" y="3390900"/>
          <p14:tracePt t="93809" x="6896100" y="3416300"/>
          <p14:tracePt t="93811" x="6883400" y="3454400"/>
          <p14:tracePt t="93822" x="6858000" y="3467100"/>
          <p14:tracePt t="93827" x="6858000" y="3479800"/>
          <p14:tracePt t="93838" x="6832600" y="3479800"/>
          <p14:tracePt t="93847" x="6832600" y="3503613"/>
          <p14:tracePt t="93853" x="6807200" y="3503613"/>
          <p14:tracePt t="93861" x="6807200" y="3529013"/>
          <p14:tracePt t="93869" x="6783388" y="3541713"/>
          <p14:tracePt t="93884" x="6770688" y="3554413"/>
          <p14:tracePt t="93887" x="6732588" y="3590925"/>
          <p14:tracePt t="93893" x="6719888" y="3616325"/>
          <p14:tracePt t="93904" x="6707188" y="3629025"/>
          <p14:tracePt t="93908" x="6707188" y="3654425"/>
          <p14:tracePt t="93919" x="6696075" y="3654425"/>
          <p14:tracePt t="93928" x="6696075" y="3679825"/>
          <p14:tracePt t="93967" x="6696075" y="3692525"/>
          <p14:tracePt t="94009" x="6696075" y="3703638"/>
          <p14:tracePt t="94013" x="6696075" y="3729038"/>
          <p14:tracePt t="94024" x="6696075" y="3754438"/>
          <p14:tracePt t="94029" x="6696075" y="3779838"/>
          <p14:tracePt t="94040" x="6696075" y="3816350"/>
          <p14:tracePt t="94049" x="6696075" y="3854450"/>
          <p14:tracePt t="94054" x="6696075" y="3892550"/>
          <p14:tracePt t="94064" x="6696075" y="3929063"/>
          <p14:tracePt t="94070" x="6696075" y="3954463"/>
          <p14:tracePt t="94079" x="6696075" y="3979863"/>
          <p14:tracePt t="94103" x="6696075" y="4017963"/>
          <p14:tracePt t="94106" x="6707188" y="4029075"/>
          <p14:tracePt t="94110" x="6707188" y="4041775"/>
          <p14:tracePt t="94129" x="6719888" y="4054475"/>
          <p14:tracePt t="94170" x="6732588" y="4067175"/>
          <p14:tracePt t="94190" x="6745288" y="4067175"/>
          <p14:tracePt t="94427" x="6732588" y="4067175"/>
          <p14:tracePt t="94441" x="6696075" y="4067175"/>
          <p14:tracePt t="94453" x="6670675" y="4079875"/>
          <p14:tracePt t="94457" x="6632575" y="4105275"/>
          <p14:tracePt t="94467" x="6607175" y="4129088"/>
          <p14:tracePt t="94473" x="6583363" y="4141788"/>
          <p14:tracePt t="94487" x="6557963" y="4154488"/>
          <p14:tracePt t="94493" x="6545263" y="4167188"/>
          <p14:tracePt t="94497" x="6532563" y="4167188"/>
          <p14:tracePt t="94507" x="6532563" y="4179888"/>
          <p14:tracePt t="94613" x="6532563" y="4192588"/>
          <p14:tracePt t="94619" x="6532563" y="4205288"/>
          <p14:tracePt t="94633" x="6532563" y="4217988"/>
          <p14:tracePt t="94653" x="6532563" y="4230688"/>
          <p14:tracePt t="94669" x="6532563" y="4241800"/>
          <p14:tracePt t="94685" x="6532563" y="4254500"/>
          <p14:tracePt t="94716" x="6519863" y="4254500"/>
          <p14:tracePt t="94749" x="6494463" y="4254500"/>
          <p14:tracePt t="94765" x="6483350" y="4254500"/>
          <p14:tracePt t="94776" x="6470650" y="4254500"/>
          <p14:tracePt t="94779" x="6457950" y="4254500"/>
          <p14:tracePt t="94789" x="6445250" y="4254500"/>
          <p14:tracePt t="94847" x="6445250" y="4241800"/>
          <p14:tracePt t="94856" x="6445250" y="4230688"/>
          <p14:tracePt t="94872" x="6445250" y="4205288"/>
          <p14:tracePt t="94878" x="6445250" y="4192588"/>
          <p14:tracePt t="94888" x="6457950" y="4179888"/>
          <p14:tracePt t="94891" x="6457950" y="4154488"/>
          <p14:tracePt t="94904" x="6470650" y="4141788"/>
          <p14:tracePt t="94914" x="6483350" y="4129088"/>
          <p14:tracePt t="94918" x="6483350" y="4117975"/>
          <p14:tracePt t="94928" x="6494463" y="4117975"/>
          <p14:tracePt t="95114" x="6507163" y="4105275"/>
          <p14:tracePt t="95146" x="6519863" y="4105275"/>
          <p14:tracePt t="95210" x="6545263" y="4105275"/>
          <p14:tracePt t="95216" x="6557963" y="4105275"/>
          <p14:tracePt t="95226" x="6570663" y="4105275"/>
          <p14:tracePt t="95235" x="6583363" y="4105275"/>
          <p14:tracePt t="95239" x="6619875" y="4105275"/>
          <p14:tracePt t="95252" x="6645275" y="4117975"/>
          <p14:tracePt t="95256" x="6670675" y="4117975"/>
          <p14:tracePt t="95267" x="6683375" y="4117975"/>
          <p14:tracePt t="95276" x="6696075" y="4117975"/>
          <p14:tracePt t="95282" x="6707188" y="4117975"/>
          <p14:tracePt t="95293" x="6719888" y="4117975"/>
          <p14:tracePt t="95296" x="6745288" y="4117975"/>
          <p14:tracePt t="95306" x="6783388" y="4117975"/>
          <p14:tracePt t="95317" x="6819900" y="4117975"/>
          <p14:tracePt t="95323" x="6845300" y="4117975"/>
          <p14:tracePt t="95334" x="6896100" y="4117975"/>
          <p14:tracePt t="95336" x="6945313" y="4105275"/>
          <p14:tracePt t="95346" x="6983413" y="4092575"/>
          <p14:tracePt t="95355" x="7008813" y="4079875"/>
          <p14:tracePt t="95362" x="7045325" y="4067175"/>
          <p14:tracePt t="95371" x="7058025" y="4067175"/>
          <p14:tracePt t="95378" x="7070725" y="4067175"/>
          <p14:tracePt t="95388" x="7070725" y="4054475"/>
          <p14:tracePt t="95401" x="7083425" y="4054475"/>
          <p14:tracePt t="95417" x="7096125" y="4054475"/>
          <p14:tracePt t="95438" x="7121525" y="4054475"/>
          <p14:tracePt t="95497" x="7132638" y="4054475"/>
          <p14:tracePt t="95517" x="7158038" y="4041775"/>
          <p14:tracePt t="95523" x="7196138" y="4029075"/>
          <p14:tracePt t="95533" x="7221538" y="4029075"/>
          <p14:tracePt t="95537" x="7245350" y="4029075"/>
          <p14:tracePt t="95547" x="7270750" y="4029075"/>
          <p14:tracePt t="95557" x="7296150" y="4029075"/>
          <p14:tracePt t="95563" x="7321550" y="4029075"/>
          <p14:tracePt t="95573" x="7334250" y="4029075"/>
          <p14:tracePt t="95578" x="7345363" y="4029075"/>
          <p14:tracePt t="95588" x="7358063" y="4029075"/>
          <p14:tracePt t="95613" x="7370763" y="4029075"/>
          <p14:tracePt t="95643" x="7370763" y="4017963"/>
          <p14:tracePt t="95740" x="7383463" y="4017963"/>
          <p14:tracePt t="95750" x="7383463" y="4005263"/>
          <p14:tracePt t="95846" x="7396163" y="4005263"/>
          <p14:tracePt t="96057" x="7408863" y="4005263"/>
          <p14:tracePt t="96442" x="7421563" y="4005263"/>
          <p14:tracePt t="96960" x="7421563" y="3992563"/>
          <p14:tracePt t="96986" x="7421563" y="3979863"/>
          <p14:tracePt t="97006" x="7421563" y="3967163"/>
          <p14:tracePt t="97112" x="7421563" y="3954463"/>
          <p14:tracePt t="97221" x="7421563" y="3941763"/>
          <p14:tracePt t="97288" x="7408863" y="3941763"/>
          <p14:tracePt t="97298" x="7383463" y="3941763"/>
          <p14:tracePt t="97303" x="7358063" y="3941763"/>
          <p14:tracePt t="97314" x="7345363" y="3941763"/>
          <p14:tracePt t="97324" x="7321550" y="3941763"/>
          <p14:tracePt t="97329" x="7308850" y="3941763"/>
          <p14:tracePt t="97343" x="7283450" y="3941763"/>
          <p14:tracePt t="97380" x="7270750" y="3941763"/>
          <p14:tracePt t="97419" x="7258050" y="3941763"/>
          <p14:tracePt t="97450" x="7245350" y="3941763"/>
          <p14:tracePt t="97476" x="7232650" y="3941763"/>
          <p14:tracePt t="97761" x="7221538" y="3941763"/>
          <p14:tracePt t="97772" x="7208838" y="3916363"/>
          <p14:tracePt t="97782" x="7183438" y="3905250"/>
          <p14:tracePt t="97787" x="7183438" y="3892550"/>
          <p14:tracePt t="97797" x="7170738" y="3892550"/>
          <p14:tracePt t="97868" x="7145338" y="3892550"/>
          <p14:tracePt t="97893" x="7132638" y="3892550"/>
          <p14:tracePt t="97908" x="7108825" y="3892550"/>
          <p14:tracePt t="97920" x="7096125" y="3905250"/>
          <p14:tracePt t="97923" x="7083425" y="3916363"/>
          <p14:tracePt t="97933" x="7058025" y="3929063"/>
          <p14:tracePt t="97946" x="7019925" y="3929063"/>
          <p14:tracePt t="97949" x="6983413" y="3941763"/>
          <p14:tracePt t="97959" x="6958013" y="3967163"/>
          <p14:tracePt t="97963" x="6919913" y="3967163"/>
          <p14:tracePt t="97973" x="6896100" y="3992563"/>
          <p14:tracePt t="97983" x="6870700" y="3992563"/>
          <p14:tracePt t="97989" x="6832600" y="4017963"/>
          <p14:tracePt t="97999" x="6819900" y="4029075"/>
          <p14:tracePt t="98003" x="6796088" y="4041775"/>
          <p14:tracePt t="98013" x="6796088" y="4067175"/>
          <p14:tracePt t="98023" x="6770688" y="4079875"/>
          <p14:tracePt t="98029" x="6770688" y="4092575"/>
          <p14:tracePt t="98039" x="6757988" y="4117975"/>
          <p14:tracePt t="98046" x="6745288" y="4117975"/>
          <p14:tracePt t="98055" x="6745288" y="4141788"/>
          <p14:tracePt t="98146" x="6745288" y="4117975"/>
          <p14:tracePt t="98151" x="6745288" y="4079875"/>
          <p14:tracePt t="98163" x="6745288" y="4041775"/>
          <p14:tracePt t="98167" x="6745288" y="3992563"/>
          <p14:tracePt t="98177" x="6745288" y="3941763"/>
          <p14:tracePt t="98186" x="6745288" y="3905250"/>
          <p14:tracePt t="98191" x="6745288" y="3892550"/>
          <p14:tracePt t="98202" x="6745288" y="3879850"/>
          <p14:tracePt t="98206" x="6745288" y="3867150"/>
          <p14:tracePt t="98298" x="6745288" y="3879850"/>
          <p14:tracePt t="98308" x="6745288" y="3905250"/>
          <p14:tracePt t="98312" x="6745288" y="3916363"/>
          <p14:tracePt t="98322" x="6745288" y="3929063"/>
          <p14:tracePt t="98329" x="6745288" y="3954463"/>
          <p14:tracePt t="98347" x="6745288" y="3967163"/>
          <p14:tracePt t="98351" x="6745288" y="3992563"/>
          <p14:tracePt t="98361" x="6757988" y="3992563"/>
          <p14:tracePt t="98367" x="6757988" y="4017963"/>
          <p14:tracePt t="98388" x="6757988" y="4029075"/>
          <p14:tracePt t="98433" x="6770688" y="4017963"/>
          <p14:tracePt t="98457" x="6783388" y="4005263"/>
          <p14:tracePt t="98467" x="6783388" y="3992563"/>
          <p14:tracePt t="98473" x="6783388" y="3954463"/>
          <p14:tracePt t="98483" x="6783388" y="3929063"/>
          <p14:tracePt t="98489" x="6783388" y="3916363"/>
          <p14:tracePt t="98499" x="6783388" y="3905250"/>
          <p14:tracePt t="98570" x="6783388" y="3916363"/>
          <p14:tracePt t="98594" x="6783388" y="3941763"/>
          <p14:tracePt t="98605" x="6796088" y="3941763"/>
          <p14:tracePt t="98610" x="6796088" y="3954463"/>
          <p14:tracePt t="98629" x="6796088" y="3967163"/>
          <p14:tracePt t="98699" x="6796088" y="3954463"/>
          <p14:tracePt t="98709" x="6796088" y="3941763"/>
          <p14:tracePt t="98715" x="6796088" y="3905250"/>
          <p14:tracePt t="98725" x="6796088" y="3879850"/>
          <p14:tracePt t="98741" x="6796088" y="3867150"/>
          <p14:tracePt t="98751" x="6796088" y="3854450"/>
          <p14:tracePt t="98791" x="6796088" y="3867150"/>
          <p14:tracePt t="98806" x="6796088" y="3892550"/>
          <p14:tracePt t="98812" x="6807200" y="3916363"/>
          <p14:tracePt t="98821" x="6807200" y="3941763"/>
          <p14:tracePt t="98831" x="6807200" y="3967163"/>
          <p14:tracePt t="98837" x="6807200" y="3979863"/>
          <p14:tracePt t="98849" x="6807200" y="3992563"/>
          <p14:tracePt t="98941" x="6807200" y="3979863"/>
          <p14:tracePt t="99412" x="6807200" y="3967163"/>
          <p14:tracePt t="99417" x="6807200" y="3941763"/>
          <p14:tracePt t="99427" x="6807200" y="3929063"/>
          <p14:tracePt t="99431" x="6807200" y="3916363"/>
          <p14:tracePt t="99441" x="6807200" y="3892550"/>
          <p14:tracePt t="99533" x="6807200" y="3905250"/>
          <p14:tracePt t="99547" x="6807200" y="3916363"/>
          <p14:tracePt t="99554" x="6807200" y="3929063"/>
          <p14:tracePt t="99574" x="6807200" y="3954463"/>
          <p14:tracePt t="99649" x="6819900" y="3954463"/>
          <p14:tracePt t="99655" x="6819900" y="3941763"/>
          <p14:tracePt t="99669" x="6819900" y="3929063"/>
          <p14:tracePt t="99675" x="6832600" y="3905250"/>
          <p14:tracePt t="99685" x="6832600" y="3867150"/>
          <p14:tracePt t="99699" x="6845300" y="3854450"/>
          <p14:tracePt t="99749" x="6845300" y="3867150"/>
          <p14:tracePt t="99756" x="6845300" y="3879850"/>
          <p14:tracePt t="99766" x="6845300" y="3892550"/>
          <p14:tracePt t="99771" x="6845300" y="3941763"/>
          <p14:tracePt t="99782" x="6845300" y="3979863"/>
          <p14:tracePt t="99793" x="6845300" y="4005263"/>
          <p14:tracePt t="99796" x="6845300" y="4017963"/>
          <p14:tracePt t="99805" x="6845300" y="4029075"/>
          <p14:tracePt t="99811" x="6845300" y="4041775"/>
          <p14:tracePt t="99861" x="6845300" y="4029075"/>
          <p14:tracePt t="99871" x="6858000" y="4017963"/>
          <p14:tracePt t="99887" x="6858000" y="4005263"/>
          <p14:tracePt t="99891" x="6858000" y="3979863"/>
          <p14:tracePt t="99911" x="6858000" y="3954463"/>
          <p14:tracePt t="99942" x="6858000" y="3967163"/>
          <p14:tracePt t="99951" x="6858000" y="3979863"/>
          <p14:tracePt t="99957" x="6845300" y="3979863"/>
          <p14:tracePt t="99967" x="6832600" y="4005263"/>
          <p14:tracePt t="99972" x="6819900" y="4054475"/>
          <p14:tracePt t="99981" x="6796088" y="4105275"/>
          <p14:tracePt t="99993" x="6783388" y="4141788"/>
          <p14:tracePt t="99997" x="6783388" y="4179888"/>
          <p14:tracePt t="100008" x="6770688" y="4205288"/>
          <p14:tracePt t="100013" x="6757988" y="4217988"/>
          <p14:tracePt t="100063" x="6770688" y="4205288"/>
          <p14:tracePt t="100073" x="6770688" y="4192588"/>
          <p14:tracePt t="100089" x="6770688" y="4167188"/>
          <p14:tracePt t="100094" x="6770688" y="4141788"/>
          <p14:tracePt t="100103" x="6770688" y="4105275"/>
          <p14:tracePt t="100113" x="6770688" y="4079875"/>
          <p14:tracePt t="100119" x="6770688" y="4067175"/>
          <p14:tracePt t="100129" x="6770688" y="4054475"/>
          <p14:tracePt t="100173" x="6770688" y="4067175"/>
          <p14:tracePt t="101621" x="6770688" y="4054475"/>
          <p14:tracePt t="101628" x="6783388" y="4054475"/>
          <p14:tracePt t="101638" x="6796088" y="4041775"/>
          <p14:tracePt t="101641" x="6819900" y="4029075"/>
          <p14:tracePt t="101651" x="6832600" y="4029075"/>
          <p14:tracePt t="101662" x="6845300" y="4029075"/>
          <p14:tracePt t="101667" x="6845300" y="4017963"/>
          <p14:tracePt t="101677" x="6858000" y="4017963"/>
          <p14:tracePt t="101748" x="6858000" y="4005263"/>
          <p14:tracePt t="101773" x="6870700" y="4005263"/>
          <p14:tracePt t="101893" x="6883400" y="4005263"/>
          <p14:tracePt t="101920" x="6896100" y="4005263"/>
          <p14:tracePt t="101934" x="6908800" y="4005263"/>
          <p14:tracePt t="101949" x="6932613" y="4005263"/>
          <p14:tracePt t="101959" x="6945313" y="4005263"/>
          <p14:tracePt t="101965" x="6958013" y="4005263"/>
          <p14:tracePt t="101975" x="6983413" y="4005263"/>
          <p14:tracePt t="101985" x="6996113" y="4005263"/>
          <p14:tracePt t="101989" x="7019925" y="4005263"/>
          <p14:tracePt t="101999" x="7032625" y="3992563"/>
          <p14:tracePt t="102005" x="7058025" y="3992563"/>
          <p14:tracePt t="102015" x="7070725" y="3992563"/>
          <p14:tracePt t="102025" x="7083425" y="3992563"/>
          <p14:tracePt t="102029" x="7108825" y="3992563"/>
          <p14:tracePt t="102046" x="7121525" y="3979863"/>
          <p14:tracePt t="102055" x="7132638" y="3979863"/>
          <p14:tracePt t="102065" x="7145338" y="3979863"/>
          <p14:tracePt t="102081" x="7158038" y="3979863"/>
          <p14:tracePt t="102111" x="7170738" y="3979863"/>
          <p14:tracePt t="102152" x="7183438" y="3979863"/>
          <p14:tracePt t="102161" x="7183438" y="3967163"/>
          <p14:tracePt t="102167" x="7196138" y="3967163"/>
          <p14:tracePt t="102178" x="7196138" y="3954463"/>
          <p14:tracePt t="102188" x="7208838" y="3941763"/>
          <p14:tracePt t="102192" x="7232650" y="3929063"/>
          <p14:tracePt t="102202" x="7245350" y="3929063"/>
          <p14:tracePt t="102207" x="7258050" y="3916363"/>
          <p14:tracePt t="102218" x="7270750" y="3905250"/>
          <p14:tracePt t="102227" x="7283450" y="3905250"/>
          <p14:tracePt t="102231" x="7296150" y="3892550"/>
          <p14:tracePt t="102248" x="7308850" y="3892550"/>
          <p14:tracePt t="102257" x="7321550" y="3892550"/>
          <p14:tracePt t="102267" x="7334250" y="3892550"/>
          <p14:tracePt t="102271" x="7345363" y="3892550"/>
          <p14:tracePt t="102282" x="7358063" y="3905250"/>
          <p14:tracePt t="102288" x="7383463" y="3916363"/>
          <p14:tracePt t="102297" x="7421563" y="3916363"/>
          <p14:tracePt t="102308" x="7446963" y="3929063"/>
          <p14:tracePt t="102313" x="7483475" y="3929063"/>
          <p14:tracePt t="102323" x="7508875" y="3929063"/>
          <p14:tracePt t="102328" x="7546975" y="3941763"/>
          <p14:tracePt t="102338" x="7570788" y="3941763"/>
          <p14:tracePt t="102347" x="7608888" y="3941763"/>
          <p14:tracePt t="102354" x="7634288" y="3941763"/>
          <p14:tracePt t="102363" x="7670800" y="3929063"/>
          <p14:tracePt t="102367" x="7708900" y="3929063"/>
          <p14:tracePt t="102377" x="7759700" y="3905250"/>
          <p14:tracePt t="102387" x="7796213" y="3892550"/>
          <p14:tracePt t="102393" x="7847013" y="3892550"/>
          <p14:tracePt t="102403" x="7859713" y="3879850"/>
          <p14:tracePt t="102407" x="7872413" y="3879850"/>
          <p14:tracePt t="102711" x="7872413" y="3892550"/>
          <p14:tracePt t="102731" x="7872413" y="3905250"/>
          <p14:tracePt t="103982" x="7872413" y="3892550"/>
          <p14:tracePt t="103991" x="7872413" y="3879850"/>
          <p14:tracePt t="103999" x="7883525" y="3854450"/>
          <p14:tracePt t="104011" x="7883525" y="3841750"/>
          <p14:tracePt t="104022" x="7883525" y="3816350"/>
          <p14:tracePt t="104035" x="7883525" y="3779838"/>
          <p14:tracePt t="104048" x="7883525" y="3767138"/>
          <p14:tracePt t="104054" x="7883525" y="3754438"/>
          <p14:tracePt t="104089" x="7883525" y="3741738"/>
          <p14:tracePt t="104093" x="7883525" y="3729038"/>
          <p14:tracePt t="104113" x="7883525" y="3716338"/>
          <p14:tracePt t="104117" x="7896225" y="3703638"/>
          <p14:tracePt t="104127" x="7896225" y="3692525"/>
          <p14:tracePt t="104143" x="7896225" y="3679825"/>
          <p14:tracePt t="104169" x="7896225" y="3667125"/>
          <p14:tracePt t="104175" x="7896225" y="3654425"/>
          <p14:tracePt t="104189" x="7896225" y="3641725"/>
          <p14:tracePt t="104215" x="7896225" y="3629025"/>
          <p14:tracePt t="104251" x="7896225" y="3603625"/>
          <p14:tracePt t="104265" x="7896225" y="3590925"/>
          <p14:tracePt t="104281" x="7896225" y="3579813"/>
          <p14:tracePt t="104295" x="7896225" y="3567113"/>
          <p14:tracePt t="104311" x="7896225" y="3554413"/>
          <p14:tracePt t="104321" x="7896225" y="3529013"/>
          <p14:tracePt t="104331" x="7896225" y="3503613"/>
          <p14:tracePt t="104335" x="7896225" y="3479800"/>
          <p14:tracePt t="104345" x="7896225" y="3441700"/>
          <p14:tracePt t="104351" x="7896225" y="3429000"/>
          <p14:tracePt t="104361" x="7896225" y="3403600"/>
          <p14:tracePt t="104371" x="7883525" y="3390900"/>
          <p14:tracePt t="104377" x="7883525" y="3378200"/>
          <p14:tracePt t="104402" x="7883525" y="3367088"/>
          <p14:tracePt t="104468" x="7883525" y="3354388"/>
          <p14:tracePt t="104484" x="7883525" y="3328988"/>
          <p14:tracePt t="104504" x="7883525" y="3316288"/>
          <p14:tracePt t="104513" x="7883525" y="3303588"/>
          <p14:tracePt t="104875" x="7872413" y="3303588"/>
          <p14:tracePt t="104901" x="7872413" y="3290888"/>
          <p14:tracePt t="104916" x="7872413" y="3278188"/>
          <p14:tracePt t="104925" x="7872413" y="3254375"/>
          <p14:tracePt t="104931" x="7872413" y="3216275"/>
          <p14:tracePt t="104941" x="7872413" y="3178175"/>
          <p14:tracePt t="104951" x="7872413" y="3141663"/>
          <p14:tracePt t="104957" x="7872413" y="3116263"/>
          <p14:tracePt t="104967" x="7872413" y="3078163"/>
          <p14:tracePt t="104971" x="7872413" y="3065463"/>
          <p14:tracePt t="104982" x="7872413" y="3054350"/>
          <p14:tracePt t="104991" x="7872413" y="3041650"/>
          <p14:tracePt t="105073" x="7883525" y="3041650"/>
          <p14:tracePt t="105113" x="7896225" y="3041650"/>
          <p14:tracePt t="105167" x="7896225" y="3065463"/>
          <p14:tracePt t="105173" x="7883525" y="3116263"/>
          <p14:tracePt t="105183" x="7872413" y="3190875"/>
          <p14:tracePt t="105193" x="7872413" y="3216275"/>
          <p14:tracePt t="105199" x="7859713" y="3254375"/>
          <p14:tracePt t="105209" x="7847013" y="3278188"/>
          <p14:tracePt t="105213" x="7847013" y="3303588"/>
          <p14:tracePt t="105223" x="7847013" y="3316288"/>
          <p14:tracePt t="105239" x="7847013" y="3328988"/>
          <p14:tracePt t="105319" x="7847013" y="3316288"/>
          <p14:tracePt t="105335" x="7847013" y="3278188"/>
          <p14:tracePt t="105345" x="7847013" y="3254375"/>
          <p14:tracePt t="105355" x="7847013" y="3241675"/>
          <p14:tracePt t="105359" x="7847013" y="3228975"/>
          <p14:tracePt t="105456" x="7847013" y="3241675"/>
          <p14:tracePt t="105466" x="7847013" y="3267075"/>
          <p14:tracePt t="105476" x="7847013" y="3316288"/>
          <p14:tracePt t="105483" x="7847013" y="3354388"/>
          <p14:tracePt t="105492" x="7834313" y="3416300"/>
          <p14:tracePt t="105496" x="7821613" y="3490913"/>
          <p14:tracePt t="105506" x="7808913" y="3516313"/>
          <p14:tracePt t="105516" x="7808913" y="3554413"/>
          <p14:tracePt t="105522" x="7808913" y="3567113"/>
          <p14:tracePt t="105532" x="7796213" y="3579813"/>
          <p14:tracePt t="105539" x="7796213" y="3590925"/>
          <p14:tracePt t="105602" x="7796213" y="3579813"/>
          <p14:tracePt t="105629" x="7796213" y="3541713"/>
          <p14:tracePt t="105638" x="7796213" y="3503613"/>
          <p14:tracePt t="105644" x="7796213" y="3479800"/>
          <p14:tracePt t="105653" x="7808913" y="3429000"/>
          <p14:tracePt t="105658" x="7821613" y="3378200"/>
          <p14:tracePt t="105668" x="7834313" y="3303588"/>
          <p14:tracePt t="105678" x="7834313" y="3241675"/>
          <p14:tracePt t="105684" x="7847013" y="3190875"/>
          <p14:tracePt t="105694" x="7859713" y="3165475"/>
          <p14:tracePt t="105700" x="7859713" y="3154363"/>
          <p14:tracePt t="105707" x="7859713" y="3141663"/>
          <p14:tracePt t="105763" x="7859713" y="3154363"/>
          <p14:tracePt t="105773" x="7859713" y="3165475"/>
          <p14:tracePt t="105779" x="7847013" y="3190875"/>
          <p14:tracePt t="105789" x="7834313" y="3216275"/>
          <p14:tracePt t="105799" x="7834313" y="3254375"/>
          <p14:tracePt t="105803" x="7834313" y="3303588"/>
          <p14:tracePt t="105814" x="7821613" y="3341688"/>
          <p14:tracePt t="105819" x="7808913" y="3367088"/>
          <p14:tracePt t="105830" x="7796213" y="3390900"/>
          <p14:tracePt t="105839" x="7796213" y="3416300"/>
          <p14:tracePt t="105845" x="7796213" y="3429000"/>
          <p14:tracePt t="105855" x="7796213" y="3441700"/>
          <p14:tracePt t="105952" x="7796213" y="3416300"/>
          <p14:tracePt t="105957" x="7796213" y="3390900"/>
          <p14:tracePt t="105966" x="7808913" y="3367088"/>
          <p14:tracePt t="105976" x="7821613" y="3328988"/>
          <p14:tracePt t="105984" x="7834313" y="3278188"/>
          <p14:tracePt t="105991" x="7834313" y="3241675"/>
          <p14:tracePt t="105999" x="7834313" y="3203575"/>
          <p14:tracePt t="106008" x="7847013" y="3190875"/>
          <p14:tracePt t="106021" x="7847013" y="3178175"/>
          <p14:tracePt t="106072" x="7847013" y="3190875"/>
          <p14:tracePt t="106078" x="7847013" y="3216275"/>
          <p14:tracePt t="106088" x="7847013" y="3241675"/>
          <p14:tracePt t="106098" x="7834313" y="3278188"/>
          <p14:tracePt t="106104" x="7821613" y="3354388"/>
          <p14:tracePt t="106113" x="7808913" y="3403600"/>
          <p14:tracePt t="106117" x="7808913" y="3441700"/>
          <p14:tracePt t="106127" x="7808913" y="3454400"/>
          <p14:tracePt t="106137" x="7808913" y="3479800"/>
          <p14:tracePt t="106220" x="7808913" y="3467100"/>
          <p14:tracePt t="106224" x="7808913" y="3429000"/>
          <p14:tracePt t="106233" x="7808913" y="3403600"/>
          <p14:tracePt t="106239" x="7808913" y="3378200"/>
          <p14:tracePt t="106249" x="7808913" y="3354388"/>
          <p14:tracePt t="106259" x="7808913" y="3328988"/>
          <p14:tracePt t="106265" x="7808913" y="3303588"/>
          <p14:tracePt t="106275" x="7808913" y="3278188"/>
          <p14:tracePt t="106280" x="7808913" y="3254375"/>
          <p14:tracePt t="106288" x="7808913" y="3241675"/>
          <p14:tracePt t="106296" x="7808913" y="3228975"/>
          <p14:tracePt t="106325" x="7796213" y="3228975"/>
          <p14:tracePt t="106345" x="7783513" y="3241675"/>
          <p14:tracePt t="106355" x="7783513" y="3254375"/>
          <p14:tracePt t="106361" x="7759700" y="3267075"/>
          <p14:tracePt t="106371" x="7734300" y="3303588"/>
          <p14:tracePt t="106375" x="7721600" y="3328988"/>
          <p14:tracePt t="106385" x="7696200" y="3341688"/>
          <p14:tracePt t="106397" x="7683500" y="3367088"/>
          <p14:tracePt t="106401" x="7670800" y="3378200"/>
          <p14:tracePt t="106413" x="7659688" y="3403600"/>
          <p14:tracePt t="106426" x="7659688" y="3416300"/>
          <p14:tracePt t="106442" x="7659688" y="3441700"/>
          <p14:tracePt t="106468" x="7659688" y="3454400"/>
          <p14:tracePt t="106491" x="7659688" y="3467100"/>
          <p14:tracePt t="106508" x="7670800" y="3467100"/>
          <p14:tracePt t="106521" x="7683500" y="3467100"/>
          <p14:tracePt t="106532" x="7696200" y="3454400"/>
          <p14:tracePt t="106549" x="7696200" y="3441700"/>
          <p14:tracePt t="106558" x="7696200" y="3429000"/>
          <p14:tracePt t="106564" x="7696200" y="3416300"/>
          <p14:tracePt t="106574" x="7708900" y="3390900"/>
          <p14:tracePt t="106582" x="7708900" y="3367088"/>
          <p14:tracePt t="106588" x="7708900" y="3354388"/>
          <p14:tracePt t="106597" x="7708900" y="3341688"/>
          <p14:tracePt t="106603" x="7708900" y="3328988"/>
          <p14:tracePt t="106614" x="7708900" y="3316288"/>
          <p14:tracePt t="106629" x="7708900" y="3303588"/>
          <p14:tracePt t="106638" x="7708900" y="3290888"/>
          <p14:tracePt t="106653" x="7708900" y="3278188"/>
          <p14:tracePt t="106719" x="7696200" y="3278188"/>
          <p14:tracePt t="106749" x="7696200" y="3303588"/>
          <p14:tracePt t="106759" x="7683500" y="3328988"/>
          <p14:tracePt t="106763" x="7683500" y="3367088"/>
          <p14:tracePt t="106773" x="7683500" y="3403600"/>
          <p14:tracePt t="106779" x="7683500" y="3429000"/>
          <p14:tracePt t="106789" x="7683500" y="3454400"/>
          <p14:tracePt t="106799" x="7683500" y="3479800"/>
          <p14:tracePt t="106805" x="7696200" y="3490913"/>
          <p14:tracePt t="106815" x="7696200" y="3503613"/>
          <p14:tracePt t="106839" x="7708900" y="3503613"/>
          <p14:tracePt t="106855" x="7721600" y="3503613"/>
          <p14:tracePt t="106869" x="7747000" y="3490913"/>
          <p14:tracePt t="106879" x="7770813" y="3479800"/>
          <p14:tracePt t="106885" x="7808913" y="3429000"/>
          <p14:tracePt t="106895" x="7859713" y="3354388"/>
          <p14:tracePt t="106899" x="7908925" y="3278188"/>
          <p14:tracePt t="106912" x="7947025" y="3190875"/>
          <p14:tracePt t="106921" x="7983538" y="3128963"/>
          <p14:tracePt t="106931" x="7996238" y="3078163"/>
          <p14:tracePt t="106936" x="8008938" y="3028950"/>
          <p14:tracePt t="106941" x="8008938" y="2990850"/>
          <p14:tracePt t="106961" x="8008938" y="2978150"/>
          <p14:tracePt t="107021" x="8008938" y="2990850"/>
          <p14:tracePt t="107031" x="8008938" y="3054350"/>
          <p14:tracePt t="107041" x="7996238" y="3103563"/>
          <p14:tracePt t="107047" x="7983538" y="3141663"/>
          <p14:tracePt t="107057" x="7972425" y="3165475"/>
          <p14:tracePt t="107064" x="7972425" y="3190875"/>
          <p14:tracePt t="107074" x="7972425" y="3228975"/>
          <p14:tracePt t="107078" x="7959725" y="3254375"/>
          <p14:tracePt t="107100" x="7959725" y="3328988"/>
          <p14:tracePt t="107104" x="7959725" y="3354388"/>
          <p14:tracePt t="107114" x="7959725" y="3378200"/>
          <p14:tracePt t="107118" x="7959725" y="3403600"/>
          <p14:tracePt t="107139" x="7959725" y="3416300"/>
          <p14:tracePt t="107194" x="7972425" y="3403600"/>
          <p14:tracePt t="107199" x="7983538" y="3378200"/>
          <p14:tracePt t="107210" x="7983538" y="3354388"/>
          <p14:tracePt t="107219" x="7983538" y="3328988"/>
          <p14:tracePt t="107224" x="7983538" y="3290888"/>
          <p14:tracePt t="107233" x="7983538" y="3254375"/>
          <p14:tracePt t="107239" x="7983538" y="3228975"/>
          <p14:tracePt t="107249" x="7983538" y="3216275"/>
          <p14:tracePt t="107261" x="7983538" y="3203575"/>
          <p14:tracePt t="107266" x="7983538" y="3190875"/>
          <p14:tracePt t="107276" x="7972425" y="3190875"/>
          <p14:tracePt t="107305" x="7972425" y="3203575"/>
          <p14:tracePt t="107319" x="7959725" y="3228975"/>
          <p14:tracePt t="107329" x="7947025" y="3241675"/>
          <p14:tracePt t="107339" x="7947025" y="3254375"/>
          <p14:tracePt t="107345" x="7934325" y="3278188"/>
          <p14:tracePt t="107355" x="7934325" y="3303588"/>
          <p14:tracePt t="107359" x="7934325" y="3316288"/>
          <p14:tracePt t="107371" x="7934325" y="3328988"/>
          <p14:tracePt t="107380" x="7921625" y="3354388"/>
          <p14:tracePt t="107395" x="7921625" y="3367088"/>
          <p14:tracePt t="107559" x="7921625" y="3328988"/>
          <p14:tracePt t="107562" x="7921625" y="3290888"/>
          <p14:tracePt t="107571" x="7921625" y="3278188"/>
          <p14:tracePt t="107582" x="7921625" y="3267075"/>
          <p14:tracePt t="107644" x="7921625" y="3290888"/>
          <p14:tracePt t="107654" x="7921625" y="3316288"/>
          <p14:tracePt t="107663" x="7921625" y="3328988"/>
          <p14:tracePt t="107667" x="7921625" y="3354388"/>
          <p14:tracePt t="107678" x="7921625" y="3367088"/>
          <p14:tracePt t="107683" x="7921625" y="3378200"/>
          <p14:tracePt t="107789" x="7921625" y="3367088"/>
          <p14:tracePt t="108814" x="7921625" y="3354388"/>
          <p14:tracePt t="108817" x="7921625" y="3328988"/>
          <p14:tracePt t="108829" x="7908925" y="3290888"/>
          <p14:tracePt t="108838" x="7896225" y="3241675"/>
          <p14:tracePt t="108846" x="7883525" y="3203575"/>
          <p14:tracePt t="108854" x="7859713" y="3154363"/>
          <p14:tracePt t="108861" x="7834313" y="3065463"/>
          <p14:tracePt t="108869" x="7808913" y="3016250"/>
          <p14:tracePt t="108879" x="7796213" y="2965450"/>
          <p14:tracePt t="108883" x="7796213" y="2928938"/>
          <p14:tracePt t="108894" x="7783513" y="2903538"/>
          <p14:tracePt t="108899" x="7770813" y="2865438"/>
          <p14:tracePt t="108911" x="7759700" y="2852738"/>
          <p14:tracePt t="109248" x="7734300" y="2852738"/>
          <p14:tracePt t="109258" x="7670800" y="2816225"/>
          <p14:tracePt t="109263" x="7583488" y="2765425"/>
          <p14:tracePt t="109269" x="7496175" y="2690813"/>
          <p14:tracePt t="109279" x="7383463" y="2616200"/>
          <p14:tracePt t="109285" x="7258050" y="2527300"/>
          <p14:tracePt t="109295" x="7132638" y="2452688"/>
          <p14:tracePt t="109305" x="7008813" y="2365375"/>
          <p14:tracePt t="109309" x="6970713" y="2327275"/>
          <p14:tracePt t="109319" x="6970713" y="2303463"/>
          <p14:tracePt t="109325" x="6945313" y="2290763"/>
          <p14:tracePt t="109335" x="6945313" y="2278063"/>
          <p14:tracePt t="109362" x="6945313" y="2265363"/>
          <p14:tracePt t="109365" x="6932613" y="2265363"/>
          <p14:tracePt t="109375" x="6932613" y="2252663"/>
          <p14:tracePt t="109385" x="6919913" y="2239963"/>
          <p14:tracePt t="109392" x="6896100" y="2214563"/>
          <p14:tracePt t="109402" x="6870700" y="2201863"/>
          <p14:tracePt t="109406" x="6832600" y="2178050"/>
          <p14:tracePt t="109416" x="6819900" y="2152650"/>
          <p14:tracePt t="109426" x="6796088" y="2139950"/>
          <p14:tracePt t="109431" x="6757988" y="2114550"/>
          <p14:tracePt t="109442" x="6732588" y="2089150"/>
          <p14:tracePt t="109447" x="6696075" y="2065338"/>
          <p14:tracePt t="109457" x="6657975" y="2052638"/>
          <p14:tracePt t="109467" x="6632575" y="2027238"/>
          <p14:tracePt t="109471" x="6607175" y="2014538"/>
          <p14:tracePt t="109481" x="6583363" y="2014538"/>
          <p14:tracePt t="109487" x="6557963" y="2014538"/>
          <p14:tracePt t="109496" x="6532563" y="2001838"/>
          <p14:tracePt t="109509" x="6494463" y="1989138"/>
          <p14:tracePt t="109511" x="6457950" y="1978025"/>
          <p14:tracePt t="109521" x="6419850" y="1978025"/>
          <p14:tracePt t="109527" x="6370638" y="1978025"/>
          <p14:tracePt t="109538" x="6332538" y="1978025"/>
          <p14:tracePt t="109547" x="6307138" y="1965325"/>
          <p14:tracePt t="109551" x="6269038" y="1952625"/>
          <p14:tracePt t="109563" x="6232525" y="1952625"/>
          <p14:tracePt t="109567" x="6219825" y="1952625"/>
          <p14:tracePt t="109577" x="6194425" y="1952625"/>
          <p14:tracePt t="109587" x="6169025" y="1939925"/>
          <p14:tracePt t="109593" x="6145213" y="1939925"/>
          <p14:tracePt t="109603" x="6132513" y="1939925"/>
          <p14:tracePt t="109607" x="6107113" y="1939925"/>
          <p14:tracePt t="109617" x="6081713" y="1939925"/>
          <p14:tracePt t="109628" x="6056313" y="1927225"/>
          <p14:tracePt t="109633" x="6019800" y="1914525"/>
          <p14:tracePt t="109643" x="5994400" y="1901825"/>
          <p14:tracePt t="109647" x="5969000" y="1889125"/>
          <p14:tracePt t="109659" x="5932488" y="1876425"/>
          <p14:tracePt t="109668" x="5907088" y="1865313"/>
          <p14:tracePt t="109675" x="5894388" y="1852613"/>
          <p14:tracePt t="109684" x="5868988" y="1839913"/>
          <p14:tracePt t="109691" x="5856288" y="1839913"/>
          <p14:tracePt t="109700" x="5843588" y="1839913"/>
          <p14:tracePt t="109711" x="5832475" y="1827213"/>
          <p14:tracePt t="109724" x="5807075" y="1814513"/>
          <p14:tracePt t="109740" x="5794375" y="1814513"/>
          <p14:tracePt t="109753" x="5781675" y="1801813"/>
          <p14:tracePt t="109769" x="5756275" y="1801813"/>
          <p14:tracePt t="109789" x="5756275" y="1789113"/>
          <p14:tracePt t="109793" x="5743575" y="1789113"/>
          <p14:tracePt t="109819" x="5719763" y="1776413"/>
          <p14:tracePt t="109829" x="5719763" y="1765300"/>
          <p14:tracePt t="109835" x="5707063" y="1765300"/>
          <p14:tracePt t="109845" x="5694363" y="1752600"/>
          <p14:tracePt t="109849" x="5643563" y="1727200"/>
          <p14:tracePt t="109859" x="5594350" y="1714500"/>
          <p14:tracePt t="109869" x="5530850" y="1689100"/>
          <p14:tracePt t="109875" x="5456238" y="1663700"/>
          <p14:tracePt t="109885" x="5368925" y="1627188"/>
          <p14:tracePt t="109890" x="5294313" y="1614488"/>
          <p14:tracePt t="109899" x="5243513" y="1589088"/>
          <p14:tracePt t="109911" x="5205413" y="1576388"/>
          <p14:tracePt t="109915" x="5194300" y="1576388"/>
          <p14:tracePt t="109926" x="5181600" y="1576388"/>
          <p14:tracePt t="109972" x="5168900" y="1576388"/>
          <p14:tracePt t="110465" x="5194300" y="1589088"/>
          <p14:tracePt t="110469" x="5218113" y="1601788"/>
          <p14:tracePt t="110479" x="5230813" y="1614488"/>
          <p14:tracePt t="110485" x="5268913" y="1627188"/>
          <p14:tracePt t="110495" x="5294313" y="1652588"/>
          <p14:tracePt t="110505" x="5318125" y="1676400"/>
          <p14:tracePt t="110511" x="5343525" y="1689100"/>
          <p14:tracePt t="110521" x="5381625" y="1701800"/>
          <p14:tracePt t="110525" x="5394325" y="1714500"/>
          <p14:tracePt t="110535" x="5407025" y="1727200"/>
          <p14:tracePt t="110545" x="5418138" y="1727200"/>
          <p14:tracePt t="110551" x="5430838" y="1739900"/>
          <p14:tracePt t="110571" x="5443538" y="1752600"/>
          <p14:tracePt t="110575" x="5456238" y="1765300"/>
          <p14:tracePt t="110591" x="5481638" y="1765300"/>
          <p14:tracePt t="110602" x="5494338" y="1776413"/>
          <p14:tracePt t="110607" x="5518150" y="1789113"/>
          <p14:tracePt t="110617" x="5543550" y="1814513"/>
          <p14:tracePt t="110627" x="5581650" y="1839913"/>
          <p14:tracePt t="110631" x="5619750" y="1852613"/>
          <p14:tracePt t="110641" x="5681663" y="1876425"/>
          <p14:tracePt t="110647" x="5719763" y="1901825"/>
          <p14:tracePt t="110657" x="5781675" y="1914525"/>
          <p14:tracePt t="110667" x="5819775" y="1952625"/>
          <p14:tracePt t="110672" x="5881688" y="1978025"/>
          <p14:tracePt t="110681" x="5907088" y="1989138"/>
          <p14:tracePt t="110687" x="5932488" y="2001838"/>
          <p14:tracePt t="110697" x="5945188" y="2014538"/>
          <p14:tracePt t="110707" x="5969000" y="2027238"/>
          <p14:tracePt t="110711" x="5969000" y="2039938"/>
          <p14:tracePt t="110724" x="5981700" y="2039938"/>
          <p14:tracePt t="110737" x="5994400" y="2052638"/>
          <p14:tracePt t="110753" x="6007100" y="2065338"/>
          <p14:tracePt t="110763" x="6032500" y="2078038"/>
          <p14:tracePt t="110767" x="6045200" y="2089150"/>
          <p14:tracePt t="110777" x="6069013" y="2089150"/>
          <p14:tracePt t="110787" x="6081713" y="2114550"/>
          <p14:tracePt t="110793" x="6107113" y="2127250"/>
          <p14:tracePt t="110803" x="6132513" y="2152650"/>
          <p14:tracePt t="110807" x="6157913" y="2165350"/>
          <p14:tracePt t="110817" x="6181725" y="2178050"/>
          <p14:tracePt t="110827" x="6181725" y="2190750"/>
          <p14:tracePt t="110833" x="6194425" y="2190750"/>
          <p14:tracePt t="110843" x="6207125" y="2214563"/>
          <p14:tracePt t="110849" x="6219825" y="2214563"/>
          <p14:tracePt t="110859" x="6219825" y="2227263"/>
          <p14:tracePt t="110874" x="6232525" y="2227263"/>
          <p14:tracePt t="110883" x="6232525" y="2239963"/>
          <p14:tracePt t="110889" x="6245225" y="2239963"/>
          <p14:tracePt t="110899" x="6257925" y="2265363"/>
          <p14:tracePt t="110909" x="6281738" y="2265363"/>
          <p14:tracePt t="110913" x="6281738" y="2290763"/>
          <p14:tracePt t="110923" x="6307138" y="2290763"/>
          <p14:tracePt t="110929" x="6319838" y="2314575"/>
          <p14:tracePt t="110940" x="6345238" y="2327275"/>
          <p14:tracePt t="110949" x="6357938" y="2352675"/>
          <p14:tracePt t="110955" x="6381750" y="2365375"/>
          <p14:tracePt t="110965" x="6407150" y="2390775"/>
          <p14:tracePt t="110970" x="6419850" y="2403475"/>
          <p14:tracePt t="110980" x="6432550" y="2427288"/>
          <p14:tracePt t="110992" x="6445250" y="2427288"/>
          <p14:tracePt t="110996" x="6457950" y="2439988"/>
          <p14:tracePt t="111007" x="6470650" y="2452688"/>
          <p14:tracePt t="111009" x="6483350" y="2465388"/>
          <p14:tracePt t="111023" x="6483350" y="2478088"/>
          <p14:tracePt t="111029" x="6494463" y="2478088"/>
          <p14:tracePt t="111035" x="6519863" y="2503488"/>
          <p14:tracePt t="111045" x="6532563" y="2516188"/>
          <p14:tracePt t="111050" x="6557963" y="2552700"/>
          <p14:tracePt t="111059" x="6583363" y="2565400"/>
          <p14:tracePt t="111072" x="6607175" y="2578100"/>
          <p14:tracePt t="111075" x="6632575" y="2616200"/>
          <p14:tracePt t="111085" x="6657975" y="2640013"/>
          <p14:tracePt t="111091" x="6670675" y="2665413"/>
          <p14:tracePt t="111106" x="6696075" y="2690813"/>
          <p14:tracePt t="111111" x="6719888" y="2716213"/>
          <p14:tracePt t="111115" x="6745288" y="2740025"/>
          <p14:tracePt t="111125" x="6770688" y="2765425"/>
          <p14:tracePt t="111131" x="6783388" y="2778125"/>
          <p14:tracePt t="111143" x="6807200" y="2803525"/>
          <p14:tracePt t="111152" x="6819900" y="2816225"/>
          <p14:tracePt t="111156" x="6845300" y="2828925"/>
          <p14:tracePt t="111166" x="6883400" y="2852738"/>
          <p14:tracePt t="111178" x="6908800" y="2865438"/>
          <p14:tracePt t="111181" x="6919913" y="2890838"/>
          <p14:tracePt t="111192" x="6932613" y="2903538"/>
          <p14:tracePt t="111199" x="6945313" y="2928938"/>
          <p14:tracePt t="111208" x="6970713" y="2941638"/>
          <p14:tracePt t="111211" x="6983413" y="2952750"/>
          <p14:tracePt t="111223" x="7008813" y="2965450"/>
          <p14:tracePt t="111232" x="7008813" y="2990850"/>
          <p14:tracePt t="111239" x="7032625" y="2990850"/>
          <p14:tracePt t="111248" x="7032625" y="3003550"/>
          <p14:tracePt t="111251" x="7045325" y="3003550"/>
          <p14:tracePt t="111261" x="7058025" y="3016250"/>
          <p14:tracePt t="111273" x="7070725" y="3016250"/>
          <p14:tracePt t="111278" x="7070725" y="3028950"/>
          <p14:tracePt t="111291" x="7083425" y="3028950"/>
          <p14:tracePt t="111293" x="7083425" y="3041650"/>
          <p14:tracePt t="111305" x="7108825" y="3041650"/>
          <p14:tracePt t="111317" x="7121525" y="3065463"/>
          <p14:tracePt t="111328" x="7132638" y="3065463"/>
          <p14:tracePt t="111333" x="7145338" y="3078163"/>
          <p14:tracePt t="111343" x="7170738" y="3078163"/>
          <p14:tracePt t="111355" x="7196138" y="3103563"/>
          <p14:tracePt t="111357" x="7208838" y="3116263"/>
          <p14:tracePt t="111368" x="7232650" y="3128963"/>
          <p14:tracePt t="111373" x="7270750" y="3141663"/>
          <p14:tracePt t="111383" x="7283450" y="3154363"/>
          <p14:tracePt t="111393" x="7308850" y="3178175"/>
          <p14:tracePt t="111397" x="7345363" y="3190875"/>
          <p14:tracePt t="111410" x="7358063" y="3216275"/>
          <p14:tracePt t="111413" x="7383463" y="3228975"/>
          <p14:tracePt t="111426" x="7408863" y="3241675"/>
          <p14:tracePt t="111434" x="7446963" y="3254375"/>
          <p14:tracePt t="111439" x="7470775" y="3267075"/>
          <p14:tracePt t="111449" x="7496175" y="3290888"/>
          <p14:tracePt t="111453" x="7521575" y="3303588"/>
          <p14:tracePt t="111463" x="7570788" y="3328988"/>
          <p14:tracePt t="111479" x="7621588" y="3367088"/>
          <p14:tracePt t="111489" x="7670800" y="3378200"/>
          <p14:tracePt t="111494" x="7696200" y="3390900"/>
          <p14:tracePt t="111514" x="7721600" y="3403600"/>
          <p14:tracePt t="111523" x="7734300" y="3403600"/>
          <p14:tracePt t="111771" x="7759700" y="3403600"/>
          <p14:tracePt t="111777" x="7770813" y="3403600"/>
          <p14:tracePt t="111787" x="7783513" y="3403600"/>
          <p14:tracePt t="111797" x="7796213" y="3390900"/>
          <p14:tracePt t="111817" x="7808913" y="3390900"/>
          <p14:tracePt t="115096" x="7808913" y="3378200"/>
          <p14:tracePt t="115106" x="7808913" y="3367088"/>
          <p14:tracePt t="115122" x="7808913" y="3290888"/>
          <p14:tracePt t="115132" x="7808913" y="3267075"/>
          <p14:tracePt t="115135" x="7821613" y="3241675"/>
          <p14:tracePt t="115149" x="7821613" y="3216275"/>
          <p14:tracePt t="115156" x="7834313" y="3216275"/>
          <p14:tracePt t="115162" x="7847013" y="3190875"/>
          <p14:tracePt t="115171" x="7847013" y="3178175"/>
          <p14:tracePt t="115175" x="7847013" y="3165475"/>
          <p14:tracePt t="115659" x="7847013" y="3178175"/>
          <p14:tracePt t="115670" x="7847013" y="3190875"/>
          <p14:tracePt t="115677" x="7859713" y="3190875"/>
          <p14:tracePt t="115686" x="7859713" y="3203575"/>
          <p14:tracePt t="115715" x="7859713" y="3216275"/>
          <p14:tracePt t="115736" x="7859713" y="3228975"/>
          <p14:tracePt t="115791" x="7859713" y="3241675"/>
          <p14:tracePt t="115807" x="7872413" y="3241675"/>
          <p14:tracePt t="115817" x="7872413" y="3254375"/>
          <p14:tracePt t="115831" x="7872413" y="3267075"/>
          <p14:tracePt t="115837" x="7872413" y="3278188"/>
          <p14:tracePt t="115857" x="7872413" y="3303588"/>
          <p14:tracePt t="115871" x="7872413" y="3328988"/>
          <p14:tracePt t="115877" x="7883525" y="3328988"/>
          <p14:tracePt t="115887" x="7883525" y="3341688"/>
          <p14:tracePt t="115897" x="7883525" y="3354388"/>
          <p14:tracePt t="115901" x="7896225" y="3367088"/>
          <p14:tracePt t="115927" x="7896225" y="3378200"/>
          <p14:tracePt t="115943" x="7908925" y="3390900"/>
          <p14:tracePt t="115967" x="7908925" y="3403600"/>
          <p14:tracePt t="115977" x="7908925" y="3416300"/>
          <p14:tracePt t="115983" x="7921625" y="3429000"/>
          <p14:tracePt t="115997" x="7921625" y="3441700"/>
          <p14:tracePt t="116007" x="7921625" y="3454400"/>
          <p14:tracePt t="116032" x="7921625" y="3467100"/>
          <p14:tracePt t="116039" x="7921625" y="3479800"/>
          <p14:tracePt t="116049" x="7921625" y="3503613"/>
          <p14:tracePt t="116061" x="7934325" y="3516313"/>
          <p14:tracePt t="116067" x="7934325" y="3529013"/>
          <p14:tracePt t="116076" x="7934325" y="3554413"/>
          <p14:tracePt t="116081" x="7934325" y="3567113"/>
          <p14:tracePt t="116099" x="7947025" y="3590925"/>
          <p14:tracePt t="116115" x="7947025" y="3603625"/>
          <p14:tracePt t="116130" x="7947025" y="3616325"/>
          <p14:tracePt t="116171" x="7947025" y="3629025"/>
          <p14:tracePt t="116186" x="7947025" y="3641725"/>
          <p14:tracePt t="116202" x="7947025" y="3667125"/>
          <p14:tracePt t="116216" x="7947025" y="3692525"/>
          <p14:tracePt t="116226" x="7959725" y="3692525"/>
          <p14:tracePt t="116236" x="7959725" y="3703638"/>
          <p14:tracePt t="116241" x="7959725" y="3716338"/>
          <p14:tracePt t="116258" x="7959725" y="3741738"/>
          <p14:tracePt t="116278" x="7959725" y="3754438"/>
          <p14:tracePt t="116282" x="7959725" y="3767138"/>
          <p14:tracePt t="116292" x="7959725" y="3779838"/>
          <p14:tracePt t="116308" x="7959725" y="3792538"/>
          <p14:tracePt t="116321" x="7959725" y="3803650"/>
          <p14:tracePt t="116332" x="7972425" y="3803650"/>
          <p14:tracePt t="116338" x="7972425" y="3816350"/>
          <p14:tracePt t="116347" x="7983538" y="3829050"/>
          <p14:tracePt t="116359" x="7983538" y="3854450"/>
          <p14:tracePt t="116362" x="7983538" y="3867150"/>
          <p14:tracePt t="116374" x="7983538" y="3892550"/>
          <p14:tracePt t="116379" x="7983538" y="3905250"/>
          <p14:tracePt t="116388" x="7983538" y="3929063"/>
          <p14:tracePt t="116404" x="7983538" y="3941763"/>
          <p14:tracePt t="116414" x="7983538" y="3954463"/>
          <p14:tracePt t="116427" x="7983538" y="3967163"/>
          <p14:tracePt t="116445" x="7983538" y="3979863"/>
          <p14:tracePt t="116457" x="7996238" y="3992563"/>
          <p14:tracePt t="116534" x="7996238" y="4005263"/>
          <p14:tracePt t="116983" x="7959725" y="4005263"/>
          <p14:tracePt t="116993" x="7896225" y="4005263"/>
          <p14:tracePt t="116999" x="7808913" y="4005263"/>
          <p14:tracePt t="117010" x="7708900" y="4005263"/>
          <p14:tracePt t="117019" x="7608888" y="4005263"/>
          <p14:tracePt t="117023" x="7496175" y="4005263"/>
          <p14:tracePt t="117033" x="7383463" y="4005263"/>
          <p14:tracePt t="117039" x="7208838" y="4029075"/>
          <p14:tracePt t="117049" x="7121525" y="4029075"/>
          <p14:tracePt t="117060" x="7058025" y="4029075"/>
          <p14:tracePt t="117063" x="7008813" y="4029075"/>
          <p14:tracePt t="117075" x="6970713" y="4029075"/>
          <p14:tracePt t="117079" x="6945313" y="4029075"/>
          <p14:tracePt t="117096" x="6932613" y="4029075"/>
          <p14:tracePt t="117110" x="6919913" y="4029075"/>
          <p14:tracePt t="117427" x="6932613" y="4029075"/>
          <p14:tracePt t="117443" x="6958013" y="4029075"/>
          <p14:tracePt t="117454" x="6983413" y="4017963"/>
          <p14:tracePt t="117463" x="7008813" y="4017963"/>
          <p14:tracePt t="117467" x="7032625" y="4017963"/>
          <p14:tracePt t="117477" x="7058025" y="4017963"/>
          <p14:tracePt t="117483" x="7083425" y="4017963"/>
          <p14:tracePt t="117493" x="7121525" y="4017963"/>
          <p14:tracePt t="117503" x="7145338" y="4017963"/>
          <p14:tracePt t="117507" x="7158038" y="4017963"/>
          <p14:tracePt t="117517" x="7183438" y="4017963"/>
          <p14:tracePt t="117534" x="7196138" y="4017963"/>
          <p14:tracePt t="117550" x="7208838" y="4017963"/>
          <p14:tracePt t="117561" x="7221538" y="4017963"/>
          <p14:tracePt t="117575" x="7232650" y="4017963"/>
          <p14:tracePt t="117583" x="7258050" y="4017963"/>
          <p14:tracePt t="117590" x="7283450" y="4017963"/>
          <p14:tracePt t="117600" x="7308850" y="4017963"/>
          <p14:tracePt t="117605" x="7345363" y="4005263"/>
          <p14:tracePt t="117613" x="7383463" y="4005263"/>
          <p14:tracePt t="117624" x="7421563" y="4005263"/>
          <p14:tracePt t="117630" x="7458075" y="4005263"/>
          <p14:tracePt t="117640" x="7483475" y="3992563"/>
          <p14:tracePt t="117646" x="7521575" y="3992563"/>
          <p14:tracePt t="117656" x="7546975" y="3992563"/>
          <p14:tracePt t="117669" x="7558088" y="3992563"/>
          <p14:tracePt t="117695" x="7570788" y="3992563"/>
          <p14:tracePt t="117709" x="7596188" y="3992563"/>
          <p14:tracePt t="117719" x="7596188" y="3979863"/>
          <p14:tracePt t="117726" x="7621588" y="3979863"/>
          <p14:tracePt t="117735" x="7634288" y="3979863"/>
          <p14:tracePt t="117745" x="7659688" y="3979863"/>
          <p14:tracePt t="117749" x="7696200" y="3967163"/>
          <p14:tracePt t="117761" x="7721600" y="3967163"/>
          <p14:tracePt t="117765" x="7783513" y="3954463"/>
          <p14:tracePt t="117776" x="7808913" y="3954463"/>
          <p14:tracePt t="117785" x="7834313" y="3941763"/>
          <p14:tracePt t="117791" x="7872413" y="3941763"/>
          <p14:tracePt t="117801" x="7896225" y="3941763"/>
          <p14:tracePt t="117805" x="7921625" y="3941763"/>
          <p14:tracePt t="117815" x="7947025" y="3941763"/>
          <p14:tracePt t="117826" x="7959725" y="3941763"/>
          <p14:tracePt t="117831" x="7972425" y="3941763"/>
          <p14:tracePt t="117843" x="7972425" y="3929063"/>
          <p14:tracePt t="117851" x="7983538" y="3929063"/>
          <p14:tracePt t="117948" x="7996238" y="3929063"/>
          <p14:tracePt t="118947" x="8008938" y="3929063"/>
          <p14:tracePt t="119581" x="8008938" y="3916363"/>
          <p14:tracePt t="119649" x="8008938" y="3892550"/>
          <p14:tracePt t="119651" x="8008938" y="3854450"/>
          <p14:tracePt t="119662" x="8021638" y="3816350"/>
          <p14:tracePt t="119672" x="8021638" y="3792538"/>
          <p14:tracePt t="119679" x="8021638" y="3779838"/>
          <p14:tracePt t="119688" x="8034338" y="3779838"/>
          <p14:tracePt t="119797" x="8034338" y="3767138"/>
          <p14:tracePt t="119894" x="8034338" y="3754438"/>
          <p14:tracePt t="119904" x="8034338" y="3729038"/>
          <p14:tracePt t="119914" x="8034338" y="3703638"/>
          <p14:tracePt t="119919" x="8034338" y="3667125"/>
          <p14:tracePt t="119929" x="8021638" y="3641725"/>
          <p14:tracePt t="119934" x="8008938" y="3616325"/>
          <p14:tracePt t="119944" x="8008938" y="3590925"/>
          <p14:tracePt t="119956" x="7996238" y="3554413"/>
          <p14:tracePt t="119959" x="7983538" y="3490913"/>
          <p14:tracePt t="119975" x="7972425" y="3429000"/>
          <p14:tracePt t="119985" x="7972425" y="3416300"/>
          <p14:tracePt t="119995" x="7972425" y="3403600"/>
          <p14:tracePt t="120076" x="7972425" y="3390900"/>
          <p14:tracePt t="120093" x="7972425" y="3378200"/>
          <p14:tracePt t="120105" x="7972425" y="3367088"/>
          <p14:tracePt t="120115" x="7972425" y="3354388"/>
          <p14:tracePt t="120122" x="7972425" y="3341688"/>
          <p14:tracePt t="120135" x="7972425" y="3328988"/>
          <p14:tracePt t="120155" x="7972425" y="3316288"/>
          <p14:tracePt t="125885" x="7972425" y="3328988"/>
          <p14:tracePt t="125891" x="7972425" y="3341688"/>
          <p14:tracePt t="125901" x="7972425" y="3354388"/>
          <p14:tracePt t="125911" x="7959725" y="3390900"/>
          <p14:tracePt t="125915" x="7959725" y="3429000"/>
          <p14:tracePt t="125925" x="7947025" y="3454400"/>
          <p14:tracePt t="125932" x="7921625" y="3503613"/>
          <p14:tracePt t="125941" x="7921625" y="3529013"/>
          <p14:tracePt t="125951" x="7908925" y="3567113"/>
          <p14:tracePt t="125957" x="7883525" y="3603625"/>
          <p14:tracePt t="125967" x="7872413" y="3641725"/>
          <p14:tracePt t="125971" x="7859713" y="3654425"/>
          <p14:tracePt t="125981" x="7847013" y="3667125"/>
          <p14:tracePt t="125991" x="7847013" y="3692525"/>
          <p14:tracePt t="125997" x="7834313" y="3703638"/>
          <p14:tracePt t="126007" x="7821613" y="3729038"/>
          <p14:tracePt t="126011" x="7821613" y="3741738"/>
          <p14:tracePt t="126021" x="7808913" y="3754438"/>
          <p14:tracePt t="126031" x="7796213" y="3767138"/>
          <p14:tracePt t="126042" x="7796213" y="3779838"/>
          <p14:tracePt t="126047" x="7783513" y="3803650"/>
          <p14:tracePt t="126051" x="7770813" y="3816350"/>
          <p14:tracePt t="126062" x="7770813" y="3829050"/>
          <p14:tracePt t="126073" x="7759700" y="3854450"/>
          <p14:tracePt t="126079" x="7734300" y="3892550"/>
          <p14:tracePt t="126087" x="7708900" y="3905250"/>
          <p14:tracePt t="126096" x="7696200" y="3929063"/>
          <p14:tracePt t="126113" x="7683500" y="3941763"/>
          <p14:tracePt t="126224" x="7683500" y="3954463"/>
          <p14:tracePt t="126561" x="7670800" y="3954463"/>
          <p14:tracePt t="126591" x="7659688" y="3954463"/>
          <p14:tracePt t="126617" x="7659688" y="3941763"/>
          <p14:tracePt t="126628" x="7659688" y="3916363"/>
          <p14:tracePt t="126631" x="7659688" y="3892550"/>
          <p14:tracePt t="126647" x="7659688" y="3867150"/>
          <p14:tracePt t="126653" x="7659688" y="3841750"/>
          <p14:tracePt t="126657" x="7659688" y="3816350"/>
          <p14:tracePt t="126667" x="7670800" y="3779838"/>
          <p14:tracePt t="126674" x="7670800" y="3767138"/>
          <p14:tracePt t="126684" x="7670800" y="3754438"/>
          <p14:tracePt t="126695" x="7670800" y="3741738"/>
          <p14:tracePt t="126698" x="7683500" y="3729038"/>
          <p14:tracePt t="126707" x="7683500" y="3716338"/>
          <p14:tracePt t="126723" x="7696200" y="3703638"/>
          <p14:tracePt t="126734" x="7696200" y="3692525"/>
          <p14:tracePt t="126737" x="7708900" y="3692525"/>
          <p14:tracePt t="130569" x="7696200" y="3703638"/>
          <p14:tracePt t="130572" x="7683500" y="3729038"/>
          <p14:tracePt t="130588" x="7659688" y="3754438"/>
          <p14:tracePt t="130591" x="7659688" y="3779838"/>
          <p14:tracePt t="130597" x="7646988" y="3792538"/>
          <p14:tracePt t="130607" x="7634288" y="3792538"/>
          <p14:tracePt t="130714" x="7634288" y="3803650"/>
          <p14:tracePt t="130728" x="7608888" y="3816350"/>
          <p14:tracePt t="130734" x="7583488" y="3829050"/>
          <p14:tracePt t="130743" x="7558088" y="3854450"/>
          <p14:tracePt t="130753" x="7521575" y="3867150"/>
          <p14:tracePt t="130757" x="7470775" y="3892550"/>
          <p14:tracePt t="130768" x="7434263" y="3905250"/>
          <p14:tracePt t="130773" x="7408863" y="3929063"/>
          <p14:tracePt t="130783" x="7383463" y="3941763"/>
          <p14:tracePt t="130793" x="7370763" y="3941763"/>
          <p14:tracePt t="130799" x="7358063" y="3954463"/>
          <p14:tracePt t="130864" x="7345363" y="3954463"/>
          <p14:tracePt t="130873" x="7321550" y="3967163"/>
          <p14:tracePt t="130880" x="7296150" y="3979863"/>
          <p14:tracePt t="130889" x="7232650" y="4005263"/>
          <p14:tracePt t="130893" x="7145338" y="4041775"/>
          <p14:tracePt t="130903" x="7058025" y="4079875"/>
          <p14:tracePt t="130915" x="6919913" y="4141788"/>
          <p14:tracePt t="130919" x="6807200" y="4192588"/>
          <p14:tracePt t="130929" x="6732588" y="4217988"/>
          <p14:tracePt t="130935" x="6707188" y="4230688"/>
          <p14:tracePt t="130945" x="6696075" y="4241800"/>
          <p14:tracePt t="130955" x="6683375" y="4241800"/>
          <p14:tracePt t="130959" x="6683375" y="4254500"/>
          <p14:tracePt t="131576" x="6683375" y="4230688"/>
          <p14:tracePt t="131582" x="6683375" y="4217988"/>
          <p14:tracePt t="131592" x="6683375" y="4192588"/>
          <p14:tracePt t="131596" x="6696075" y="4179888"/>
          <p14:tracePt t="131608" x="6707188" y="4129088"/>
          <p14:tracePt t="131618" x="6745288" y="4079875"/>
          <p14:tracePt t="131624" x="6770688" y="4029075"/>
          <p14:tracePt t="131631" x="6819900" y="3954463"/>
          <p14:tracePt t="131637" x="6832600" y="3929063"/>
          <p14:tracePt t="131647" x="6845300" y="3916363"/>
          <p14:tracePt t="131657" x="6858000" y="3892550"/>
          <p14:tracePt t="131717" x="6870700" y="3892550"/>
          <p14:tracePt t="131839" x="6896100" y="3905250"/>
          <p14:tracePt t="131849" x="6919913" y="3929063"/>
          <p14:tracePt t="131859" x="6970713" y="3967163"/>
          <p14:tracePt t="131863" x="7008813" y="3979863"/>
          <p14:tracePt t="131873" x="7019925" y="4005263"/>
          <p14:tracePt t="131879" x="7045325" y="4005263"/>
          <p14:tracePt t="131889" x="7058025" y="4005263"/>
          <p14:tracePt t="131899" x="7058025" y="4017963"/>
          <p14:tracePt t="131903" x="7070725" y="4017963"/>
          <p14:tracePt t="132106" x="7096125" y="4017963"/>
          <p14:tracePt t="132116" x="7108825" y="4017963"/>
          <p14:tracePt t="132122" x="7145338" y="4017963"/>
          <p14:tracePt t="132131" x="7170738" y="4017963"/>
          <p14:tracePt t="132142" x="7196138" y="4005263"/>
          <p14:tracePt t="132146" x="7232650" y="3992563"/>
          <p14:tracePt t="132157" x="7296150" y="3967163"/>
          <p14:tracePt t="132161" x="7345363" y="3954463"/>
          <p14:tracePt t="132172" x="7421563" y="3929063"/>
          <p14:tracePt t="132182" x="7521575" y="3905250"/>
          <p14:tracePt t="132189" x="7546975" y="3892550"/>
          <p14:tracePt t="132198" x="7570788" y="3879850"/>
          <p14:tracePt t="132304" x="7583488" y="3879850"/>
          <p14:tracePt t="132464" x="7596188" y="3879850"/>
          <p14:tracePt t="132494" x="7608888" y="3879850"/>
          <p14:tracePt t="132509" x="7621588" y="3879850"/>
          <p14:tracePt t="132953" x="7608888" y="3879850"/>
          <p14:tracePt t="133209" x="7596188" y="3879850"/>
          <p14:tracePt t="133221" x="7570788" y="3879850"/>
          <p14:tracePt t="133226" x="7546975" y="3879850"/>
          <p14:tracePt t="133235" x="7508875" y="3879850"/>
          <p14:tracePt t="133245" x="7483475" y="3879850"/>
          <p14:tracePt t="133251" x="7446963" y="3879850"/>
          <p14:tracePt t="133261" x="7421563" y="3879850"/>
          <p14:tracePt t="133265" x="7408863" y="3879850"/>
          <p14:tracePt t="133275" x="7383463" y="3879850"/>
          <p14:tracePt t="133285" x="7370763" y="3892550"/>
          <p14:tracePt t="133291" x="7358063" y="3905250"/>
          <p14:tracePt t="133305" x="7345363" y="3905250"/>
          <p14:tracePt t="134023" x="7345363" y="3892550"/>
          <p14:tracePt t="134033" x="7345363" y="3879850"/>
          <p14:tracePt t="134043" x="7358063" y="3867150"/>
          <p14:tracePt t="134047" x="7358063" y="3854450"/>
          <p14:tracePt t="134057" x="7370763" y="3841750"/>
          <p14:tracePt t="134064" x="7383463" y="3816350"/>
          <p14:tracePt t="134084" x="7396163" y="3803650"/>
          <p14:tracePt t="134087" x="7396163" y="3792538"/>
          <p14:tracePt t="134099" x="7408863" y="3792538"/>
          <p14:tracePt t="134103" x="7408863" y="3779838"/>
          <p14:tracePt t="134194" x="7421563" y="3767138"/>
          <p14:tracePt t="134205" x="7421563" y="3754438"/>
          <p14:tracePt t="134229" x="7421563" y="3729038"/>
          <p14:tracePt t="134234" x="7434263" y="3729038"/>
          <p14:tracePt t="134244" x="7434263" y="3716338"/>
          <p14:tracePt t="134250" x="7446963" y="3716338"/>
          <p14:tracePt t="134259" x="7446963" y="3703638"/>
          <p14:tracePt t="134276" x="7446963" y="3692525"/>
          <p14:tracePt t="134291" x="7458075" y="3692525"/>
          <p14:tracePt t="134316" x="7458075" y="3679825"/>
          <p14:tracePt t="134330" x="7458075" y="3667125"/>
          <p14:tracePt t="134340" x="7458075" y="3654425"/>
          <p14:tracePt t="134346" x="7470775" y="3641725"/>
          <p14:tracePt t="134356" x="7470775" y="3629025"/>
          <p14:tracePt t="134366" x="7470775" y="3603625"/>
          <p14:tracePt t="134369" x="7483475" y="3579813"/>
          <p14:tracePt t="134383" x="7496175" y="3567113"/>
          <p14:tracePt t="134386" x="7496175" y="3554413"/>
          <p14:tracePt t="134398" x="7508875" y="3516313"/>
          <p14:tracePt t="134406" x="7521575" y="3516313"/>
          <p14:tracePt t="134411" x="7521575" y="3503613"/>
          <p14:tracePt t="134421" x="7534275" y="3490913"/>
          <p14:tracePt t="134435" x="7534275" y="3479800"/>
          <p14:tracePt t="134749" x="7546975" y="3479800"/>
          <p14:tracePt t="134759" x="7546975" y="3467100"/>
          <p14:tracePt t="134942" x="7558088" y="3454400"/>
          <p14:tracePt t="134961" x="7558088" y="3441700"/>
          <p14:tracePt t="134965" x="7570788" y="3429000"/>
          <p14:tracePt t="134975" x="7570788" y="3416300"/>
          <p14:tracePt t="134985" x="7583488" y="3416300"/>
          <p14:tracePt t="134991" x="7583488" y="3403600"/>
          <p14:tracePt t="135002" x="7596188" y="3403600"/>
          <p14:tracePt t="135005" x="7596188" y="3390900"/>
          <p14:tracePt t="135015" x="7596188" y="3378200"/>
          <p14:tracePt t="135041" x="7608888" y="3367088"/>
          <p14:tracePt t="135087" x="7621588" y="3367088"/>
          <p14:tracePt t="135111" x="7621588" y="3354388"/>
          <p14:tracePt t="135330" x="7621588" y="3341688"/>
          <p14:tracePt t="135339" x="7621588" y="3328988"/>
          <p14:tracePt t="135349" x="7621588" y="3303588"/>
          <p14:tracePt t="135353" x="7621588" y="3290888"/>
          <p14:tracePt t="135363" x="7621588" y="3278188"/>
          <p14:tracePt t="135369" x="7621588" y="3267075"/>
          <p14:tracePt t="135379" x="7621588" y="3241675"/>
          <p14:tracePt t="135389" x="7621588" y="3228975"/>
          <p14:tracePt t="135393" x="7621588" y="3216275"/>
          <p14:tracePt t="135404" x="7634288" y="3216275"/>
          <p14:tracePt t="135421" x="7634288" y="3203575"/>
          <p14:tracePt t="136484" x="7634288" y="3190875"/>
          <p14:tracePt t="136489" x="7634288" y="3178175"/>
          <p14:tracePt t="136500" x="7634288" y="3165475"/>
          <p14:tracePt t="136510" x="7634288" y="3154363"/>
          <p14:tracePt t="136514" x="7634288" y="3141663"/>
          <p14:tracePt t="136530" x="7646988" y="3141663"/>
          <p14:tracePt t="136553" x="7646988" y="3128963"/>
          <p14:tracePt t="136589" x="7646988" y="3116263"/>
          <p14:tracePt t="136595" x="7646988" y="3103563"/>
          <p14:tracePt t="136606" x="7646988" y="3090863"/>
          <p14:tracePt t="136610" x="7646988" y="3065463"/>
          <p14:tracePt t="136619" x="7659688" y="3041650"/>
          <p14:tracePt t="136629" x="7670800" y="3028950"/>
          <p14:tracePt t="136636" x="7670800" y="3003550"/>
          <p14:tracePt t="136645" x="7670800" y="2978150"/>
          <p14:tracePt t="136655" x="7670800" y="2952750"/>
          <p14:tracePt t="136669" x="7670800" y="2941638"/>
          <p14:tracePt t="136676" x="7670800" y="2928938"/>
          <p14:tracePt t="136685" x="7683500" y="2928938"/>
          <p14:tracePt t="136725" x="7683500" y="2916238"/>
          <p14:tracePt t="136732" x="7683500" y="2903538"/>
          <p14:tracePt t="136752" x="7683500" y="2890838"/>
          <p14:tracePt t="136756" x="7683500" y="2878138"/>
          <p14:tracePt t="136765" x="7683500" y="2852738"/>
          <p14:tracePt t="136771" x="7683500" y="2840038"/>
          <p14:tracePt t="136782" x="7683500" y="2828925"/>
          <p14:tracePt t="136792" x="7683500" y="2816225"/>
          <p14:tracePt t="136795" x="7683500" y="2803525"/>
          <p14:tracePt t="136808" x="7683500" y="2790825"/>
          <p14:tracePt t="136812" x="7683500" y="2765425"/>
          <p14:tracePt t="136831" x="7683500" y="2752725"/>
          <p14:tracePt t="136837" x="7683500" y="2740025"/>
          <p14:tracePt t="136851" x="7683500" y="2728913"/>
          <p14:tracePt t="136861" x="7683500" y="2716213"/>
          <p14:tracePt t="136872" x="7683500" y="2703513"/>
          <p14:tracePt t="136877" x="7683500" y="2665413"/>
          <p14:tracePt t="136887" x="7683500" y="2640013"/>
          <p14:tracePt t="136891" x="7683500" y="2616200"/>
          <p14:tracePt t="136901" x="7683500" y="2578100"/>
          <p14:tracePt t="136913" x="7683500" y="2540000"/>
          <p14:tracePt t="136917" x="7683500" y="2490788"/>
          <p14:tracePt t="136927" x="7683500" y="2452688"/>
          <p14:tracePt t="136932" x="7683500" y="2414588"/>
          <p14:tracePt t="136943" x="7683500" y="2390775"/>
          <p14:tracePt t="136957" x="7683500" y="2339975"/>
          <p14:tracePt t="136968" x="7683500" y="2327275"/>
          <p14:tracePt t="136995" x="7683500" y="2314575"/>
          <p14:tracePt t="137195" x="7696200" y="2327275"/>
          <p14:tracePt t="137199" x="7696200" y="2352675"/>
          <p14:tracePt t="137209" x="7696200" y="2378075"/>
          <p14:tracePt t="137215" x="7696200" y="2414588"/>
          <p14:tracePt t="137226" x="7696200" y="2439988"/>
          <p14:tracePt t="137235" x="7696200" y="2478088"/>
          <p14:tracePt t="137239" x="7696200" y="2503488"/>
          <p14:tracePt t="137249" x="7696200" y="2540000"/>
          <p14:tracePt t="137261" x="7696200" y="2578100"/>
          <p14:tracePt t="137265" x="7696200" y="2616200"/>
          <p14:tracePt t="137276" x="7696200" y="2652713"/>
          <p14:tracePt t="137281" x="7696200" y="2703513"/>
          <p14:tracePt t="137292" x="7696200" y="2728913"/>
          <p14:tracePt t="137295" x="7696200" y="2752725"/>
          <p14:tracePt t="137305" x="7696200" y="2778125"/>
          <p14:tracePt t="137315" x="7696200" y="2803525"/>
          <p14:tracePt t="137321" x="7696200" y="2816225"/>
          <p14:tracePt t="137331" x="7683500" y="2840038"/>
          <p14:tracePt t="137335" x="7683500" y="2865438"/>
          <p14:tracePt t="137346" x="7683500" y="2878138"/>
          <p14:tracePt t="137355" x="7683500" y="2890838"/>
          <p14:tracePt t="137361" x="7683500" y="2916238"/>
          <p14:tracePt t="137371" x="7683500" y="2941638"/>
          <p14:tracePt t="137377" x="7683500" y="2952750"/>
          <p14:tracePt t="137387" x="7683500" y="2965450"/>
          <p14:tracePt t="137398" x="7683500" y="2990850"/>
          <p14:tracePt t="137401" x="7683500" y="3003550"/>
          <p14:tracePt t="137411" x="7683500" y="3016250"/>
          <p14:tracePt t="137417" x="7683500" y="3041650"/>
          <p14:tracePt t="137427" x="7683500" y="3078163"/>
          <p14:tracePt t="137436" x="7683500" y="3116263"/>
          <p14:tracePt t="137445" x="7683500" y="3154363"/>
          <p14:tracePt t="137449" x="7683500" y="3190875"/>
          <p14:tracePt t="137460" x="7683500" y="3241675"/>
          <p14:tracePt t="137466" x="7683500" y="3290888"/>
          <p14:tracePt t="137475" x="7670800" y="3354388"/>
          <p14:tracePt t="137485" x="7670800" y="3403600"/>
          <p14:tracePt t="137492" x="7659688" y="3467100"/>
          <p14:tracePt t="137501" x="7646988" y="3516313"/>
          <p14:tracePt t="137505" x="7646988" y="3541713"/>
          <p14:tracePt t="137515" x="7646988" y="3579813"/>
          <p14:tracePt t="137527" x="7646988" y="3590925"/>
          <p14:tracePt t="137531" x="7634288" y="3616325"/>
          <p14:tracePt t="137545" x="7634288" y="3629025"/>
          <p14:tracePt t="137556" x="7634288" y="3641725"/>
          <p14:tracePt t="137651" x="7634288" y="3629025"/>
          <p14:tracePt t="137668" x="7634288" y="3616325"/>
          <p14:tracePt t="137728" x="7634288" y="3590925"/>
          <p14:tracePt t="137734" x="7634288" y="3579813"/>
          <p14:tracePt t="137744" x="7621588" y="3567113"/>
          <p14:tracePt t="137748" x="7621588" y="3541713"/>
          <p14:tracePt t="137759" x="7621588" y="3503613"/>
          <p14:tracePt t="137767" x="7621588" y="3467100"/>
          <p14:tracePt t="137774" x="7621588" y="3416300"/>
          <p14:tracePt t="137783" x="7621588" y="3378200"/>
          <p14:tracePt t="137787" x="7621588" y="3328988"/>
          <p14:tracePt t="137797" x="7608888" y="3254375"/>
          <p14:tracePt t="137807" x="7596188" y="3203575"/>
          <p14:tracePt t="137813" x="7596188" y="3154363"/>
          <p14:tracePt t="137824" x="7596188" y="3116263"/>
          <p14:tracePt t="137827" x="7583488" y="3090863"/>
          <p14:tracePt t="137839" x="7583488" y="3065463"/>
          <p14:tracePt t="137850" x="7583488" y="3041650"/>
          <p14:tracePt t="137853" x="7570788" y="3041650"/>
          <p14:tracePt t="137944" x="7570788" y="3054350"/>
          <p14:tracePt t="137969" x="7570788" y="3065463"/>
          <p14:tracePt t="137975" x="7570788" y="3078163"/>
          <p14:tracePt t="137985" x="7570788" y="3090863"/>
          <p14:tracePt t="137990" x="7570788" y="3103563"/>
          <p14:tracePt t="138000" x="7570788" y="3128963"/>
          <p14:tracePt t="138009" x="7570788" y="3141663"/>
          <p14:tracePt t="138015" x="7570788" y="3154363"/>
          <p14:tracePt t="138025" x="7570788" y="3165475"/>
          <p14:tracePt t="138041" x="7558088" y="3190875"/>
          <p14:tracePt t="138050" x="7558088" y="3203575"/>
          <p14:tracePt t="138066" x="7558088" y="3216275"/>
          <p14:tracePt t="138072" x="7558088" y="3228975"/>
          <p14:tracePt t="138096" x="7558088" y="3241675"/>
          <p14:tracePt t="138188" x="7558088" y="3228975"/>
          <p14:tracePt t="138194" x="7570788" y="3216275"/>
          <p14:tracePt t="138204" x="7570788" y="3190875"/>
          <p14:tracePt t="138210" x="7570788" y="3165475"/>
          <p14:tracePt t="138218" x="7583488" y="3128963"/>
          <p14:tracePt t="138228" x="7583488" y="3103563"/>
          <p14:tracePt t="138234" x="7583488" y="3065463"/>
          <p14:tracePt t="138243" x="7583488" y="3054350"/>
          <p14:tracePt t="138247" x="7583488" y="3041650"/>
          <p14:tracePt t="138267" x="7583488" y="3028950"/>
          <p14:tracePt t="138349" x="7570788" y="3054350"/>
          <p14:tracePt t="138353" x="7570788" y="3065463"/>
          <p14:tracePt t="138363" x="7558088" y="3090863"/>
          <p14:tracePt t="138369" x="7546975" y="3103563"/>
          <p14:tracePt t="138379" x="7546975" y="3116263"/>
          <p14:tracePt t="138485" x="7558088" y="3116263"/>
          <p14:tracePt t="138678" x="7558088" y="3128963"/>
          <p14:tracePt t="139105" x="7570788" y="3128963"/>
          <p14:tracePt t="139216" x="7583488" y="3128963"/>
          <p14:tracePt t="139237" x="7608888" y="3128963"/>
          <p14:tracePt t="139241" x="7621588" y="3116263"/>
          <p14:tracePt t="139251" x="7646988" y="3103563"/>
          <p14:tracePt t="139257" x="7646988" y="3078163"/>
          <p14:tracePt t="139267" x="7659688" y="3078163"/>
          <p14:tracePt t="139277" x="7659688" y="3041650"/>
          <p14:tracePt t="139281" x="7683500" y="3028950"/>
          <p14:tracePt t="139291" x="7696200" y="2990850"/>
          <p14:tracePt t="139297" x="7708900" y="2952750"/>
          <p14:tracePt t="139307" x="7721600" y="2916238"/>
          <p14:tracePt t="139317" x="7734300" y="2890838"/>
          <p14:tracePt t="139321" x="7734300" y="2865438"/>
          <p14:tracePt t="139331" x="7747000" y="2852738"/>
          <p14:tracePt t="139337" x="7747000" y="2828925"/>
          <p14:tracePt t="139427" x="7747000" y="2816225"/>
          <p14:tracePt t="139437" x="7734300" y="2803525"/>
          <p14:tracePt t="139443" x="7708900" y="2790825"/>
          <p14:tracePt t="139453" x="7683500" y="2778125"/>
          <p14:tracePt t="139459" x="7659688" y="2765425"/>
          <p14:tracePt t="139469" x="7659688" y="2752725"/>
          <p14:tracePt t="139483" x="7646988" y="2740025"/>
          <p14:tracePt t="139493" x="7634288" y="2740025"/>
          <p14:tracePt t="139499" x="7621588" y="2716213"/>
          <p14:tracePt t="139519" x="7608888" y="2716213"/>
          <p14:tracePt t="139533" x="7596188" y="2716213"/>
          <p14:tracePt t="139541" x="7583488" y="2716213"/>
          <p14:tracePt t="139549" x="7570788" y="2728913"/>
          <p14:tracePt t="139559" x="7546975" y="2752725"/>
          <p14:tracePt t="139565" x="7534275" y="2778125"/>
          <p14:tracePt t="139576" x="7496175" y="2828925"/>
          <p14:tracePt t="139580" x="7446963" y="2878138"/>
          <p14:tracePt t="139590" x="7421563" y="2941638"/>
          <p14:tracePt t="139601" x="7408863" y="2965450"/>
          <p14:tracePt t="139606" x="7383463" y="3003550"/>
          <p14:tracePt t="139616" x="7383463" y="3028950"/>
          <p14:tracePt t="139619" x="7370763" y="3054350"/>
          <p14:tracePt t="139631" x="7370763" y="3065463"/>
          <p14:tracePt t="139642" x="7370763" y="3078163"/>
          <p14:tracePt t="139646" x="7358063" y="3090863"/>
          <p14:tracePt t="139658" x="7358063" y="3103563"/>
          <p14:tracePt t="139661" x="7358063" y="3116263"/>
          <p14:tracePt t="139682" x="7358063" y="3128963"/>
          <p14:tracePt t="139778" x="7358063" y="3141663"/>
          <p14:tracePt t="139791" x="7358063" y="3154363"/>
          <p14:tracePt t="139802" x="7358063" y="3165475"/>
          <p14:tracePt t="139809" x="7383463" y="3203575"/>
          <p14:tracePt t="139818" x="7396163" y="3228975"/>
          <p14:tracePt t="139822" x="7421563" y="3267075"/>
          <p14:tracePt t="139832" x="7434263" y="3290888"/>
          <p14:tracePt t="139842" x="7458075" y="3316288"/>
          <p14:tracePt t="139847" x="7470775" y="3328988"/>
          <p14:tracePt t="139857" x="7483475" y="3328988"/>
          <p14:tracePt t="139861" x="7483475" y="3341688"/>
          <p14:tracePt t="139882" x="7496175" y="3341688"/>
          <p14:tracePt t="139914" x="7508875" y="3341688"/>
          <p14:tracePt t="139925" x="7534275" y="3341688"/>
          <p14:tracePt t="139928" x="7558088" y="3341688"/>
          <p14:tracePt t="139940" x="7583488" y="3341688"/>
          <p14:tracePt t="139943" x="7608888" y="3341688"/>
          <p14:tracePt t="139956" x="7634288" y="3341688"/>
          <p14:tracePt t="139963" x="7670800" y="3328988"/>
          <p14:tracePt t="139967" x="7734300" y="3328988"/>
          <p14:tracePt t="139977" x="7808913" y="3303588"/>
          <p14:tracePt t="139983" x="7859713" y="3278188"/>
          <p14:tracePt t="139993" x="7908925" y="3267075"/>
          <p14:tracePt t="140004" x="7972425" y="3241675"/>
          <p14:tracePt t="140007" x="8008938" y="3216275"/>
          <p14:tracePt t="140017" x="8059738" y="3178175"/>
          <p14:tracePt t="140023" x="8085138" y="3154363"/>
          <p14:tracePt t="140033" x="8108950" y="3128963"/>
          <p14:tracePt t="140043" x="8134350" y="3090863"/>
          <p14:tracePt t="140049" x="8159750" y="3054350"/>
          <p14:tracePt t="140059" x="8185150" y="2990850"/>
          <p14:tracePt t="140063" x="8197850" y="2916238"/>
          <p14:tracePt t="140074" x="8208963" y="2852738"/>
          <p14:tracePt t="140083" x="8208963" y="2778125"/>
          <p14:tracePt t="140089" x="8208963" y="2716213"/>
          <p14:tracePt t="140099" x="8208963" y="2678113"/>
          <p14:tracePt t="140104" x="8208963" y="2665413"/>
          <p14:tracePt t="140113" x="8208963" y="2652713"/>
          <p14:tracePt t="140123" x="8208963" y="2640013"/>
          <p14:tracePt t="140129" x="8208963" y="2627313"/>
          <p14:tracePt t="140145" x="8197850" y="2616200"/>
          <p14:tracePt t="140155" x="8197850" y="2590800"/>
          <p14:tracePt t="140170" x="8185150" y="2578100"/>
          <p14:tracePt t="140185" x="8185150" y="2565400"/>
          <p14:tracePt t="140195" x="8172450" y="2552700"/>
          <p14:tracePt t="140205" x="8172450" y="2540000"/>
          <p14:tracePt t="140209" x="8159750" y="2540000"/>
          <p14:tracePt t="140235" x="8159750" y="2527300"/>
          <p14:tracePt t="140245" x="8147050" y="2527300"/>
          <p14:tracePt t="140261" x="8134350" y="2527300"/>
          <p14:tracePt t="140265" x="8108950" y="2516188"/>
          <p14:tracePt t="140285" x="8085138" y="2516188"/>
          <p14:tracePt t="140295" x="8072438" y="2516188"/>
          <p14:tracePt t="140302" x="8059738" y="2527300"/>
          <p14:tracePt t="140305" x="8008938" y="2552700"/>
          <p14:tracePt t="140315" x="7983538" y="2590800"/>
          <p14:tracePt t="140325" x="7921625" y="2665413"/>
          <p14:tracePt t="140331" x="7859713" y="2728913"/>
          <p14:tracePt t="140342" x="7808913" y="2803525"/>
          <p14:tracePt t="140345" x="7759700" y="2878138"/>
          <p14:tracePt t="140355" x="7721600" y="2952750"/>
          <p14:tracePt t="140365" x="7670800" y="2990850"/>
          <p14:tracePt t="140372" x="7621588" y="3065463"/>
          <p14:tracePt t="140381" x="7596188" y="3103563"/>
          <p14:tracePt t="140387" x="7583488" y="3116263"/>
          <p14:tracePt t="140397" x="7583488" y="3128963"/>
          <p14:tracePt t="140407" x="7570788" y="3141663"/>
          <p14:tracePt t="140411" x="7570788" y="3154363"/>
          <p14:tracePt t="140437" x="7570788" y="3165475"/>
          <p14:tracePt t="140461" x="7570788" y="3178175"/>
          <p14:tracePt t="140534" x="7570788" y="3190875"/>
          <p14:tracePt t="140548" x="7570788" y="3203575"/>
          <p14:tracePt t="140568" x="7570788" y="3216275"/>
          <p14:tracePt t="140584" x="7570788" y="3241675"/>
          <p14:tracePt t="140589" x="7596188" y="3254375"/>
          <p14:tracePt t="140598" x="7596188" y="3267075"/>
          <p14:tracePt t="140609" x="7621588" y="3290888"/>
          <p14:tracePt t="140613" x="7634288" y="3303588"/>
          <p14:tracePt t="140623" x="7646988" y="3316288"/>
          <p14:tracePt t="140639" x="7670800" y="3316288"/>
          <p14:tracePt t="140649" x="7670800" y="3328988"/>
          <p14:tracePt t="140655" x="7683500" y="3341688"/>
          <p14:tracePt t="140693" x="7696200" y="3341688"/>
          <p14:tracePt t="140709" x="7708900" y="3341688"/>
          <p14:tracePt t="140720" x="7721600" y="3328988"/>
          <p14:tracePt t="140729" x="7734300" y="3328988"/>
          <p14:tracePt t="140737" x="7747000" y="3316288"/>
          <p14:tracePt t="140745" x="7747000" y="3303588"/>
          <p14:tracePt t="140749" x="7770813" y="3290888"/>
          <p14:tracePt t="140759" x="7783513" y="3278188"/>
          <p14:tracePt t="140769" x="7796213" y="3254375"/>
          <p14:tracePt t="140775" x="7808913" y="3216275"/>
          <p14:tracePt t="140787" x="7834313" y="3190875"/>
          <p14:tracePt t="140790" x="7834313" y="3165475"/>
          <p14:tracePt t="140799" x="7834313" y="3141663"/>
          <p14:tracePt t="140809" x="7847013" y="3116263"/>
          <p14:tracePt t="140815" x="7847013" y="3090863"/>
          <p14:tracePt t="140825" x="7847013" y="3078163"/>
          <p14:tracePt t="140829" x="7847013" y="3065463"/>
          <p14:tracePt t="140905" x="7834313" y="3065463"/>
          <p14:tracePt t="140912" x="7808913" y="3078163"/>
          <p14:tracePt t="140921" x="7808913" y="3103563"/>
          <p14:tracePt t="140932" x="7796213" y="3116263"/>
          <p14:tracePt t="140935" x="7783513" y="3128963"/>
          <p14:tracePt t="140945" x="7783513" y="3141663"/>
          <p14:tracePt t="140952" x="7783513" y="3154363"/>
          <p14:tracePt t="140961" x="7770813" y="3165475"/>
          <p14:tracePt t="140977" x="7770813" y="3178175"/>
          <p14:tracePt t="140987" x="7770813" y="3190875"/>
          <p14:tracePt t="141002" x="7770813" y="3203575"/>
          <p14:tracePt t="141011" x="7770813" y="3216275"/>
          <p14:tracePt t="141017" x="7770813" y="3228975"/>
          <p14:tracePt t="141031" x="7770813" y="3241675"/>
          <p14:tracePt t="141051" x="7770813" y="3254375"/>
          <p14:tracePt t="141057" x="7783513" y="3254375"/>
          <p14:tracePt t="141068" x="7796213" y="3254375"/>
          <p14:tracePt t="141074" x="7796213" y="3267075"/>
          <p14:tracePt t="141105" x="7808913" y="3267075"/>
          <p14:tracePt t="141139" x="7808913" y="3254375"/>
          <p14:tracePt t="141147" x="7808913" y="3241675"/>
          <p14:tracePt t="141154" x="7821613" y="3228975"/>
          <p14:tracePt t="141164" x="7821613" y="3216275"/>
          <p14:tracePt t="141234" x="7808913" y="3216275"/>
          <p14:tracePt t="141244" x="7770813" y="3216275"/>
          <p14:tracePt t="141254" x="7734300" y="3241675"/>
          <p14:tracePt t="141260" x="7696200" y="3254375"/>
          <p14:tracePt t="141270" x="7670800" y="3278188"/>
          <p14:tracePt t="141274" x="7646988" y="3303588"/>
          <p14:tracePt t="141284" x="7634288" y="3328988"/>
          <p14:tracePt t="141293" x="7634288" y="3341688"/>
          <p14:tracePt t="141309" x="7621588" y="3354388"/>
          <p14:tracePt t="141355" x="7621588" y="3367088"/>
          <p14:tracePt t="141501" x="7621588" y="3354388"/>
          <p14:tracePt t="141995" x="7634288" y="3354388"/>
          <p14:tracePt t="142001" x="7683500" y="3354388"/>
          <p14:tracePt t="142011" x="7708900" y="3354388"/>
          <p14:tracePt t="142025" x="7721600" y="3354388"/>
          <p14:tracePt t="142041" x="7734300" y="3354388"/>
          <p14:tracePt t="142065" x="7747000" y="3354388"/>
          <p14:tracePt t="142149" x="7747000" y="3341688"/>
          <p14:tracePt t="142158" x="7759700" y="3341688"/>
          <p14:tracePt t="142218" x="7759700" y="3328988"/>
          <p14:tracePt t="142228" x="7759700" y="3316288"/>
          <p14:tracePt t="142239" x="7770813" y="3316288"/>
          <p14:tracePt t="142244" x="7770813" y="3303588"/>
          <p14:tracePt t="142559" x="7770813" y="3278188"/>
          <p14:tracePt t="142565" x="7770813" y="3241675"/>
          <p14:tracePt t="142575" x="7770813" y="3216275"/>
          <p14:tracePt t="142582" x="7770813" y="3203575"/>
          <p14:tracePt t="142833" x="7770813" y="3216275"/>
          <p14:tracePt t="142843" x="7759700" y="3216275"/>
          <p14:tracePt t="142858" x="7759700" y="3228975"/>
          <p14:tracePt t="142864" x="7747000" y="3254375"/>
          <p14:tracePt t="142873" x="7734300" y="3267075"/>
          <p14:tracePt t="142883" x="7696200" y="3303588"/>
          <p14:tracePt t="142888" x="7659688" y="3354388"/>
          <p14:tracePt t="142898" x="7608888" y="3403600"/>
          <p14:tracePt t="142903" x="7570788" y="3479800"/>
          <p14:tracePt t="142913" x="7496175" y="3554413"/>
          <p14:tracePt t="142923" x="7434263" y="3629025"/>
          <p14:tracePt t="142929" x="7358063" y="3716338"/>
          <p14:tracePt t="142939" x="7321550" y="3754438"/>
          <p14:tracePt t="142943" x="7283450" y="3792538"/>
          <p14:tracePt t="142953" x="7270750" y="3816350"/>
          <p14:tracePt t="142963" x="7245350" y="3829050"/>
          <p14:tracePt t="142969" x="7245350" y="3854450"/>
          <p14:tracePt t="142979" x="7221538" y="3854450"/>
          <p14:tracePt t="142993" x="7208838" y="3854450"/>
          <p14:tracePt t="143003" x="7208838" y="3867150"/>
          <p14:tracePt t="143009" x="7208838" y="3879850"/>
          <p14:tracePt t="143019" x="7196138" y="3879850"/>
          <p14:tracePt t="143029" x="7183438" y="3879850"/>
          <p14:tracePt t="143036" x="7170738" y="3892550"/>
          <p14:tracePt t="143045" x="7158038" y="3892550"/>
          <p14:tracePt t="143049" x="7145338" y="3905250"/>
          <p14:tracePt t="143059" x="7121525" y="3916363"/>
          <p14:tracePt t="143066" x="7108825" y="3929063"/>
          <p14:tracePt t="143075" x="7083425" y="3954463"/>
          <p14:tracePt t="143085" x="7058025" y="3954463"/>
          <p14:tracePt t="143089" x="7045325" y="3967163"/>
          <p14:tracePt t="143099" x="7032625" y="3979863"/>
          <p14:tracePt t="143105" x="7008813" y="3992563"/>
          <p14:tracePt t="143115" x="6996113" y="4005263"/>
          <p14:tracePt t="143125" x="6970713" y="4005263"/>
          <p14:tracePt t="143129" x="6970713" y="4029075"/>
          <p14:tracePt t="143139" x="6945313" y="4029075"/>
          <p14:tracePt t="143145" x="6945313" y="4041775"/>
          <p14:tracePt t="143155" x="6932613" y="4054475"/>
          <p14:tracePt t="143166" x="6919913" y="4054475"/>
          <p14:tracePt t="143171" x="6908800" y="4067175"/>
          <p14:tracePt t="143185" x="6896100" y="4092575"/>
          <p14:tracePt t="143196" x="6870700" y="4105275"/>
          <p14:tracePt t="143205" x="6870700" y="4117975"/>
          <p14:tracePt t="143211" x="6845300" y="4129088"/>
          <p14:tracePt t="143221" x="6819900" y="4141788"/>
          <p14:tracePt t="143225" x="6807200" y="4167188"/>
          <p14:tracePt t="143235" x="6783388" y="4192588"/>
          <p14:tracePt t="143245" x="6757988" y="4217988"/>
          <p14:tracePt t="143251" x="6732588" y="4241800"/>
          <p14:tracePt t="143261" x="6670675" y="4267200"/>
          <p14:tracePt t="143267" x="6632575" y="4267200"/>
          <p14:tracePt t="143277" x="6594475" y="4292600"/>
          <p14:tracePt t="143287" x="6519863" y="4305300"/>
          <p14:tracePt t="143291" x="6507163" y="4305300"/>
          <p14:tracePt t="143303" x="6494463" y="4305300"/>
          <p14:tracePt t="143358" x="6494463" y="4318000"/>
          <p14:tracePt t="143373" x="6483350" y="4318000"/>
          <p14:tracePt t="143583" x="6483350" y="4305300"/>
          <p14:tracePt t="143589" x="6507163" y="4292600"/>
          <p14:tracePt t="143599" x="6532563" y="4267200"/>
          <p14:tracePt t="143605" x="6557963" y="4254500"/>
          <p14:tracePt t="143615" x="6583363" y="4241800"/>
          <p14:tracePt t="143625" x="6607175" y="4205288"/>
          <p14:tracePt t="143635" x="6657975" y="4179888"/>
          <p14:tracePt t="143639" x="6670675" y="4154488"/>
          <p14:tracePt t="143646" x="6683375" y="4141788"/>
          <p14:tracePt t="143655" x="6719888" y="4117975"/>
          <p14:tracePt t="143665" x="6745288" y="4105275"/>
          <p14:tracePt t="143669" x="6757988" y="4105275"/>
          <p14:tracePt t="143681" x="6783388" y="4079875"/>
          <p14:tracePt t="143705" x="6796088" y="4079875"/>
          <p14:tracePt t="143748" x="6807200" y="4079875"/>
          <p14:tracePt t="143751" x="6832600" y="4079875"/>
          <p14:tracePt t="143761" x="6858000" y="4079875"/>
          <p14:tracePt t="143766" x="6919913" y="4067175"/>
          <p14:tracePt t="143776" x="6970713" y="4054475"/>
          <p14:tracePt t="143785" x="7058025" y="4054475"/>
          <p14:tracePt t="143791" x="7132638" y="4029075"/>
          <p14:tracePt t="143801" x="7283450" y="4005263"/>
          <p14:tracePt t="143806" x="7358063" y="3992563"/>
          <p14:tracePt t="143816" x="7408863" y="3967163"/>
          <p14:tracePt t="143825" x="7470775" y="3954463"/>
          <p14:tracePt t="143834" x="7508875" y="3941763"/>
          <p14:tracePt t="143841" x="7534275" y="3941763"/>
          <p14:tracePt t="143849" x="7558088" y="3941763"/>
          <p14:tracePt t="143867" x="7583488" y="3941763"/>
          <p14:tracePt t="143871" x="7596188" y="3941763"/>
          <p14:tracePt t="143881" x="7608888" y="3941763"/>
          <p14:tracePt t="143887" x="7634288" y="3941763"/>
          <p14:tracePt t="143898" x="7646988" y="3941763"/>
          <p14:tracePt t="143907" x="7683500" y="3941763"/>
          <p14:tracePt t="143911" x="7721600" y="3941763"/>
          <p14:tracePt t="143921" x="7759700" y="3941763"/>
          <p14:tracePt t="143928" x="7821613" y="3941763"/>
          <p14:tracePt t="143937" x="7896225" y="3941763"/>
          <p14:tracePt t="143948" x="7959725" y="3941763"/>
          <p14:tracePt t="143953" x="8072438" y="3954463"/>
          <p14:tracePt t="143964" x="8134350" y="3954463"/>
          <p14:tracePt t="143967" x="8185150" y="3954463"/>
          <p14:tracePt t="143977" x="8259763" y="3967163"/>
          <p14:tracePt t="143987" x="8297863" y="3967163"/>
          <p14:tracePt t="143993" x="8308975" y="3967163"/>
          <p14:tracePt t="145568" x="8308975" y="3954463"/>
          <p14:tracePt t="145571" x="8308975" y="3929063"/>
          <p14:tracePt t="145582" x="8308975" y="3905250"/>
          <p14:tracePt t="145589" x="8308975" y="3867150"/>
          <p14:tracePt t="145597" x="8308975" y="3829050"/>
          <p14:tracePt t="145607" x="8297863" y="3792538"/>
          <p14:tracePt t="145611" x="8285163" y="3754438"/>
          <p14:tracePt t="145621" x="8272463" y="3716338"/>
          <p14:tracePt t="145627" x="8247063" y="3641725"/>
          <p14:tracePt t="145637" x="8234363" y="3567113"/>
          <p14:tracePt t="145647" x="8234363" y="3516313"/>
          <p14:tracePt t="145651" x="8221663" y="3467100"/>
          <p14:tracePt t="145661" x="8208963" y="3403600"/>
          <p14:tracePt t="145667" x="8208963" y="3378200"/>
          <p14:tracePt t="145678" x="8197850" y="3354388"/>
          <p14:tracePt t="145687" x="8197850" y="3341688"/>
          <p14:tracePt t="145694" x="8185150" y="3341688"/>
          <p14:tracePt t="145783" x="8185150" y="3328988"/>
          <p14:tracePt t="145813" x="8185150" y="3316288"/>
          <p14:tracePt t="145823" x="8185150" y="3303588"/>
          <p14:tracePt t="145829" x="8185150" y="3290888"/>
          <p14:tracePt t="145839" x="8172450" y="3267075"/>
          <p14:tracePt t="145849" x="8159750" y="3241675"/>
          <p14:tracePt t="145853" x="8159750" y="3216275"/>
          <p14:tracePt t="145863" x="8134350" y="3178175"/>
          <p14:tracePt t="145869" x="8121650" y="3128963"/>
          <p14:tracePt t="145879" x="8108950" y="3103563"/>
          <p14:tracePt t="145889" x="8096250" y="3078163"/>
          <p14:tracePt t="145895" x="8085138" y="3054350"/>
          <p14:tracePt t="145903" x="8085138" y="3041650"/>
          <p14:tracePt t="145911" x="8085138" y="3016250"/>
          <p14:tracePt t="145919" x="8072438" y="3003550"/>
          <p14:tracePt t="145929" x="8072438" y="2990850"/>
          <p14:tracePt t="145935" x="8059738" y="2978150"/>
          <p14:tracePt t="145945" x="8059738" y="2965450"/>
          <p14:tracePt t="145999" x="8059738" y="2978150"/>
          <p14:tracePt t="146009" x="8059738" y="3003550"/>
          <p14:tracePt t="146015" x="8047038" y="3054350"/>
          <p14:tracePt t="146025" x="8034338" y="3128963"/>
          <p14:tracePt t="146031" x="8008938" y="3216275"/>
          <p14:tracePt t="146043" x="7996238" y="3316288"/>
          <p14:tracePt t="146051" x="7972425" y="3403600"/>
          <p14:tracePt t="146063" x="7959725" y="3490913"/>
          <p14:tracePt t="146065" x="7934325" y="3590925"/>
          <p14:tracePt t="146072" x="7921625" y="3654425"/>
          <p14:tracePt t="146094" x="7883525" y="3803650"/>
          <p14:tracePt t="146096" x="7872413" y="3854450"/>
          <p14:tracePt t="146106" x="7859713" y="3892550"/>
          <p14:tracePt t="146111" x="7847013" y="3954463"/>
          <p14:tracePt t="146121" x="7834313" y="3979863"/>
          <p14:tracePt t="146131" x="7821613" y="4005263"/>
          <p14:tracePt t="146135" x="7808913" y="4029075"/>
          <p14:tracePt t="146149" x="7808913" y="4054475"/>
          <p14:tracePt t="146151" x="7808913" y="4067175"/>
          <p14:tracePt t="146161" x="7796213" y="4079875"/>
          <p14:tracePt t="146231" x="7796213" y="4067175"/>
          <p14:tracePt t="146241" x="7796213" y="4054475"/>
          <p14:tracePt t="146253" x="7796213" y="4005263"/>
          <p14:tracePt t="146258" x="7796213" y="3905250"/>
          <p14:tracePt t="146268" x="7796213" y="3803650"/>
          <p14:tracePt t="146274" x="7796213" y="3629025"/>
          <p14:tracePt t="146284" x="7796213" y="3529013"/>
          <p14:tracePt t="146294" x="7808913" y="3441700"/>
          <p14:tracePt t="146297" x="7821613" y="3403600"/>
          <p14:tracePt t="146307" x="7821613" y="3378200"/>
          <p14:tracePt t="146314" x="7821613" y="3367088"/>
          <p14:tracePt t="146323" x="7821613" y="3354388"/>
          <p14:tracePt t="146363" x="7821613" y="3367088"/>
          <p14:tracePt t="146373" x="7821613" y="3378200"/>
          <p14:tracePt t="146379" x="7821613" y="3390900"/>
          <p14:tracePt t="146389" x="7821613" y="3416300"/>
          <p14:tracePt t="146393" x="7821613" y="3441700"/>
          <p14:tracePt t="146403" x="7821613" y="3479800"/>
          <p14:tracePt t="146414" x="7821613" y="3516313"/>
          <p14:tracePt t="146419" x="7821613" y="3554413"/>
          <p14:tracePt t="146429" x="7821613" y="3579813"/>
          <p14:tracePt t="146433" x="7821613" y="3629025"/>
          <p14:tracePt t="146444" x="7821613" y="3692525"/>
          <p14:tracePt t="146453" x="7808913" y="3754438"/>
          <p14:tracePt t="146459" x="7796213" y="3803650"/>
          <p14:tracePt t="146469" x="7783513" y="3854450"/>
          <p14:tracePt t="146473" x="7770813" y="3929063"/>
          <p14:tracePt t="146483" x="7759700" y="3979863"/>
          <p14:tracePt t="146495" x="7747000" y="4017963"/>
          <p14:tracePt t="146499" x="7747000" y="4054475"/>
          <p14:tracePt t="146510" x="7734300" y="4067175"/>
          <p14:tracePt t="146549" x="7734300" y="4041775"/>
          <p14:tracePt t="146556" x="7734300" y="4017963"/>
          <p14:tracePt t="146565" x="7747000" y="3941763"/>
          <p14:tracePt t="146577" x="7747000" y="3816350"/>
          <p14:tracePt t="146579" x="7747000" y="3667125"/>
          <p14:tracePt t="146589" x="7759700" y="3516313"/>
          <p14:tracePt t="146596" x="7783513" y="3367088"/>
          <p14:tracePt t="146605" x="7783513" y="3241675"/>
          <p14:tracePt t="146615" x="7783513" y="3141663"/>
          <p14:tracePt t="146621" x="7783513" y="3054350"/>
          <p14:tracePt t="146631" x="7783513" y="3028950"/>
          <p14:tracePt t="146635" x="7783513" y="3016250"/>
          <p14:tracePt t="146696" x="7770813" y="3016250"/>
          <p14:tracePt t="146701" x="7770813" y="3028950"/>
          <p14:tracePt t="146713" x="7770813" y="3041650"/>
          <p14:tracePt t="146716" x="7770813" y="3078163"/>
          <p14:tracePt t="146728" x="7759700" y="3103563"/>
          <p14:tracePt t="146739" x="7747000" y="3141663"/>
          <p14:tracePt t="146744" x="7734300" y="3178175"/>
          <p14:tracePt t="146752" x="7734300" y="3216275"/>
          <p14:tracePt t="146761" x="7721600" y="3278188"/>
          <p14:tracePt t="146769" x="7708900" y="3341688"/>
          <p14:tracePt t="146779" x="7683500" y="3390900"/>
          <p14:tracePt t="146781" x="7670800" y="3454400"/>
          <p14:tracePt t="146792" x="7659688" y="3503613"/>
          <p14:tracePt t="146798" x="7659688" y="3541713"/>
          <p14:tracePt t="146807" x="7646988" y="3579813"/>
          <p14:tracePt t="146817" x="7634288" y="3590925"/>
          <p14:tracePt t="146821" x="7634288" y="3616325"/>
          <p14:tracePt t="146833" x="7634288" y="3629025"/>
          <p14:tracePt t="146873" x="7634288" y="3616325"/>
          <p14:tracePt t="146877" x="7659688" y="3590925"/>
          <p14:tracePt t="146889" x="7683500" y="3516313"/>
          <p14:tracePt t="146898" x="7708900" y="3429000"/>
          <p14:tracePt t="146903" x="7747000" y="3303588"/>
          <p14:tracePt t="146913" x="7770813" y="3165475"/>
          <p14:tracePt t="146917" x="7796213" y="3041650"/>
          <p14:tracePt t="146927" x="7808913" y="2903538"/>
          <p14:tracePt t="146937" x="7834313" y="2778125"/>
          <p14:tracePt t="146943" x="7847013" y="2665413"/>
          <p14:tracePt t="146953" x="7859713" y="2590800"/>
          <p14:tracePt t="146959" x="7859713" y="2565400"/>
          <p14:tracePt t="146973" x="7859713" y="2552700"/>
          <p14:tracePt t="146999" x="7859713" y="2565400"/>
          <p14:tracePt t="147009" x="7847013" y="2578100"/>
          <p14:tracePt t="147019" x="7847013" y="2616200"/>
          <p14:tracePt t="147023" x="7821613" y="2665413"/>
          <p14:tracePt t="147034" x="7808913" y="2740025"/>
          <p14:tracePt t="147039" x="7796213" y="2828925"/>
          <p14:tracePt t="147049" x="7783513" y="2928938"/>
          <p14:tracePt t="147059" x="7783513" y="3003550"/>
          <p14:tracePt t="147064" x="7770813" y="3065463"/>
          <p14:tracePt t="147076" x="7770813" y="3141663"/>
          <p14:tracePt t="147097" x="7759700" y="3203575"/>
          <p14:tracePt t="147109" x="7759700" y="3216275"/>
          <p14:tracePt t="147170" x="7759700" y="3203575"/>
          <p14:tracePt t="147183" x="7759700" y="3154363"/>
          <p14:tracePt t="147186" x="7759700" y="3090863"/>
          <p14:tracePt t="147196" x="7759700" y="3041650"/>
          <p14:tracePt t="147202" x="7759700" y="3003550"/>
          <p14:tracePt t="147213" x="7770813" y="2978150"/>
          <p14:tracePt t="147222" x="7770813" y="2952750"/>
          <p14:tracePt t="147275" x="7770813" y="2965450"/>
          <p14:tracePt t="147292" x="7770813" y="2990850"/>
          <p14:tracePt t="147303" x="7770813" y="3028950"/>
          <p14:tracePt t="147309" x="7770813" y="3078163"/>
          <p14:tracePt t="147318" x="7770813" y="3128963"/>
          <p14:tracePt t="147321" x="7759700" y="3203575"/>
          <p14:tracePt t="147332" x="7759700" y="3254375"/>
          <p14:tracePt t="147342" x="7734300" y="3316288"/>
          <p14:tracePt t="147347" x="7734300" y="3341688"/>
          <p14:tracePt t="147358" x="7708900" y="3378200"/>
          <p14:tracePt t="147361" x="7708900" y="3390900"/>
          <p14:tracePt t="147371" x="7708900" y="3403600"/>
          <p14:tracePt t="147381" x="7708900" y="3416300"/>
          <p14:tracePt t="147453" x="7708900" y="3403600"/>
          <p14:tracePt t="147464" x="7721600" y="3403600"/>
          <p14:tracePt t="147468" x="7721600" y="3354388"/>
          <p14:tracePt t="147479" x="7734300" y="3267075"/>
          <p14:tracePt t="147484" x="7759700" y="3165475"/>
          <p14:tracePt t="147493" x="7770813" y="3090863"/>
          <p14:tracePt t="147503" x="7770813" y="3028950"/>
          <p14:tracePt t="147510" x="7783513" y="2965450"/>
          <p14:tracePt t="147517" x="7796213" y="2952750"/>
          <p14:tracePt t="147524" x="7796213" y="2941638"/>
          <p14:tracePt t="147580" x="7796213" y="2952750"/>
          <p14:tracePt t="147583" x="7796213" y="2978150"/>
          <p14:tracePt t="147590" x="7796213" y="3065463"/>
          <p14:tracePt t="147599" x="7783513" y="3141663"/>
          <p14:tracePt t="147603" x="7770813" y="3228975"/>
          <p14:tracePt t="147614" x="7747000" y="3367088"/>
          <p14:tracePt t="147625" x="7721600" y="3503613"/>
          <p14:tracePt t="147630" x="7683500" y="3641725"/>
          <p14:tracePt t="147640" x="7659688" y="3741738"/>
          <p14:tracePt t="147646" x="7646988" y="3867150"/>
          <p14:tracePt t="147659" x="7608888" y="3954463"/>
          <p14:tracePt t="147665" x="7583488" y="4092575"/>
          <p14:tracePt t="147670" x="7558088" y="4141788"/>
          <p14:tracePt t="147679" x="7558088" y="4167188"/>
          <p14:tracePt t="147719" x="7558088" y="4154488"/>
          <p14:tracePt t="147725" x="7570788" y="4105275"/>
          <p14:tracePt t="147735" x="7596188" y="3979863"/>
          <p14:tracePt t="147745" x="7634288" y="3829050"/>
          <p14:tracePt t="147749" x="7670800" y="3679825"/>
          <p14:tracePt t="147761" x="7708900" y="3467100"/>
          <p14:tracePt t="147765" x="7759700" y="3228975"/>
          <p14:tracePt t="147776" x="7834313" y="2990850"/>
          <p14:tracePt t="147785" x="7883525" y="2852738"/>
          <p14:tracePt t="147791" x="7908925" y="2752725"/>
          <p14:tracePt t="147801" x="7934325" y="2690813"/>
          <p14:tracePt t="147806" x="7947025" y="2690813"/>
          <p14:tracePt t="147841" x="7947025" y="2703513"/>
          <p14:tracePt t="147845" x="7934325" y="2752725"/>
          <p14:tracePt t="147855" x="7921625" y="2840038"/>
          <p14:tracePt t="147865" x="7908925" y="2952750"/>
          <p14:tracePt t="147871" x="7883525" y="3078163"/>
          <p14:tracePt t="147881" x="7859713" y="3216275"/>
          <p14:tracePt t="147887" x="7847013" y="3316288"/>
          <p14:tracePt t="147897" x="7808913" y="3441700"/>
          <p14:tracePt t="147907" x="7783513" y="3529013"/>
          <p14:tracePt t="147911" x="7783513" y="3590925"/>
          <p14:tracePt t="147921" x="7783513" y="3654425"/>
          <p14:tracePt t="147927" x="7783513" y="3679825"/>
          <p14:tracePt t="147947" x="7783513" y="3692525"/>
          <p14:tracePt t="148003" x="7783513" y="3679825"/>
          <p14:tracePt t="148007" x="7783513" y="3667125"/>
          <p14:tracePt t="148017" x="7783513" y="3654425"/>
          <p14:tracePt t="148027" x="7796213" y="3616325"/>
          <p14:tracePt t="148033" x="7796213" y="3579813"/>
          <p14:tracePt t="148043" x="7821613" y="3529013"/>
          <p14:tracePt t="148047" x="7834313" y="3503613"/>
          <p14:tracePt t="148057" x="7834313" y="3490913"/>
          <p14:tracePt t="148067" x="7834313" y="3479800"/>
          <p14:tracePt t="148099" x="7834313" y="3490913"/>
          <p14:tracePt t="148113" x="7834313" y="3503613"/>
          <p14:tracePt t="148123" x="7834313" y="3554413"/>
          <p14:tracePt t="148130" x="7821613" y="3590925"/>
          <p14:tracePt t="148140" x="7808913" y="3654425"/>
          <p14:tracePt t="148149" x="7808913" y="3716338"/>
          <p14:tracePt t="148153" x="7796213" y="3803650"/>
          <p14:tracePt t="148163" x="7783513" y="3854450"/>
          <p14:tracePt t="148169" x="7783513" y="3916363"/>
          <p14:tracePt t="148179" x="7783513" y="3941763"/>
          <p14:tracePt t="148193" x="7783513" y="3954463"/>
          <p14:tracePt t="148236" x="7783513" y="3929063"/>
          <p14:tracePt t="148246" x="7796213" y="3929063"/>
          <p14:tracePt t="148250" x="7796213" y="3892550"/>
          <p14:tracePt t="148259" x="7808913" y="3803650"/>
          <p14:tracePt t="148269" x="7821613" y="3703638"/>
          <p14:tracePt t="148275" x="7834313" y="3603625"/>
          <p14:tracePt t="148286" x="7859713" y="3467100"/>
          <p14:tracePt t="148291" x="7872413" y="3354388"/>
          <p14:tracePt t="148299" x="7896225" y="3267075"/>
          <p14:tracePt t="148310" x="7921625" y="3203575"/>
          <p14:tracePt t="148315" x="7934325" y="3178175"/>
          <p14:tracePt t="148371" x="7934325" y="3203575"/>
          <p14:tracePt t="148381" x="7921625" y="3254375"/>
          <p14:tracePt t="148391" x="7921625" y="3328988"/>
          <p14:tracePt t="148397" x="7908925" y="3429000"/>
          <p14:tracePt t="148408" x="7908925" y="3541713"/>
          <p14:tracePt t="148411" x="7908925" y="3641725"/>
          <p14:tracePt t="148426" x="7908925" y="3729038"/>
          <p14:tracePt t="148431" x="7908925" y="3792538"/>
          <p14:tracePt t="148436" x="7908925" y="3841750"/>
          <p14:tracePt t="148448" x="7896225" y="3892550"/>
          <p14:tracePt t="148451" x="7896225" y="3916363"/>
          <p14:tracePt t="148518" x="7896225" y="3905250"/>
          <p14:tracePt t="148528" x="7896225" y="3879850"/>
          <p14:tracePt t="148532" x="7896225" y="3841750"/>
          <p14:tracePt t="148541" x="7896225" y="3803650"/>
          <p14:tracePt t="148552" x="7908925" y="3767138"/>
          <p14:tracePt t="148559" x="7921625" y="3729038"/>
          <p14:tracePt t="148569" x="7921625" y="3679825"/>
          <p14:tracePt t="148576" x="7934325" y="3641725"/>
          <p14:tracePt t="148584" x="7947025" y="3603625"/>
          <p14:tracePt t="148594" x="7947025" y="3590925"/>
          <p14:tracePt t="148598" x="7947025" y="3579813"/>
          <p14:tracePt t="148609" x="7947025" y="3567113"/>
          <p14:tracePt t="148674" x="7947025" y="3579813"/>
          <p14:tracePt t="148680" x="7959725" y="3590925"/>
          <p14:tracePt t="148690" x="7959725" y="3629025"/>
          <p14:tracePt t="148695" x="7959725" y="3679825"/>
          <p14:tracePt t="148706" x="7959725" y="3716338"/>
          <p14:tracePt t="148714" x="7947025" y="3754438"/>
          <p14:tracePt t="148720" x="7934325" y="3816350"/>
          <p14:tracePt t="148730" x="7934325" y="3829050"/>
          <p14:tracePt t="148734" x="7934325" y="3841750"/>
          <p14:tracePt t="148744" x="7934325" y="3854450"/>
          <p14:tracePt t="148800" x="7934325" y="3829050"/>
          <p14:tracePt t="148810" x="7934325" y="3803650"/>
          <p14:tracePt t="148815" x="7934325" y="3754438"/>
          <p14:tracePt t="148825" x="7934325" y="3716338"/>
          <p14:tracePt t="148835" x="7947025" y="3641725"/>
          <p14:tracePt t="148839" x="7947025" y="3554413"/>
          <p14:tracePt t="148849" x="7959725" y="3454400"/>
          <p14:tracePt t="148856" x="7972425" y="3328988"/>
          <p14:tracePt t="148865" x="7983538" y="3254375"/>
          <p14:tracePt t="148874" x="7996238" y="3178175"/>
          <p14:tracePt t="148883" x="7996238" y="3141663"/>
          <p14:tracePt t="148888" x="7996238" y="3128963"/>
          <p14:tracePt t="148897" x="7996238" y="3116263"/>
          <p14:tracePt t="148943" x="7996238" y="3141663"/>
          <p14:tracePt t="148953" x="7996238" y="3165475"/>
          <p14:tracePt t="148963" x="7996238" y="3228975"/>
          <p14:tracePt t="148969" x="7983538" y="3328988"/>
          <p14:tracePt t="148979" x="7959725" y="3416300"/>
          <p14:tracePt t="148983" x="7934325" y="3503613"/>
          <p14:tracePt t="148993" x="7921625" y="3603625"/>
          <p14:tracePt t="149004" x="7908925" y="3692525"/>
          <p14:tracePt t="149009" x="7896225" y="3729038"/>
          <p14:tracePt t="149019" x="7883525" y="3792538"/>
          <p14:tracePt t="149025" x="7872413" y="3816350"/>
          <p14:tracePt t="149035" x="7872413" y="3829050"/>
          <p14:tracePt t="149045" x="7872413" y="3841750"/>
          <p14:tracePt t="149086" x="7872413" y="3829050"/>
          <p14:tracePt t="149089" x="7883525" y="3741738"/>
          <p14:tracePt t="149100" x="7883525" y="3590925"/>
          <p14:tracePt t="149106" x="7883525" y="3441700"/>
          <p14:tracePt t="149115" x="7883525" y="3290888"/>
          <p14:tracePt t="149125" x="7896225" y="3141663"/>
          <p14:tracePt t="149129" x="7896225" y="2965450"/>
          <p14:tracePt t="149141" x="7908925" y="2816225"/>
          <p14:tracePt t="149145" x="7921625" y="2703513"/>
          <p14:tracePt t="149155" x="7934325" y="2616200"/>
          <p14:tracePt t="149165" x="7947025" y="2578100"/>
          <p14:tracePt t="149171" x="7947025" y="2565400"/>
          <p14:tracePt t="149195" x="7947025" y="2578100"/>
          <p14:tracePt t="149205" x="7947025" y="2603500"/>
          <p14:tracePt t="149212" x="7947025" y="2665413"/>
          <p14:tracePt t="149222" x="7921625" y="2778125"/>
          <p14:tracePt t="149227" x="7883525" y="2916238"/>
          <p14:tracePt t="149236" x="7859713" y="3065463"/>
          <p14:tracePt t="149246" x="7834313" y="3216275"/>
          <p14:tracePt t="149252" x="7808913" y="3367088"/>
          <p14:tracePt t="149261" x="7796213" y="3490913"/>
          <p14:tracePt t="149267" x="7783513" y="3590925"/>
          <p14:tracePt t="149277" x="7770813" y="3629025"/>
          <p14:tracePt t="149290" x="7770813" y="3654425"/>
          <p14:tracePt t="149294" x="7759700" y="3654425"/>
          <p14:tracePt t="149328" x="7770813" y="3654425"/>
          <p14:tracePt t="149331" x="7770813" y="3641725"/>
          <p14:tracePt t="149347" x="7783513" y="3629025"/>
          <p14:tracePt t="149358" x="7783513" y="3616325"/>
          <p14:tracePt t="149368" x="7783513" y="3579813"/>
          <p14:tracePt t="149372" x="7783513" y="3490913"/>
          <p14:tracePt t="149383" x="7770813" y="3416300"/>
          <p14:tracePt t="149389" x="7770813" y="3354388"/>
          <p14:tracePt t="149405" x="7759700" y="3278188"/>
          <p14:tracePt t="149408" x="7759700" y="3241675"/>
          <p14:tracePt t="149413" x="7747000" y="3216275"/>
          <p14:tracePt t="149423" x="7747000" y="3203575"/>
          <p14:tracePt t="149464" x="7734300" y="3203575"/>
          <p14:tracePt t="149467" x="7734300" y="3228975"/>
          <p14:tracePt t="149477" x="7708900" y="3278188"/>
          <p14:tracePt t="149489" x="7696200" y="3367088"/>
          <p14:tracePt t="149493" x="7659688" y="3441700"/>
          <p14:tracePt t="149504" x="7634288" y="3541713"/>
          <p14:tracePt t="149509" x="7596188" y="3667125"/>
          <p14:tracePt t="149520" x="7570788" y="3767138"/>
          <p14:tracePt t="149529" x="7546975" y="3854450"/>
          <p14:tracePt t="149533" x="7521575" y="3892550"/>
          <p14:tracePt t="149543" x="7521575" y="3916363"/>
          <p14:tracePt t="149573" x="7521575" y="3905250"/>
          <p14:tracePt t="149584" x="7534275" y="3879850"/>
          <p14:tracePt t="149589" x="7558088" y="3816350"/>
          <p14:tracePt t="149599" x="7583488" y="3729038"/>
          <p14:tracePt t="149609" x="7621588" y="3616325"/>
          <p14:tracePt t="149615" x="7634288" y="3490913"/>
          <p14:tracePt t="149625" x="7659688" y="3367088"/>
          <p14:tracePt t="149629" x="7670800" y="3254375"/>
          <p14:tracePt t="149639" x="7683500" y="3154363"/>
          <p14:tracePt t="149649" x="7696200" y="3078163"/>
          <p14:tracePt t="149655" x="7708900" y="3054350"/>
          <p14:tracePt t="149665" x="7708900" y="3028950"/>
          <p14:tracePt t="149690" x="7708900" y="3041650"/>
          <p14:tracePt t="149696" x="7708900" y="3078163"/>
          <p14:tracePt t="149706" x="7696200" y="3154363"/>
          <p14:tracePt t="149709" x="7696200" y="3216275"/>
          <p14:tracePt t="149723" x="7683500" y="3303588"/>
          <p14:tracePt t="149732" x="7683500" y="3390900"/>
          <p14:tracePt t="149737" x="7683500" y="3490913"/>
          <p14:tracePt t="149745" x="7683500" y="3567113"/>
          <p14:tracePt t="149752" x="7683500" y="3629025"/>
          <p14:tracePt t="149763" x="7683500" y="3667125"/>
          <p14:tracePt t="149771" x="7696200" y="3679825"/>
          <p14:tracePt t="149812" x="7708900" y="3679825"/>
          <p14:tracePt t="149832" x="7721600" y="3654425"/>
          <p14:tracePt t="149841" x="7734300" y="3616325"/>
          <p14:tracePt t="149854" x="7747000" y="3579813"/>
          <p14:tracePt t="149858" x="7747000" y="3529013"/>
          <p14:tracePt t="149869" x="7759700" y="3490913"/>
          <p14:tracePt t="149872" x="7770813" y="3441700"/>
          <p14:tracePt t="149882" x="7783513" y="3390900"/>
          <p14:tracePt t="149891" x="7783513" y="3354388"/>
          <p14:tracePt t="149897" x="7796213" y="3316288"/>
          <p14:tracePt t="149907" x="7796213" y="3278188"/>
          <p14:tracePt t="149911" x="7796213" y="3241675"/>
          <p14:tracePt t="149921" x="7796213" y="3216275"/>
          <p14:tracePt t="149931" x="7796213" y="3190875"/>
          <p14:tracePt t="149937" x="7796213" y="3165475"/>
          <p14:tracePt t="149947" x="7796213" y="3103563"/>
          <p14:tracePt t="149953" x="7796213" y="3065463"/>
          <p14:tracePt t="149963" x="7796213" y="3028950"/>
          <p14:tracePt t="149973" x="7796213" y="2990850"/>
          <p14:tracePt t="149977" x="7796213" y="2965450"/>
          <p14:tracePt t="149987" x="7796213" y="2941638"/>
          <p14:tracePt t="150007" x="7796213" y="2928938"/>
          <p14:tracePt t="150027" x="7783513" y="2941638"/>
          <p14:tracePt t="150033" x="7770813" y="2941638"/>
          <p14:tracePt t="150043" x="7770813" y="2952750"/>
          <p14:tracePt t="150053" x="7759700" y="3028950"/>
          <p14:tracePt t="150058" x="7734300" y="3128963"/>
          <p14:tracePt t="150070" x="7696200" y="3228975"/>
          <p14:tracePt t="150073" x="7670800" y="3354388"/>
          <p14:tracePt t="150083" x="7646988" y="3516313"/>
          <p14:tracePt t="150104" x="7621588" y="3816350"/>
          <p14:tracePt t="150109" x="7608888" y="3941763"/>
          <p14:tracePt t="150113" x="7608888" y="4005263"/>
          <p14:tracePt t="150123" x="7596188" y="4054475"/>
          <p14:tracePt t="150133" x="7596188" y="4079875"/>
          <p14:tracePt t="150179" x="7596188" y="4054475"/>
          <p14:tracePt t="150189" x="7621588" y="4005263"/>
          <p14:tracePt t="150196" x="7646988" y="3916363"/>
          <p14:tracePt t="150207" x="7670800" y="3792538"/>
          <p14:tracePt t="150216" x="7696200" y="3692525"/>
          <p14:tracePt t="150220" x="7734300" y="3616325"/>
          <p14:tracePt t="150229" x="7747000" y="3554413"/>
          <p14:tracePt t="150237" x="7759700" y="3503613"/>
          <p14:tracePt t="150313" x="7759700" y="3516313"/>
          <p14:tracePt t="150342" x="7759700" y="3529013"/>
          <p14:tracePt t="150356" x="7759700" y="3554413"/>
          <p14:tracePt t="152009" x="7747000" y="3541713"/>
          <p14:tracePt t="152019" x="7734300" y="3490913"/>
          <p14:tracePt t="152025" x="7696200" y="3467100"/>
          <p14:tracePt t="152035" x="7659688" y="3390900"/>
          <p14:tracePt t="152041" x="7583488" y="3328988"/>
          <p14:tracePt t="152051" x="7508875" y="3254375"/>
          <p14:tracePt t="152061" x="7434263" y="3203575"/>
          <p14:tracePt t="152066" x="7358063" y="3165475"/>
          <p14:tracePt t="152075" x="7296150" y="3128963"/>
          <p14:tracePt t="152083" x="7245350" y="3103563"/>
          <p14:tracePt t="152091" x="7208838" y="3090863"/>
          <p14:tracePt t="152101" x="7183438" y="3090863"/>
          <p14:tracePt t="152105" x="7145338" y="3090863"/>
          <p14:tracePt t="152118" x="7132638" y="3090863"/>
          <p14:tracePt t="152121" x="7108825" y="3090863"/>
          <p14:tracePt t="152133" x="7096125" y="3078163"/>
          <p14:tracePt t="152141" x="7083425" y="3078163"/>
          <p14:tracePt t="152150" x="7070725" y="3078163"/>
          <p14:tracePt t="152159" x="7058025" y="3078163"/>
          <p14:tracePt t="152161" x="7019925" y="3065463"/>
          <p14:tracePt t="152171" x="6996113" y="3054350"/>
          <p14:tracePt t="152182" x="6945313" y="3054350"/>
          <p14:tracePt t="152187" x="6883400" y="3041650"/>
          <p14:tracePt t="152197" x="6796088" y="3016250"/>
          <p14:tracePt t="152201" x="6707188" y="2990850"/>
          <p14:tracePt t="152211" x="6594475" y="2965450"/>
          <p14:tracePt t="152221" x="6457950" y="2941638"/>
          <p14:tracePt t="152227" x="6307138" y="2916238"/>
          <p14:tracePt t="152237" x="6157913" y="2890838"/>
          <p14:tracePt t="152241" x="6019800" y="2878138"/>
          <p14:tracePt t="152251" x="5868988" y="2865438"/>
          <p14:tracePt t="152263" x="5756275" y="2840038"/>
          <p14:tracePt t="152267" x="5630863" y="2816225"/>
          <p14:tracePt t="152277" x="5507038" y="2803525"/>
          <p14:tracePt t="152283" x="5381625" y="2803525"/>
          <p14:tracePt t="152293" x="5256213" y="2790825"/>
          <p14:tracePt t="152303" x="5130800" y="2790825"/>
          <p14:tracePt t="152307" x="5056188" y="2790825"/>
          <p14:tracePt t="152317" x="4943475" y="2790825"/>
          <p14:tracePt t="152323" x="4879975" y="2790825"/>
          <p14:tracePt t="152333" x="4792663" y="2790825"/>
          <p14:tracePt t="152343" x="4718050" y="2790825"/>
          <p14:tracePt t="152348" x="4643438" y="2790825"/>
          <p14:tracePt t="152357" x="4605338" y="2790825"/>
          <p14:tracePt t="152365" x="4543425" y="2790825"/>
          <p14:tracePt t="152373" x="4530725" y="2790825"/>
          <p14:tracePt t="152383" x="4505325" y="2790825"/>
          <p14:tracePt t="152389" x="4479925" y="2790825"/>
          <p14:tracePt t="152399" x="4467225" y="2790825"/>
          <p14:tracePt t="152403" x="4443413" y="2790825"/>
          <p14:tracePt t="152414" x="4418013" y="2790825"/>
          <p14:tracePt t="152424" x="4392613" y="2790825"/>
          <p14:tracePt t="152429" x="4367213" y="2790825"/>
          <p14:tracePt t="152439" x="4318000" y="2790825"/>
          <p14:tracePt t="152443" x="4254500" y="2778125"/>
          <p14:tracePt t="152454" x="4205288" y="2778125"/>
          <p14:tracePt t="152463" x="4129088" y="2765425"/>
          <p14:tracePt t="152469" x="4067175" y="2752725"/>
          <p14:tracePt t="152479" x="3979863" y="2752725"/>
          <p14:tracePt t="152484" x="3905250" y="2728913"/>
          <p14:tracePt t="152495" x="3792538" y="2716213"/>
          <p14:tracePt t="152505" x="3667125" y="2690813"/>
          <p14:tracePt t="152509" x="3567113" y="2665413"/>
          <p14:tracePt t="152519" x="3467100" y="2640013"/>
          <p14:tracePt t="152525" x="3354388" y="2603500"/>
          <p14:tracePt t="152535" x="3241675" y="2578100"/>
          <p14:tracePt t="152545" x="3103563" y="2540000"/>
          <p14:tracePt t="152549" x="2990850" y="2503488"/>
          <p14:tracePt t="152559" x="2890838" y="2478088"/>
          <p14:tracePt t="152565" x="2840038" y="2452688"/>
          <p14:tracePt t="152575" x="2803525" y="2439988"/>
          <p14:tracePt t="152585" x="2778125" y="2439988"/>
          <p14:tracePt t="152589" x="2765425" y="2439988"/>
          <p14:tracePt t="152599" x="2752725" y="2427288"/>
          <p14:tracePt t="152605" x="2740025" y="2427288"/>
          <p14:tracePt t="152615" x="2740025" y="2414588"/>
          <p14:tracePt t="152632" x="2728913" y="2414588"/>
          <p14:tracePt t="152655" x="2716213" y="2414588"/>
          <p14:tracePt t="152665" x="2690813" y="2414588"/>
          <p14:tracePt t="152671" x="2652713" y="2414588"/>
          <p14:tracePt t="152681" x="2627313" y="2414588"/>
          <p14:tracePt t="152685" x="2603500" y="2439988"/>
          <p14:tracePt t="152695" x="2578100" y="2439988"/>
          <p14:tracePt t="152705" x="2540000" y="2465388"/>
          <p14:tracePt t="152711" x="2478088" y="2503488"/>
          <p14:tracePt t="152722" x="2439988" y="2516188"/>
          <p14:tracePt t="152728" x="2378075" y="2540000"/>
          <p14:tracePt t="152741" x="2352675" y="2565400"/>
          <p14:tracePt t="152752" x="2290763" y="2603500"/>
          <p14:tracePt t="152761" x="2265363" y="2627313"/>
          <p14:tracePt t="152767" x="2239963" y="2640013"/>
          <p14:tracePt t="152779" x="2239963" y="2665413"/>
          <p14:tracePt t="152788" x="2214563" y="2678113"/>
          <p14:tracePt t="152792" x="2214563" y="2690813"/>
          <p14:tracePt t="153043" x="2214563" y="2678113"/>
          <p14:tracePt t="153049" x="2214563" y="2616200"/>
          <p14:tracePt t="153059" x="2214563" y="2516188"/>
          <p14:tracePt t="153065" x="2214563" y="2403475"/>
          <p14:tracePt t="153075" x="2227263" y="2265363"/>
          <p14:tracePt t="153097" x="2265363" y="2078038"/>
          <p14:tracePt t="153099" x="2278063" y="2027238"/>
          <p14:tracePt t="153105" x="2290763" y="1989138"/>
          <p14:tracePt t="153115" x="2290763" y="1978025"/>
          <p14:tracePt t="153156" x="2290763" y="1989138"/>
          <p14:tracePt t="153166" x="2290763" y="2027238"/>
          <p14:tracePt t="153169" x="2278063" y="2089150"/>
          <p14:tracePt t="153180" x="2265363" y="2152650"/>
          <p14:tracePt t="153186" x="2265363" y="2239963"/>
          <p14:tracePt t="153196" x="2252663" y="2290763"/>
          <p14:tracePt t="153206" x="2252663" y="2352675"/>
          <p14:tracePt t="153211" x="2252663" y="2390775"/>
          <p14:tracePt t="153223" x="2252663" y="2414588"/>
          <p14:tracePt t="153225" x="2252663" y="2427288"/>
          <p14:tracePt t="153236" x="2252663" y="2452688"/>
          <p14:tracePt t="153245" x="2252663" y="2490788"/>
          <p14:tracePt t="153251" x="2252663" y="2516188"/>
          <p14:tracePt t="153261" x="2252663" y="2578100"/>
          <p14:tracePt t="153265" x="2252663" y="2627313"/>
          <p14:tracePt t="153275" x="2252663" y="2716213"/>
          <p14:tracePt t="153285" x="2252663" y="2790825"/>
          <p14:tracePt t="153291" x="2252663" y="2852738"/>
          <p14:tracePt t="153301" x="2252663" y="2928938"/>
          <p14:tracePt t="153307" x="2252663" y="2978150"/>
          <p14:tracePt t="153317" x="2252663" y="3028950"/>
          <p14:tracePt t="153327" x="2252663" y="3065463"/>
          <p14:tracePt t="153331" x="2252663" y="3078163"/>
          <p14:tracePt t="153347" x="2252663" y="3090863"/>
          <p14:tracePt t="153387" x="2265363" y="3090863"/>
          <p14:tracePt t="153454" x="2265363" y="3065463"/>
          <p14:tracePt t="153464" x="2265363" y="3028950"/>
          <p14:tracePt t="153468" x="2265363" y="2978150"/>
          <p14:tracePt t="153478" x="2265363" y="2903538"/>
          <p14:tracePt t="153488" x="2265363" y="2840038"/>
          <p14:tracePt t="153494" x="2265363" y="2765425"/>
          <p14:tracePt t="153504" x="2265363" y="2716213"/>
          <p14:tracePt t="153508" x="2265363" y="2678113"/>
          <p14:tracePt t="153517" x="2265363" y="2640013"/>
          <p14:tracePt t="153530" x="2265363" y="2603500"/>
          <p14:tracePt t="153533" x="2278063" y="2565400"/>
          <p14:tracePt t="153543" x="2290763" y="2516188"/>
          <p14:tracePt t="153550" x="2303463" y="2478088"/>
          <p14:tracePt t="153559" x="2314575" y="2439988"/>
          <p14:tracePt t="153569" x="2314575" y="2427288"/>
          <p14:tracePt t="153573" x="2314575" y="2414588"/>
          <p14:tracePt t="153641" x="2314575" y="2439988"/>
          <p14:tracePt t="153649" x="2314575" y="2478088"/>
          <p14:tracePt t="153655" x="2314575" y="2540000"/>
          <p14:tracePt t="153665" x="2314575" y="2616200"/>
          <p14:tracePt t="153670" x="2314575" y="2690813"/>
          <p14:tracePt t="153680" x="2314575" y="2765425"/>
          <p14:tracePt t="153689" x="2314575" y="2852738"/>
          <p14:tracePt t="153697" x="2327275" y="2928938"/>
          <p14:tracePt t="153705" x="2339975" y="3003550"/>
          <p14:tracePt t="153709" x="2339975" y="3078163"/>
          <p14:tracePt t="153719" x="2352675" y="3128963"/>
          <p14:tracePt t="153731" x="2352675" y="3190875"/>
          <p14:tracePt t="153735" x="2352675" y="3216275"/>
          <p14:tracePt t="153745" x="2352675" y="3241675"/>
          <p14:tracePt t="153815" x="2365375" y="3241675"/>
          <p14:tracePt t="153841" x="2365375" y="3228975"/>
          <p14:tracePt t="153851" x="2365375" y="3216275"/>
          <p14:tracePt t="153855" x="2378075" y="3154363"/>
          <p14:tracePt t="153865" x="2390775" y="3078163"/>
          <p14:tracePt t="153871" x="2414588" y="2978150"/>
          <p14:tracePt t="153882" x="2439988" y="2840038"/>
          <p14:tracePt t="153892" x="2478088" y="2703513"/>
          <p14:tracePt t="153900" x="2527300" y="2552700"/>
          <p14:tracePt t="153909" x="2590800" y="2378075"/>
          <p14:tracePt t="153913" x="2627313" y="2227263"/>
          <p14:tracePt t="153921" x="2665413" y="2101850"/>
          <p14:tracePt t="153931" x="2703513" y="2001838"/>
          <p14:tracePt t="153937" x="2740025" y="1927225"/>
          <p14:tracePt t="153947" x="2778125" y="1865313"/>
          <p14:tracePt t="153957" x="2790825" y="1839913"/>
          <p14:tracePt t="153962" x="2790825" y="1827213"/>
          <p14:tracePt t="154003" x="2790825" y="1839913"/>
          <p14:tracePt t="154013" x="2778125" y="1852613"/>
          <p14:tracePt t="154028" x="2765425" y="1865313"/>
          <p14:tracePt t="154033" x="2765425" y="1889125"/>
          <p14:tracePt t="154043" x="2765425" y="1914525"/>
          <p14:tracePt t="154053" x="2765425" y="1939925"/>
          <p14:tracePt t="154057" x="2765425" y="1965325"/>
          <p14:tracePt t="154067" x="2765425" y="1978025"/>
          <p14:tracePt t="154073" x="2765425" y="2014538"/>
          <p14:tracePt t="154083" x="2765425" y="2039938"/>
          <p14:tracePt t="154096" x="2765425" y="2052638"/>
          <p14:tracePt t="154097" x="2765425" y="2065338"/>
          <p14:tracePt t="154109" x="2765425" y="2089150"/>
          <p14:tracePt t="154114" x="2765425" y="2101850"/>
          <p14:tracePt t="154123" x="2765425" y="2114550"/>
          <p14:tracePt t="154133" x="2765425" y="2127250"/>
          <p14:tracePt t="154139" x="2765425" y="2139950"/>
          <p14:tracePt t="154154" x="2765425" y="2152650"/>
          <p14:tracePt t="154714" x="2765425" y="2165350"/>
          <p14:tracePt t="154719" x="2752725" y="2201863"/>
          <p14:tracePt t="154730" x="2728913" y="2227263"/>
          <p14:tracePt t="154739" x="2716213" y="2252663"/>
          <p14:tracePt t="154744" x="2716213" y="2265363"/>
          <p14:tracePt t="154753" x="2690813" y="2278063"/>
          <p14:tracePt t="154759" x="2690813" y="2290763"/>
          <p14:tracePt t="154779" x="2690813" y="2303463"/>
          <p14:tracePt t="154875" x="2678113" y="2303463"/>
          <p14:tracePt t="154879" x="2678113" y="2314575"/>
          <p14:tracePt t="154889" x="2678113" y="2327275"/>
          <p14:tracePt t="154899" x="2665413" y="2339975"/>
          <p14:tracePt t="154905" x="2652713" y="2352675"/>
          <p14:tracePt t="154915" x="2652713" y="2365375"/>
          <p14:tracePt t="154921" x="2640013" y="2378075"/>
          <p14:tracePt t="154931" x="2640013" y="2390775"/>
          <p14:tracePt t="154941" x="2640013" y="2403475"/>
          <p14:tracePt t="154955" x="2627313" y="2403475"/>
          <p14:tracePt t="155320" x="2616200" y="2403475"/>
          <p14:tracePt t="155455" x="2603500" y="2403475"/>
          <p14:tracePt t="155593" x="2590800" y="2403475"/>
          <p14:tracePt t="155607" x="2578100" y="2403475"/>
          <p14:tracePt t="155617" x="2565400" y="2403475"/>
          <p14:tracePt t="155648" x="2552700" y="2414588"/>
          <p14:tracePt t="155698" x="2540000" y="2414588"/>
          <p14:tracePt t="155724" x="2540000" y="2427288"/>
          <p14:tracePt t="155738" x="2527300" y="2427288"/>
          <p14:tracePt t="155794" x="2516188" y="2427288"/>
          <p14:tracePt t="155809" x="2503488" y="2439988"/>
          <p14:tracePt t="155844" x="2490788" y="2439988"/>
          <p14:tracePt t="156198" x="2478088" y="2439988"/>
          <p14:tracePt t="156213" x="2478088" y="2452688"/>
          <p14:tracePt t="156565" x="2478088" y="2465388"/>
          <p14:tracePt t="156656" x="2478088" y="2478088"/>
          <p14:tracePt t="156666" x="2478088" y="2503488"/>
          <p14:tracePt t="156672" x="2465388" y="2503488"/>
          <p14:tracePt t="156686" x="2465388" y="2527300"/>
          <p14:tracePt t="156696" x="2465388" y="2540000"/>
          <p14:tracePt t="156762" x="2465388" y="2552700"/>
          <p14:tracePt t="156768" x="2465388" y="2565400"/>
          <p14:tracePt t="156788" x="2465388" y="2578100"/>
          <p14:tracePt t="156810" x="2465388" y="2590800"/>
          <p14:tracePt t="157049" x="2465388" y="2565400"/>
          <p14:tracePt t="157069" x="2465388" y="2552700"/>
          <p14:tracePt t="157275" x="2465388" y="2503488"/>
          <p14:tracePt t="157291" x="2465388" y="2327275"/>
          <p14:tracePt t="157301" x="2465388" y="2239963"/>
          <p14:tracePt t="157305" x="2452688" y="2152650"/>
          <p14:tracePt t="157315" x="2452688" y="2065338"/>
          <p14:tracePt t="157325" x="2439988" y="1901825"/>
          <p14:tracePt t="157331" x="2427288" y="1776413"/>
          <p14:tracePt t="157341" x="2427288" y="1701800"/>
          <p14:tracePt t="157347" x="2414588" y="1614488"/>
          <p14:tracePt t="157357" x="2403475" y="1552575"/>
          <p14:tracePt t="157367" x="2403475" y="1527175"/>
          <p14:tracePt t="157371" x="2390775" y="1527175"/>
          <p14:tracePt t="157589" x="2390775" y="1552575"/>
          <p14:tracePt t="157599" x="2390775" y="1576388"/>
          <p14:tracePt t="157610" x="2390775" y="1601788"/>
          <p14:tracePt t="157613" x="2390775" y="1614488"/>
          <p14:tracePt t="157623" x="2390775" y="1639888"/>
          <p14:tracePt t="157629" x="2390775" y="1652588"/>
          <p14:tracePt t="157720" x="2378075" y="1652588"/>
          <p14:tracePt t="158002" x="2378075" y="1701800"/>
          <p14:tracePt t="158011" x="2365375" y="1776413"/>
          <p14:tracePt t="158018" x="2339975" y="1865313"/>
          <p14:tracePt t="158028" x="2314575" y="1952625"/>
          <p14:tracePt t="158033" x="2303463" y="2039938"/>
          <p14:tracePt t="158043" x="2278063" y="2127250"/>
          <p14:tracePt t="158055" x="2252663" y="2214563"/>
          <p14:tracePt t="158057" x="2227263" y="2303463"/>
          <p14:tracePt t="158067" x="2201863" y="2365375"/>
          <p14:tracePt t="158073" x="2178050" y="2452688"/>
          <p14:tracePt t="158084" x="2165350" y="2527300"/>
          <p14:tracePt t="158093" x="2152650" y="2565400"/>
          <p14:tracePt t="158107" x="2139950" y="2616200"/>
          <p14:tracePt t="158114" x="2139950" y="2627313"/>
          <p14:tracePt t="158133" x="2139950" y="2640013"/>
          <p14:tracePt t="158356" x="2139950" y="2652713"/>
          <p14:tracePt t="158366" x="2139950" y="2690813"/>
          <p14:tracePt t="158370" x="2139950" y="2728913"/>
          <p14:tracePt t="158382" x="2139950" y="2790825"/>
          <p14:tracePt t="158391" x="2139950" y="2840038"/>
          <p14:tracePt t="158396" x="2139950" y="2941638"/>
          <p14:tracePt t="158405" x="2139950" y="2990850"/>
          <p14:tracePt t="158411" x="2139950" y="3028950"/>
          <p14:tracePt t="158421" x="2139950" y="3065463"/>
          <p14:tracePt t="158431" x="2139950" y="3103563"/>
          <p14:tracePt t="158435" x="2139950" y="3116263"/>
          <p14:tracePt t="158445" x="2139950" y="3141663"/>
          <p14:tracePt t="158451" x="2139950" y="3154363"/>
          <p14:tracePt t="158507" x="2127250" y="3154363"/>
          <p14:tracePt t="158511" x="2114550" y="3154363"/>
          <p14:tracePt t="158518" x="2114550" y="3141663"/>
          <p14:tracePt t="158528" x="2101850" y="3128963"/>
          <p14:tracePt t="158531" x="2101850" y="3103563"/>
          <p14:tracePt t="158541" x="2101850" y="3065463"/>
          <p14:tracePt t="158551" x="2101850" y="3016250"/>
          <p14:tracePt t="158557" x="2101850" y="2941638"/>
          <p14:tracePt t="158567" x="2139950" y="2852738"/>
          <p14:tracePt t="158572" x="2178050" y="2752725"/>
          <p14:tracePt t="158581" x="2239963" y="2627313"/>
          <p14:tracePt t="158592" x="2290763" y="2490788"/>
          <p14:tracePt t="158597" x="2327275" y="2352675"/>
          <p14:tracePt t="158607" x="2403475" y="2227263"/>
          <p14:tracePt t="158613" x="2452688" y="2127250"/>
          <p14:tracePt t="158623" x="2503488" y="2027238"/>
          <p14:tracePt t="158633" x="2527300" y="1989138"/>
          <p14:tracePt t="158638" x="2527300" y="1978025"/>
          <p14:tracePt t="158687" x="2527300" y="2014538"/>
          <p14:tracePt t="158693" x="2516188" y="2065338"/>
          <p14:tracePt t="158703" x="2503488" y="2127250"/>
          <p14:tracePt t="158713" x="2490788" y="2190750"/>
          <p14:tracePt t="158717" x="2478088" y="2239963"/>
          <p14:tracePt t="158729" x="2478088" y="2278063"/>
          <p14:tracePt t="158733" x="2478088" y="2314575"/>
          <p14:tracePt t="158743" x="2478088" y="2339975"/>
          <p14:tracePt t="158754" x="2465388" y="2365375"/>
          <p14:tracePt t="158929" x="2465388" y="2339975"/>
          <p14:tracePt t="158935" x="2465388" y="2303463"/>
          <p14:tracePt t="158946" x="2452688" y="2265363"/>
          <p14:tracePt t="158955" x="2452688" y="2239963"/>
          <p14:tracePt t="158961" x="2452688" y="2214563"/>
          <p14:tracePt t="158971" x="2439988" y="2214563"/>
          <p14:tracePt t="159002" x="2427288" y="2214563"/>
          <p14:tracePt t="159015" x="2427288" y="2227263"/>
          <p14:tracePt t="159055" x="2427288" y="2239963"/>
          <p14:tracePt t="159065" x="2427288" y="2252663"/>
          <p14:tracePt t="159077" x="2427288" y="2265363"/>
          <p14:tracePt t="159081" x="2427288" y="2290763"/>
          <p14:tracePt t="159091" x="2427288" y="2314575"/>
          <p14:tracePt t="159097" x="2427288" y="2339975"/>
          <p14:tracePt t="159118" x="2414588" y="2378075"/>
          <p14:tracePt t="159121" x="2403475" y="2403475"/>
          <p14:tracePt t="159131" x="2390775" y="2427288"/>
          <p14:tracePt t="159137" x="2378075" y="2439988"/>
          <p14:tracePt t="159147" x="2378075" y="2465388"/>
          <p14:tracePt t="159157" x="2365375" y="2478088"/>
          <p14:tracePt t="159161" x="2352675" y="2478088"/>
          <p14:tracePt t="159228" x="2352675" y="2452688"/>
          <p14:tracePt t="159238" x="2365375" y="2403475"/>
          <p14:tracePt t="159244" x="2378075" y="2378075"/>
          <p14:tracePt t="159253" x="2390775" y="2365375"/>
          <p14:tracePt t="159257" x="2414588" y="2339975"/>
          <p14:tracePt t="159267" x="2427288" y="2303463"/>
          <p14:tracePt t="159277" x="2439988" y="2278063"/>
          <p14:tracePt t="159283" x="2439988" y="2252663"/>
          <p14:tracePt t="159293" x="2452688" y="2239963"/>
          <p14:tracePt t="159299" x="2452688" y="2227263"/>
          <p14:tracePt t="159309" x="2465388" y="2214563"/>
          <p14:tracePt t="159390" x="2465388" y="2227263"/>
          <p14:tracePt t="159403" x="2452688" y="2227263"/>
          <p14:tracePt t="159420" x="2452688" y="2278063"/>
          <p14:tracePt t="159430" x="2452688" y="2303463"/>
          <p14:tracePt t="159439" x="2439988" y="2327275"/>
          <p14:tracePt t="159446" x="2439988" y="2352675"/>
          <p14:tracePt t="159455" x="2439988" y="2365375"/>
          <p14:tracePt t="159459" x="2439988" y="2390775"/>
          <p14:tracePt t="159526" x="2439988" y="2378075"/>
          <p14:tracePt t="159536" x="2452688" y="2365375"/>
          <p14:tracePt t="159542" x="2452688" y="2339975"/>
          <p14:tracePt t="159552" x="2452688" y="2278063"/>
          <p14:tracePt t="159562" x="2452688" y="2178050"/>
          <p14:tracePt t="159566" x="2452688" y="2052638"/>
          <p14:tracePt t="159575" x="2452688" y="1939925"/>
          <p14:tracePt t="159582" x="2439988" y="1814513"/>
          <p14:tracePt t="159591" x="2427288" y="1701800"/>
          <p14:tracePt t="159604" x="2427288" y="1627188"/>
          <p14:tracePt t="159605" x="2427288" y="1563688"/>
          <p14:tracePt t="159616" x="2427288" y="1552575"/>
          <p14:tracePt t="159621" x="2427288" y="1539875"/>
          <p14:tracePt t="159658" x="2414588" y="1539875"/>
          <p14:tracePt t="159662" x="2414588" y="1552575"/>
          <p14:tracePt t="159671" x="2403475" y="1563688"/>
          <p14:tracePt t="159681" x="2378075" y="1627188"/>
          <p14:tracePt t="159687" x="2352675" y="1689100"/>
          <p14:tracePt t="159697" x="2303463" y="1827213"/>
          <p14:tracePt t="159701" x="2265363" y="1901825"/>
          <p14:tracePt t="159711" x="2227263" y="1989138"/>
          <p14:tracePt t="159721" x="2190750" y="2065338"/>
          <p14:tracePt t="159727" x="2165350" y="2139950"/>
          <p14:tracePt t="159737" x="2139950" y="2201863"/>
          <p14:tracePt t="159741" x="2139950" y="2239963"/>
          <p14:tracePt t="159752" x="2127250" y="2252663"/>
          <p14:tracePt t="159763" x="2114550" y="2265363"/>
          <p14:tracePt t="159768" x="2101850" y="2290763"/>
          <p14:tracePt t="159833" x="2114550" y="2290763"/>
          <p14:tracePt t="159843" x="2114550" y="2278063"/>
          <p14:tracePt t="159848" x="2127250" y="2265363"/>
          <p14:tracePt t="159858" x="2139950" y="2214563"/>
          <p14:tracePt t="159864" x="2152650" y="2178050"/>
          <p14:tracePt t="159874" x="2178050" y="2114550"/>
          <p14:tracePt t="159883" x="2201863" y="2052638"/>
          <p14:tracePt t="159889" x="2227263" y="2014538"/>
          <p14:tracePt t="159899" x="2227263" y="1978025"/>
          <p14:tracePt t="159903" x="2239963" y="1939925"/>
          <p14:tracePt t="159913" x="2252663" y="1914525"/>
          <p14:tracePt t="159923" x="2252663" y="1901825"/>
          <p14:tracePt t="159929" x="2252663" y="1889125"/>
          <p14:tracePt t="159939" x="2252663" y="1876425"/>
          <p14:tracePt t="159970" x="2252663" y="1889125"/>
          <p14:tracePt t="159984" x="2227263" y="1914525"/>
          <p14:tracePt t="159995" x="2214563" y="1952625"/>
          <p14:tracePt t="160005" x="2201863" y="1989138"/>
          <p14:tracePt t="160009" x="2178050" y="2014538"/>
          <p14:tracePt t="160025" x="2139950" y="2114550"/>
          <p14:tracePt t="160036" x="2139950" y="2165350"/>
          <p14:tracePt t="160046" x="2139950" y="2201863"/>
          <p14:tracePt t="160049" x="2139950" y="2227263"/>
          <p14:tracePt t="160065" x="2139950" y="2239963"/>
          <p14:tracePt t="160141" x="2139950" y="2227263"/>
          <p14:tracePt t="160155" x="2139950" y="2190750"/>
          <p14:tracePt t="160165" x="2139950" y="2139950"/>
          <p14:tracePt t="160171" x="2139950" y="2101850"/>
          <p14:tracePt t="160181" x="2139950" y="2065338"/>
          <p14:tracePt t="160185" x="2139950" y="2027238"/>
          <p14:tracePt t="160195" x="2139950" y="1989138"/>
          <p14:tracePt t="160205" x="2139950" y="1952625"/>
          <p14:tracePt t="160211" x="2152650" y="1927225"/>
          <p14:tracePt t="160221" x="2152650" y="1889125"/>
          <p14:tracePt t="160288" x="2152650" y="1901825"/>
          <p14:tracePt t="160301" x="2139950" y="1939925"/>
          <p14:tracePt t="160307" x="2139950" y="1965325"/>
          <p14:tracePt t="160318" x="2139950" y="2001838"/>
          <p14:tracePt t="160327" x="2139950" y="2039938"/>
          <p14:tracePt t="160331" x="2139950" y="2078038"/>
          <p14:tracePt t="160343" x="2139950" y="2089150"/>
          <p14:tracePt t="160347" x="2139950" y="2114550"/>
          <p14:tracePt t="160388" x="2152650" y="2114550"/>
          <p14:tracePt t="160414" x="2165350" y="2114550"/>
          <p14:tracePt t="160424" x="2178050" y="2089150"/>
          <p14:tracePt t="160427" x="2190750" y="2052638"/>
          <p14:tracePt t="160438" x="2201863" y="2001838"/>
          <p14:tracePt t="160451" x="2239963" y="1939925"/>
          <p14:tracePt t="160454" x="2265363" y="1852613"/>
          <p14:tracePt t="160464" x="2290763" y="1765300"/>
          <p14:tracePt t="160471" x="2327275" y="1701800"/>
          <p14:tracePt t="160479" x="2327275" y="1676400"/>
          <p14:tracePt t="160489" x="2339975" y="1652588"/>
          <p14:tracePt t="160493" x="2339975" y="1639888"/>
          <p14:tracePt t="160533" x="2339975" y="1652588"/>
          <p14:tracePt t="160543" x="2339975" y="1663700"/>
          <p14:tracePt t="160550" x="2327275" y="1676400"/>
          <p14:tracePt t="160559" x="2314575" y="1714500"/>
          <p14:tracePt t="160569" x="2314575" y="1752600"/>
          <p14:tracePt t="160576" x="2314575" y="1814513"/>
          <p14:tracePt t="160587" x="2314575" y="1865313"/>
          <p14:tracePt t="160590" x="2314575" y="1901825"/>
          <p14:tracePt t="160602" x="2314575" y="1939925"/>
          <p14:tracePt t="160611" x="2314575" y="1965325"/>
          <p14:tracePt t="160626" x="2314575" y="1978025"/>
          <p14:tracePt t="160656" x="2327275" y="1978025"/>
          <p14:tracePt t="160671" x="2339975" y="1978025"/>
          <p14:tracePt t="160682" x="2339975" y="1965325"/>
          <p14:tracePt t="160692" x="2352675" y="1965325"/>
          <p14:tracePt t="160705" x="2352675" y="1952625"/>
          <p14:tracePt t="160711" x="2365375" y="1927225"/>
          <p14:tracePt t="160721" x="2365375" y="1901825"/>
          <p14:tracePt t="160733" x="2378075" y="1876425"/>
          <p14:tracePt t="160736" x="2378075" y="1852613"/>
          <p14:tracePt t="160745" x="2378075" y="1814513"/>
          <p14:tracePt t="160751" x="2390775" y="1801813"/>
          <p14:tracePt t="160761" x="2390775" y="1789113"/>
          <p14:tracePt t="160771" x="2403475" y="1776413"/>
          <p14:tracePt t="160827" x="2390775" y="1776413"/>
          <p14:tracePt t="160831" x="2390775" y="1789113"/>
          <p14:tracePt t="160851" x="2378075" y="1814513"/>
          <p14:tracePt t="160857" x="2378075" y="1827213"/>
          <p14:tracePt t="160867" x="2378075" y="1852613"/>
          <p14:tracePt t="160871" x="2378075" y="1865313"/>
          <p14:tracePt t="160881" x="2378075" y="1901825"/>
          <p14:tracePt t="160891" x="2378075" y="1914525"/>
          <p14:tracePt t="160897" x="2378075" y="1939925"/>
          <p14:tracePt t="160907" x="2378075" y="1952625"/>
          <p14:tracePt t="160910" x="2378075" y="1965325"/>
          <p14:tracePt t="160978" x="2378075" y="1952625"/>
          <p14:tracePt t="160994" x="2403475" y="1927225"/>
          <p14:tracePt t="161004" x="2403475" y="1876425"/>
          <p14:tracePt t="161014" x="2427288" y="1839913"/>
          <p14:tracePt t="161018" x="2452688" y="1776413"/>
          <p14:tracePt t="161029" x="2478088" y="1739900"/>
          <p14:tracePt t="161033" x="2478088" y="1701800"/>
          <p14:tracePt t="161043" x="2490788" y="1676400"/>
          <p14:tracePt t="161053" x="2503488" y="1663700"/>
          <p14:tracePt t="161123" x="2503488" y="1752600"/>
          <p14:tracePt t="161133" x="2503488" y="1814513"/>
          <p14:tracePt t="161139" x="2503488" y="1889125"/>
          <p14:tracePt t="161149" x="2503488" y="1952625"/>
          <p14:tracePt t="161155" x="2503488" y="2001838"/>
          <p14:tracePt t="161166" x="2503488" y="2052638"/>
          <p14:tracePt t="161175" x="2503488" y="2089150"/>
          <p14:tracePt t="161179" x="2503488" y="2114550"/>
          <p14:tracePt t="161196" x="2490788" y="2114550"/>
          <p14:tracePt t="161255" x="2478088" y="2101850"/>
          <p14:tracePt t="161259" x="2478088" y="2065338"/>
          <p14:tracePt t="161271" x="2478088" y="2014538"/>
          <p14:tracePt t="161275" x="2490788" y="1952625"/>
          <p14:tracePt t="161285" x="2516188" y="1876425"/>
          <p14:tracePt t="161295" x="2540000" y="1801813"/>
          <p14:tracePt t="161303" x="2565400" y="1727200"/>
          <p14:tracePt t="161311" x="2590800" y="1663700"/>
          <p14:tracePt t="161316" x="2616200" y="1601788"/>
          <p14:tracePt t="161325" x="2640013" y="1552575"/>
          <p14:tracePt t="161335" x="2640013" y="1514475"/>
          <p14:tracePt t="161341" x="2652713" y="1489075"/>
          <p14:tracePt t="161365" x="2665413" y="1489075"/>
          <p14:tracePt t="161391" x="2665413" y="1501775"/>
          <p14:tracePt t="161398" x="2652713" y="1514475"/>
          <p14:tracePt t="161408" x="2627313" y="1614488"/>
          <p14:tracePt t="161419" x="2590800" y="1689100"/>
          <p14:tracePt t="161422" x="2565400" y="1752600"/>
          <p14:tracePt t="161432" x="2552700" y="1827213"/>
          <p14:tracePt t="161438" x="2527300" y="1889125"/>
          <p14:tracePt t="161449" x="2516188" y="1914525"/>
          <p14:tracePt t="161457" x="2503488" y="1927225"/>
          <p14:tracePt t="161461" x="2503488" y="1952625"/>
          <p14:tracePt t="161544" x="2503488" y="1939925"/>
          <p14:tracePt t="161553" x="2503488" y="1914525"/>
          <p14:tracePt t="161557" x="2503488" y="1889125"/>
          <p14:tracePt t="161567" x="2503488" y="1865313"/>
          <p14:tracePt t="161577" x="2516188" y="1827213"/>
          <p14:tracePt t="161583" x="2516188" y="1814513"/>
          <p14:tracePt t="161593" x="2516188" y="1801813"/>
          <p14:tracePt t="161660" x="2516188" y="1814513"/>
          <p14:tracePt t="161680" x="2516188" y="1839913"/>
          <p14:tracePt t="161690" x="2516188" y="1852613"/>
          <p14:tracePt t="161700" x="2516188" y="1876425"/>
          <p14:tracePt t="161704" x="2516188" y="1889125"/>
          <p14:tracePt t="161719" x="2516188" y="1901825"/>
          <p14:tracePt t="161746" x="2516188" y="1914525"/>
          <p14:tracePt t="161780" x="2503488" y="1914525"/>
          <p14:tracePt t="161851" x="2503488" y="1927225"/>
          <p14:tracePt t="161998" x="2503488" y="1939925"/>
          <p14:tracePt t="162011" x="2503488" y="1952625"/>
          <p14:tracePt t="162022" x="2503488" y="1989138"/>
          <p14:tracePt t="162028" x="2503488" y="2014538"/>
          <p14:tracePt t="162038" x="2490788" y="2039938"/>
          <p14:tracePt t="162041" x="2490788" y="2078038"/>
          <p14:tracePt t="162051" x="2490788" y="2101850"/>
          <p14:tracePt t="162061" x="2478088" y="2139950"/>
          <p14:tracePt t="162067" x="2478088" y="2165350"/>
          <p14:tracePt t="162082" x="2465388" y="2190750"/>
          <p14:tracePt t="162097" x="2465388" y="2227263"/>
          <p14:tracePt t="162163" x="2465388" y="2214563"/>
          <p14:tracePt t="162173" x="2465388" y="2201863"/>
          <p14:tracePt t="162189" x="2465388" y="2190750"/>
          <p14:tracePt t="162199" x="2465388" y="2178050"/>
          <p14:tracePt t="162204" x="2465388" y="2165350"/>
          <p14:tracePt t="162215" x="2465388" y="2139950"/>
          <p14:tracePt t="162230" x="2465388" y="2127250"/>
          <p14:tracePt t="162243" x="2465388" y="2114550"/>
          <p14:tracePt t="162346" x="2452688" y="2127250"/>
          <p14:tracePt t="162366" x="2439988" y="2127250"/>
          <p14:tracePt t="162376" x="2427288" y="2152650"/>
          <p14:tracePt t="162387" x="2414588" y="2165350"/>
          <p14:tracePt t="162390" x="2390775" y="2214563"/>
          <p14:tracePt t="162401" x="2390775" y="2239963"/>
          <p14:tracePt t="162406" x="2378075" y="2265363"/>
          <p14:tracePt t="162418" x="2365375" y="2290763"/>
          <p14:tracePt t="162425" x="2352675" y="2314575"/>
          <p14:tracePt t="162431" x="2352675" y="2339975"/>
          <p14:tracePt t="162486" x="2352675" y="2327275"/>
          <p14:tracePt t="162496" x="2365375" y="2327275"/>
          <p14:tracePt t="162506" x="2378075" y="2314575"/>
          <p14:tracePt t="162511" x="2378075" y="2303463"/>
          <p14:tracePt t="162522" x="2390775" y="2278063"/>
          <p14:tracePt t="162528" x="2403475" y="2252663"/>
          <p14:tracePt t="162537" x="2403475" y="2214563"/>
          <p14:tracePt t="162549" x="2403475" y="2178050"/>
          <p14:tracePt t="162551" x="2403475" y="2127250"/>
          <p14:tracePt t="162562" x="2403475" y="2039938"/>
          <p14:tracePt t="162568" x="2414588" y="1965325"/>
          <p14:tracePt t="162578" x="2414588" y="1914525"/>
          <p14:tracePt t="162588" x="2414588" y="1865313"/>
          <p14:tracePt t="162591" x="2414588" y="1852613"/>
          <p14:tracePt t="162602" x="2414588" y="1839913"/>
          <p14:tracePt t="162657" x="2414588" y="1852613"/>
          <p14:tracePt t="162674" x="2414588" y="1865313"/>
          <p14:tracePt t="162685" x="2403475" y="1889125"/>
          <p14:tracePt t="162688" x="2403475" y="1914525"/>
          <p14:tracePt t="162698" x="2403475" y="1939925"/>
          <p14:tracePt t="162708" x="2403475" y="1965325"/>
          <p14:tracePt t="162715" x="2403475" y="1978025"/>
          <p14:tracePt t="162724" x="2390775" y="2001838"/>
          <p14:tracePt t="162728" x="2390775" y="2014538"/>
          <p14:tracePt t="162738" x="2378075" y="2014538"/>
          <p14:tracePt t="162809" x="2378075" y="1989138"/>
          <p14:tracePt t="162820" x="2390775" y="1939925"/>
          <p14:tracePt t="162832" x="2390775" y="1889125"/>
          <p14:tracePt t="162835" x="2403475" y="1827213"/>
          <p14:tracePt t="162844" x="2427288" y="1752600"/>
          <p14:tracePt t="162850" x="2427288" y="1676400"/>
          <p14:tracePt t="162861" x="2427288" y="1652588"/>
          <p14:tracePt t="162869" x="2427288" y="1639888"/>
          <p14:tracePt t="162915" x="2427288" y="1652588"/>
          <p14:tracePt t="162925" x="2427288" y="1663700"/>
          <p14:tracePt t="162929" x="2427288" y="1701800"/>
          <p14:tracePt t="162939" x="2427288" y="1752600"/>
          <p14:tracePt t="162949" x="2427288" y="1789113"/>
          <p14:tracePt t="162955" x="2414588" y="1827213"/>
          <p14:tracePt t="162965" x="2403475" y="1901825"/>
          <p14:tracePt t="162969" x="2390775" y="1914525"/>
          <p14:tracePt t="163071" x="2390775" y="1927225"/>
          <p14:tracePt t="163085" x="2390775" y="1952625"/>
          <p14:tracePt t="163101" x="2390775" y="1965325"/>
          <p14:tracePt t="163111" x="2390775" y="1978025"/>
          <p14:tracePt t="163127" x="2390775" y="1989138"/>
          <p14:tracePt t="163328" x="2390775" y="2001838"/>
          <p14:tracePt t="163344" x="2390775" y="2014538"/>
          <p14:tracePt t="163354" x="2390775" y="2027238"/>
          <p14:tracePt t="163360" x="2390775" y="2039938"/>
          <p14:tracePt t="163370" x="2390775" y="2078038"/>
          <p14:tracePt t="163374" x="2390775" y="2089150"/>
          <p14:tracePt t="163383" x="2390775" y="2114550"/>
          <p14:tracePt t="163396" x="2390775" y="2127250"/>
          <p14:tracePt t="163400" x="2378075" y="2152650"/>
          <p14:tracePt t="163410" x="2378075" y="2178050"/>
          <p14:tracePt t="163415" x="2365375" y="2201863"/>
          <p14:tracePt t="163425" x="2352675" y="2214563"/>
          <p14:tracePt t="163434" x="2352675" y="2252663"/>
          <p14:tracePt t="163440" x="2339975" y="2278063"/>
          <p14:tracePt t="163450" x="2327275" y="2290763"/>
          <p14:tracePt t="163456" x="2314575" y="2314575"/>
          <p14:tracePt t="163466" x="2314575" y="2352675"/>
          <p14:tracePt t="163477" x="2303463" y="2378075"/>
          <p14:tracePt t="163480" x="2290763" y="2390775"/>
          <p14:tracePt t="163489" x="2290763" y="2427288"/>
          <p14:tracePt t="163496" x="2290763" y="2439988"/>
          <p14:tracePt t="163505" x="2278063" y="2478088"/>
          <p14:tracePt t="163515" x="2265363" y="2490788"/>
          <p14:tracePt t="163519" x="2265363" y="2516188"/>
          <p14:tracePt t="163531" x="2265363" y="2527300"/>
          <p14:tracePt t="163535" x="2252663" y="2552700"/>
          <p14:tracePt t="163546" x="2252663" y="2565400"/>
          <p14:tracePt t="163555" x="2239963" y="2590800"/>
          <p14:tracePt t="163559" x="2227263" y="2627313"/>
          <p14:tracePt t="163572" x="2227263" y="2652713"/>
          <p14:tracePt t="163575" x="2227263" y="2665413"/>
          <p14:tracePt t="163585" x="2227263" y="2678113"/>
          <p14:tracePt t="163595" x="2214563" y="2703513"/>
          <p14:tracePt t="163601" x="2201863" y="2728913"/>
          <p14:tracePt t="163612" x="2201863" y="2740025"/>
          <p14:tracePt t="163615" x="2190750" y="2765425"/>
          <p14:tracePt t="163635" x="2190750" y="2778125"/>
          <p14:tracePt t="163723" x="2190750" y="2790825"/>
          <p14:tracePt t="163738" x="2190750" y="2816225"/>
          <p14:tracePt t="163748" x="2190750" y="2828925"/>
          <p14:tracePt t="163758" x="2178050" y="2840038"/>
          <p14:tracePt t="163763" x="2165350" y="2865438"/>
          <p14:tracePt t="163772" x="2165350" y="2903538"/>
          <p14:tracePt t="163780" x="2165350" y="2941638"/>
          <p14:tracePt t="163787" x="2152650" y="2978150"/>
          <p14:tracePt t="163797" x="2152650" y="2990850"/>
          <p14:tracePt t="163803" x="2139950" y="3016250"/>
          <p14:tracePt t="163813" x="2139950" y="3041650"/>
          <p14:tracePt t="163817" x="2127250" y="3054350"/>
          <p14:tracePt t="163829" x="2114550" y="3065463"/>
          <p14:tracePt t="163838" x="2114550" y="3078163"/>
          <p14:tracePt t="163844" x="2114550" y="3090863"/>
          <p14:tracePt t="163854" x="2101850" y="3103563"/>
          <p14:tracePt t="163858" x="2101850" y="3116263"/>
          <p14:tracePt t="163869" x="2089150" y="3128963"/>
          <p14:tracePt t="163880" x="2089150" y="3141663"/>
          <p14:tracePt t="163883" x="2089150" y="3165475"/>
          <p14:tracePt t="163894" x="2078038" y="3203575"/>
          <p14:tracePt t="163899" x="2065338" y="3228975"/>
          <p14:tracePt t="163907" x="2052638" y="3267075"/>
          <p14:tracePt t="163919" x="2039938" y="3290888"/>
          <p14:tracePt t="163923" x="2014538" y="3341688"/>
          <p14:tracePt t="163933" x="1978025" y="3429000"/>
          <p14:tracePt t="163939" x="1952625" y="3479800"/>
          <p14:tracePt t="163950" x="1939925" y="3529013"/>
          <p14:tracePt t="163959" x="1914525" y="3579813"/>
          <p14:tracePt t="163963" x="1876425" y="3629025"/>
          <p14:tracePt t="163973" x="1865313" y="3679825"/>
          <p14:tracePt t="163979" x="1839913" y="3741738"/>
          <p14:tracePt t="163989" x="1801813" y="3792538"/>
          <p14:tracePt t="163999" x="1765300" y="3841750"/>
          <p14:tracePt t="164003" x="1752600" y="3892550"/>
          <p14:tracePt t="164013" x="1714500" y="3941763"/>
          <p14:tracePt t="164019" x="1689100" y="3967163"/>
          <p14:tracePt t="164029" x="1676400" y="3979863"/>
          <p14:tracePt t="164039" x="1663700" y="3992563"/>
          <p14:tracePt t="164045" x="1663700" y="4005263"/>
          <p14:tracePt t="164161" x="1652588" y="4017963"/>
          <p14:tracePt t="164245" x="1639888" y="4017963"/>
          <p14:tracePt t="164277" x="1627188" y="4017963"/>
          <p14:tracePt t="164378" x="1614488" y="4017963"/>
          <p14:tracePt t="164384" x="1614488" y="4029075"/>
          <p14:tracePt t="164394" x="1601788" y="4029075"/>
          <p14:tracePt t="164408" x="1589088" y="4029075"/>
          <p14:tracePt t="164433" x="1576388" y="4029075"/>
          <p14:tracePt t="164484" x="1576388" y="4041775"/>
          <p14:tracePt t="164514" x="1563688" y="4041775"/>
          <p14:tracePt t="164593" x="1552575" y="4041775"/>
          <p14:tracePt t="164619" x="1539875" y="4054475"/>
          <p14:tracePt t="164635" x="1514475" y="4054475"/>
          <p14:tracePt t="164645" x="1501775" y="4067175"/>
          <p14:tracePt t="164649" x="1476375" y="4067175"/>
          <p14:tracePt t="164659" x="1450975" y="4079875"/>
          <p14:tracePt t="164666" x="1439863" y="4079875"/>
          <p14:tracePt t="164686" x="1427163" y="4079875"/>
          <p14:tracePt t="164731" x="1414463" y="4067175"/>
          <p14:tracePt t="164742" x="1414463" y="4054475"/>
          <p14:tracePt t="164746" x="1401763" y="4029075"/>
          <p14:tracePt t="164757" x="1376363" y="4005263"/>
          <p14:tracePt t="164766" x="1363663" y="3979863"/>
          <p14:tracePt t="164771" x="1327150" y="3954463"/>
          <p14:tracePt t="164782" x="1327150" y="3929063"/>
          <p14:tracePt t="164787" x="1276350" y="3905250"/>
          <p14:tracePt t="164797" x="1250950" y="3879850"/>
          <p14:tracePt t="164806" x="1238250" y="3867150"/>
          <p14:tracePt t="164813" x="1227138" y="3867150"/>
          <p14:tracePt t="165286" x="1227138" y="3854450"/>
          <p14:tracePt t="165407" x="1250950" y="3829050"/>
          <p14:tracePt t="165418" x="1263650" y="3816350"/>
          <p14:tracePt t="165428" x="1301750" y="3803650"/>
          <p14:tracePt t="165433" x="1327150" y="3792538"/>
          <p14:tracePt t="165443" x="1339850" y="3779838"/>
          <p14:tracePt t="165448" x="1350963" y="3767138"/>
          <p14:tracePt t="165459" x="1363663" y="3767138"/>
          <p14:tracePt t="165467" x="1376363" y="3767138"/>
          <p14:tracePt t="165491" x="1389063" y="3767138"/>
          <p14:tracePt t="165497" x="1389063" y="3754438"/>
          <p14:tracePt t="165511" x="1414463" y="3754438"/>
          <p14:tracePt t="165527" x="1427163" y="3741738"/>
          <p14:tracePt t="165538" x="1450975" y="3729038"/>
          <p14:tracePt t="165548" x="1463675" y="3729038"/>
          <p14:tracePt t="165554" x="1476375" y="3729038"/>
          <p14:tracePt t="165563" x="1501775" y="3729038"/>
          <p14:tracePt t="165567" x="1501775" y="3716338"/>
          <p14:tracePt t="165577" x="1514475" y="3716338"/>
          <p14:tracePt t="165587" x="1527175" y="3703638"/>
          <p14:tracePt t="165593" x="1539875" y="3703638"/>
          <p14:tracePt t="165603" x="1552575" y="3703638"/>
          <p14:tracePt t="165617" x="1563688" y="3703638"/>
          <p14:tracePt t="165676" x="1576388" y="3703638"/>
          <p14:tracePt t="165714" x="1589088" y="3703638"/>
          <p14:tracePt t="165770" x="1601788" y="3703638"/>
          <p14:tracePt t="165780" x="1614488" y="3703638"/>
          <p14:tracePt t="165796" x="1663700" y="3703638"/>
          <p14:tracePt t="165806" x="1676400" y="3703638"/>
          <p14:tracePt t="165810" x="1714500" y="3703638"/>
          <p14:tracePt t="165819" x="1727200" y="3703638"/>
          <p14:tracePt t="165829" x="1739900" y="3703638"/>
          <p14:tracePt t="165835" x="1752600" y="3703638"/>
          <p14:tracePt t="165845" x="1776413" y="3703638"/>
          <p14:tracePt t="165859" x="1789113" y="3703638"/>
          <p14:tracePt t="166022" x="1801813" y="3703638"/>
          <p14:tracePt t="166031" x="1814513" y="3703638"/>
          <p14:tracePt t="166071" x="1827213" y="3703638"/>
          <p14:tracePt t="166254" x="1839913" y="3703638"/>
          <p14:tracePt t="166274" x="1852613" y="3703638"/>
          <p14:tracePt t="166279" x="1865313" y="3703638"/>
          <p14:tracePt t="166290" x="1876425" y="3716338"/>
          <p14:tracePt t="166304" x="1889125" y="3716338"/>
          <p14:tracePt t="166313" x="1901825" y="3729038"/>
          <p14:tracePt t="166320" x="1914525" y="3729038"/>
          <p14:tracePt t="166331" x="1927225" y="3729038"/>
          <p14:tracePt t="166333" x="1939925" y="3729038"/>
          <p14:tracePt t="166346" x="1939925" y="3741738"/>
          <p14:tracePt t="166356" x="1952625" y="3741738"/>
          <p14:tracePt t="167217" x="1978025" y="3716338"/>
          <p14:tracePt t="167221" x="1989138" y="3703638"/>
          <p14:tracePt t="167231" x="2014538" y="3667125"/>
          <p14:tracePt t="167237" x="2014538" y="3654425"/>
          <p14:tracePt t="167247" x="2039938" y="3641725"/>
          <p14:tracePt t="167257" x="2039938" y="3616325"/>
          <p14:tracePt t="167264" x="2052638" y="3616325"/>
          <p14:tracePt t="167278" x="2065338" y="3603625"/>
          <p14:tracePt t="167313" x="2065338" y="3590925"/>
          <p14:tracePt t="167318" x="2065338" y="3579813"/>
          <p14:tracePt t="167327" x="2078038" y="3567113"/>
          <p14:tracePt t="167338" x="2101850" y="3541713"/>
          <p14:tracePt t="167343" x="2114550" y="3529013"/>
          <p14:tracePt t="167354" x="2127250" y="3490913"/>
          <p14:tracePt t="167359" x="2152650" y="3467100"/>
          <p14:tracePt t="167368" x="2165350" y="3429000"/>
          <p14:tracePt t="167379" x="2190750" y="3403600"/>
          <p14:tracePt t="167383" x="2227263" y="3354388"/>
          <p14:tracePt t="167393" x="2239963" y="3341688"/>
          <p14:tracePt t="167400" x="2252663" y="3316288"/>
          <p14:tracePt t="167409" x="2265363" y="3316288"/>
          <p14:tracePt t="167480" x="2278063" y="3316288"/>
          <p14:tracePt t="167499" x="2290763" y="3316288"/>
          <p14:tracePt t="167505" x="2303463" y="3316288"/>
          <p14:tracePt t="167667" x="2303463" y="3290888"/>
          <p14:tracePt t="167676" x="2303463" y="3278188"/>
          <p14:tracePt t="167682" x="2303463" y="3267075"/>
          <p14:tracePt t="167692" x="2303463" y="3254375"/>
          <p14:tracePt t="167702" x="2303463" y="3241675"/>
          <p14:tracePt t="167718" x="2303463" y="3228975"/>
          <p14:tracePt t="167723" x="2303463" y="3216275"/>
          <p14:tracePt t="167771" x="2303463" y="3203575"/>
          <p14:tracePt t="167787" x="2303463" y="3190875"/>
          <p14:tracePt t="167797" x="2303463" y="3154363"/>
          <p14:tracePt t="167801" x="2303463" y="3128963"/>
          <p14:tracePt t="167811" x="2303463" y="3090863"/>
          <p14:tracePt t="167821" x="2314575" y="3065463"/>
          <p14:tracePt t="167827" x="2314575" y="3016250"/>
          <p14:tracePt t="167839" x="2314575" y="2965450"/>
          <p14:tracePt t="167845" x="2327275" y="2916238"/>
          <p14:tracePt t="167856" x="2327275" y="2878138"/>
          <p14:tracePt t="167864" x="2327275" y="2840038"/>
          <p14:tracePt t="167868" x="2327275" y="2828925"/>
          <p14:tracePt t="168095" x="2327275" y="2865438"/>
          <p14:tracePt t="168106" x="2314575" y="2890838"/>
          <p14:tracePt t="168110" x="2314575" y="2916238"/>
          <p14:tracePt t="168121" x="2303463" y="2941638"/>
          <p14:tracePt t="168125" x="2303463" y="2965450"/>
          <p14:tracePt t="168136" x="2290763" y="3003550"/>
          <p14:tracePt t="168145" x="2290763" y="3028950"/>
          <p14:tracePt t="168149" x="2290763" y="3054350"/>
          <p14:tracePt t="168159" x="2290763" y="3065463"/>
          <p14:tracePt t="168165" x="2278063" y="3090863"/>
          <p14:tracePt t="168176" x="2278063" y="3116263"/>
          <p14:tracePt t="168186" x="2278063" y="3141663"/>
          <p14:tracePt t="168246" x="2278063" y="3154363"/>
          <p14:tracePt t="168378" x="2290763" y="3128963"/>
          <p14:tracePt t="168388" x="2303463" y="3103563"/>
          <p14:tracePt t="168391" x="2314575" y="3078163"/>
          <p14:tracePt t="168401" x="2327275" y="3054350"/>
          <p14:tracePt t="168408" x="2352675" y="3003550"/>
          <p14:tracePt t="168418" x="2378075" y="2965450"/>
          <p14:tracePt t="168428" x="2378075" y="2941638"/>
          <p14:tracePt t="168434" x="2378075" y="2916238"/>
          <p14:tracePt t="168443" x="2390775" y="2890838"/>
          <p14:tracePt t="168448" x="2390775" y="2878138"/>
          <p14:tracePt t="168458" x="2403475" y="2865438"/>
          <p14:tracePt t="168529" x="2403475" y="2878138"/>
          <p14:tracePt t="168550" x="2390775" y="2890838"/>
          <p14:tracePt t="168556" x="2378075" y="2916238"/>
          <p14:tracePt t="168564" x="2378075" y="2941638"/>
          <p14:tracePt t="168571" x="2352675" y="2978150"/>
          <p14:tracePt t="168580" x="2314575" y="3028950"/>
          <p14:tracePt t="168591" x="2303463" y="3078163"/>
          <p14:tracePt t="168593" x="2290763" y="3141663"/>
          <p14:tracePt t="168606" x="2265363" y="3190875"/>
          <p14:tracePt t="168609" x="2252663" y="3216275"/>
          <p14:tracePt t="168622" x="2239963" y="3254375"/>
          <p14:tracePt t="168630" x="2239963" y="3290888"/>
          <p14:tracePt t="168647" x="2239963" y="3303588"/>
          <p14:tracePt t="168750" x="2239963" y="3278188"/>
          <p14:tracePt t="168756" x="2239963" y="3241675"/>
          <p14:tracePt t="168765" x="2252663" y="3178175"/>
          <p14:tracePt t="168772" x="2265363" y="3128963"/>
          <p14:tracePt t="168782" x="2265363" y="3078163"/>
          <p14:tracePt t="168794" x="2290763" y="3041650"/>
          <p14:tracePt t="168796" x="2290763" y="3003550"/>
          <p14:tracePt t="168806" x="2290763" y="2952750"/>
          <p14:tracePt t="168811" x="2303463" y="2928938"/>
          <p14:tracePt t="168822" x="2303463" y="2916238"/>
          <p14:tracePt t="168831" x="2314575" y="2903538"/>
          <p14:tracePt t="168914" x="2314575" y="2916238"/>
          <p14:tracePt t="168918" x="2314575" y="2941638"/>
          <p14:tracePt t="168928" x="2303463" y="2952750"/>
          <p14:tracePt t="168931" x="2303463" y="2965450"/>
          <p14:tracePt t="168942" x="2290763" y="2990850"/>
          <p14:tracePt t="168958" x="2278063" y="3016250"/>
          <p14:tracePt t="168973" x="2278063" y="3028950"/>
          <p14:tracePt t="168982" x="2265363" y="3028950"/>
          <p14:tracePt t="168994" x="2265363" y="3041650"/>
          <p14:tracePt t="169088" x="2265363" y="3028950"/>
          <p14:tracePt t="169093" x="2265363" y="3016250"/>
          <p14:tracePt t="169103" x="2265363" y="2990850"/>
          <p14:tracePt t="169113" x="2265363" y="2941638"/>
          <p14:tracePt t="169121" x="2265363" y="2878138"/>
          <p14:tracePt t="169133" x="2265363" y="2716213"/>
          <p14:tracePt t="169144" x="2265363" y="2690813"/>
          <p14:tracePt t="169154" x="2265363" y="2652713"/>
          <p14:tracePt t="169160" x="2265363" y="2627313"/>
          <p14:tracePt t="169170" x="2265363" y="2616200"/>
          <p14:tracePt t="169226" x="2252663" y="2627313"/>
          <p14:tracePt t="169238" x="2252663" y="2652713"/>
          <p14:tracePt t="169241" x="2227263" y="2678113"/>
          <p14:tracePt t="169250" x="2201863" y="2703513"/>
          <p14:tracePt t="169256" x="2190750" y="2728913"/>
          <p14:tracePt t="169267" x="2178050" y="2740025"/>
          <p14:tracePt t="169276" x="2178050" y="2752725"/>
          <p14:tracePt t="169280" x="2165350" y="2778125"/>
          <p14:tracePt t="169297" x="2165350" y="2790825"/>
          <p14:tracePt t="169329" x="2165350" y="2803525"/>
          <p14:tracePt t="169337" x="2152650" y="2803525"/>
          <p14:tracePt t="169401" x="2152650" y="2816225"/>
          <p14:tracePt t="169839" x="2190750" y="2828925"/>
          <p14:tracePt t="169845" x="2265363" y="2852738"/>
          <p14:tracePt t="169855" x="2339975" y="2865438"/>
          <p14:tracePt t="169859" x="2427288" y="2890838"/>
          <p14:tracePt t="169869" x="2490788" y="2903538"/>
          <p14:tracePt t="169879" x="2565400" y="2916238"/>
          <p14:tracePt t="169887" x="2627313" y="2916238"/>
          <p14:tracePt t="169895" x="2703513" y="2916238"/>
          <p14:tracePt t="169900" x="2790825" y="2928938"/>
          <p14:tracePt t="169911" x="2816225" y="2928938"/>
          <p14:tracePt t="169921" x="2816225" y="2941638"/>
          <p14:tracePt t="169925" x="2828925" y="2941638"/>
          <p14:tracePt t="169976" x="2840038" y="2941638"/>
          <p14:tracePt t="170177" x="2840038" y="2952750"/>
          <p14:tracePt t="170184" x="2828925" y="2965450"/>
          <p14:tracePt t="170193" x="2803525" y="2978150"/>
          <p14:tracePt t="170203" x="2790825" y="2990850"/>
          <p14:tracePt t="170207" x="2765425" y="3016250"/>
          <p14:tracePt t="170217" x="2752725" y="3016250"/>
          <p14:tracePt t="170223" x="2740025" y="3028950"/>
          <p14:tracePt t="170243" x="2728913" y="3028950"/>
          <p14:tracePt t="170247" x="2728913" y="3041650"/>
          <p14:tracePt t="170349" x="2703513" y="3054350"/>
          <p14:tracePt t="170353" x="2678113" y="3065463"/>
          <p14:tracePt t="170363" x="2640013" y="3078163"/>
          <p14:tracePt t="170369" x="2616200" y="3090863"/>
          <p14:tracePt t="170379" x="2590800" y="3116263"/>
          <p14:tracePt t="170385" x="2565400" y="3128963"/>
          <p14:tracePt t="170396" x="2527300" y="3141663"/>
          <p14:tracePt t="170409" x="2516188" y="3154363"/>
          <p14:tracePt t="170515" x="2516188" y="3165475"/>
          <p14:tracePt t="171096" x="2503488" y="3165475"/>
          <p14:tracePt t="171121" x="2490788" y="3165475"/>
          <p14:tracePt t="171131" x="2490788" y="3154363"/>
          <p14:tracePt t="171145" x="2490788" y="3141663"/>
          <p14:tracePt t="171151" x="2490788" y="3116263"/>
          <p14:tracePt t="171162" x="2490788" y="3078163"/>
          <p14:tracePt t="171171" x="2490788" y="3041650"/>
          <p14:tracePt t="171175" x="2490788" y="3003550"/>
          <p14:tracePt t="171187" x="2490788" y="2978150"/>
          <p14:tracePt t="171192" x="2490788" y="2965450"/>
          <p14:tracePt t="171201" x="2490788" y="2952750"/>
          <p14:tracePt t="171450" x="2478088" y="2952750"/>
          <p14:tracePt t="171460" x="2478088" y="2965450"/>
          <p14:tracePt t="171470" x="2465388" y="2965450"/>
          <p14:tracePt t="171473" x="2465388" y="2978150"/>
          <p14:tracePt t="171484" x="2439988" y="2978150"/>
          <p14:tracePt t="171489" x="2427288" y="2990850"/>
          <p14:tracePt t="171499" x="2414588" y="3016250"/>
          <p14:tracePt t="171509" x="2390775" y="3016250"/>
          <p14:tracePt t="171514" x="2378075" y="3028950"/>
          <p14:tracePt t="171525" x="2352675" y="3041650"/>
          <p14:tracePt t="171529" x="2303463" y="3065463"/>
          <p14:tracePt t="171539" x="2290763" y="3078163"/>
          <p14:tracePt t="171549" x="2278063" y="3090863"/>
          <p14:tracePt t="171556" x="2239963" y="3103563"/>
          <p14:tracePt t="171566" x="2214563" y="3116263"/>
          <p14:tracePt t="171569" x="2201863" y="3141663"/>
          <p14:tracePt t="171579" x="2165350" y="3154363"/>
          <p14:tracePt t="171589" x="2139950" y="3165475"/>
          <p14:tracePt t="171595" x="2101850" y="3190875"/>
          <p14:tracePt t="171606" x="2089150" y="3190875"/>
          <p14:tracePt t="171609" x="2052638" y="3216275"/>
          <p14:tracePt t="171619" x="2039938" y="3228975"/>
          <p14:tracePt t="171629" x="2027238" y="3228975"/>
          <p14:tracePt t="171635" x="2001838" y="3241675"/>
          <p14:tracePt t="171645" x="1989138" y="3254375"/>
          <p14:tracePt t="171651" x="1978025" y="3267075"/>
          <p14:tracePt t="171661" x="1965325" y="3278188"/>
          <p14:tracePt t="171671" x="1952625" y="3278188"/>
          <p14:tracePt t="171675" x="1927225" y="3303588"/>
          <p14:tracePt t="171691" x="1901825" y="3316288"/>
          <p14:tracePt t="171701" x="1889125" y="3328988"/>
          <p14:tracePt t="171712" x="1876425" y="3341688"/>
          <p14:tracePt t="171717" x="1852613" y="3367088"/>
          <p14:tracePt t="171726" x="1839913" y="3378200"/>
          <p14:tracePt t="171732" x="1827213" y="3390900"/>
          <p14:tracePt t="171741" x="1814513" y="3403600"/>
          <p14:tracePt t="171751" x="1814513" y="3416300"/>
          <p14:tracePt t="171756" x="1789113" y="3429000"/>
          <p14:tracePt t="171767" x="1789113" y="3441700"/>
          <p14:tracePt t="171771" x="1776413" y="3454400"/>
          <p14:tracePt t="171785" x="1765300" y="3467100"/>
          <p14:tracePt t="171791" x="1765300" y="3490913"/>
          <p14:tracePt t="171799" x="1752600" y="3503613"/>
          <p14:tracePt t="171808" x="1739900" y="3516313"/>
          <p14:tracePt t="171811" x="1727200" y="3554413"/>
          <p14:tracePt t="171821" x="1714500" y="3567113"/>
          <p14:tracePt t="171832" x="1701800" y="3590925"/>
          <p14:tracePt t="171838" x="1676400" y="3616325"/>
          <p14:tracePt t="171848" x="1676400" y="3629025"/>
          <p14:tracePt t="171851" x="1652588" y="3654425"/>
          <p14:tracePt t="171867" x="1652588" y="3667125"/>
          <p14:tracePt t="171874" x="1639888" y="3679825"/>
          <p14:tracePt t="171877" x="1627188" y="3692525"/>
          <p14:tracePt t="171887" x="1614488" y="3692525"/>
          <p14:tracePt t="171893" x="1601788" y="3716338"/>
          <p14:tracePt t="171913" x="1589088" y="3729038"/>
          <p14:tracePt t="171927" x="1576388" y="3729038"/>
          <p14:tracePt t="171933" x="1563688" y="3741738"/>
          <p14:tracePt t="171943" x="1552575" y="3754438"/>
          <p14:tracePt t="171957" x="1527175" y="3767138"/>
          <p14:tracePt t="171967" x="1514475" y="3767138"/>
          <p14:tracePt t="171973" x="1489075" y="3792538"/>
          <p14:tracePt t="171983" x="1463675" y="3803650"/>
          <p14:tracePt t="171993" x="1427163" y="3816350"/>
          <p14:tracePt t="171999" x="1401763" y="3841750"/>
          <p14:tracePt t="172009" x="1376363" y="3841750"/>
          <p14:tracePt t="172015" x="1350963" y="3867150"/>
          <p14:tracePt t="172023" x="1327150" y="3879850"/>
          <p14:tracePt t="172033" x="1301750" y="3879850"/>
          <p14:tracePt t="172039" x="1289050" y="3892550"/>
          <p14:tracePt t="172050" x="1263650" y="3905250"/>
          <p14:tracePt t="172053" x="1250950" y="3905250"/>
          <p14:tracePt t="172064" x="1238250" y="3916363"/>
          <p14:tracePt t="172073" x="1227138" y="3916363"/>
          <p14:tracePt t="172099" x="1214438" y="3916363"/>
          <p14:tracePt t="172115" x="1201738" y="3929063"/>
          <p14:tracePt t="172135" x="1189038" y="3929063"/>
          <p14:tracePt t="172145" x="1163638" y="3941763"/>
          <p14:tracePt t="172155" x="1150938" y="3954463"/>
          <p14:tracePt t="172159" x="1138238" y="3954463"/>
          <p14:tracePt t="172170" x="1138238" y="3967163"/>
          <p14:tracePt t="172175" x="1125538" y="3967163"/>
          <p14:tracePt t="172185" x="1125538" y="3979863"/>
          <p14:tracePt t="172196" x="1114425" y="3979863"/>
          <p14:tracePt t="172209" x="1101725" y="3992563"/>
          <p14:tracePt t="172856" x="1101725" y="3979863"/>
          <p14:tracePt t="172862" x="1114425" y="3979863"/>
          <p14:tracePt t="172872" x="1114425" y="3967163"/>
          <p14:tracePt t="172883" x="1125538" y="3954463"/>
          <p14:tracePt t="172885" x="1138238" y="3941763"/>
          <p14:tracePt t="172898" x="1150938" y="3929063"/>
          <p14:tracePt t="172901" x="1150938" y="3916363"/>
          <p14:tracePt t="172913" x="1163638" y="3905250"/>
          <p14:tracePt t="172921" x="1163638" y="3892550"/>
          <p14:tracePt t="172928" x="1176338" y="3892550"/>
          <p14:tracePt t="172939" x="1176338" y="3879850"/>
          <p14:tracePt t="172943" x="1189038" y="3879850"/>
          <p14:tracePt t="173060" x="1201738" y="3879850"/>
          <p14:tracePt t="173065" x="1201738" y="3867150"/>
          <p14:tracePt t="173074" x="1214438" y="3867150"/>
          <p14:tracePt t="173089" x="1238250" y="3867150"/>
          <p14:tracePt t="173115" x="1250950" y="3854450"/>
          <p14:tracePt t="173143" x="1263650" y="3854450"/>
          <p14:tracePt t="173179" x="1276350" y="3854450"/>
          <p14:tracePt t="173209" x="1276350" y="3841750"/>
          <p14:tracePt t="173290" x="1289050" y="3829050"/>
          <p14:tracePt t="173316" x="1301750" y="3829050"/>
          <p14:tracePt t="173340" x="1301750" y="3816350"/>
          <p14:tracePt t="173357" x="1314450" y="3816350"/>
          <p14:tracePt t="173372" x="1327150" y="3816350"/>
          <p14:tracePt t="173426" x="1327150" y="3803650"/>
          <p14:tracePt t="173436" x="1339850" y="3803650"/>
          <p14:tracePt t="173733" x="1327150" y="3816350"/>
          <p14:tracePt t="173744" x="1314450" y="3816350"/>
          <p14:tracePt t="173749" x="1289050" y="3829050"/>
          <p14:tracePt t="173760" x="1263650" y="3854450"/>
          <p14:tracePt t="173769" x="1250950" y="3854450"/>
          <p14:tracePt t="173773" x="1227138" y="3854450"/>
          <p14:tracePt t="173783" x="1214438" y="3867150"/>
          <p14:tracePt t="173789" x="1201738" y="3879850"/>
          <p14:tracePt t="173856" x="1189038" y="3879850"/>
          <p14:tracePt t="173870" x="1176338" y="3892550"/>
          <p14:tracePt t="173891" x="1163638" y="3892550"/>
          <p14:tracePt t="173905" x="1150938" y="3905250"/>
          <p14:tracePt t="173911" x="1138238" y="3905250"/>
          <p14:tracePt t="173920" x="1138238" y="3916363"/>
          <p14:tracePt t="173929" x="1125538" y="3916363"/>
          <p14:tracePt t="173935" x="1125538" y="3929063"/>
          <p14:tracePt t="173945" x="1114425" y="3929063"/>
          <p14:tracePt t="173961" x="1114425" y="3941763"/>
          <p14:tracePt t="174152" x="1101725" y="3941763"/>
          <p14:tracePt t="174162" x="1089025" y="3967163"/>
          <p14:tracePt t="174187" x="1076325" y="3979863"/>
          <p14:tracePt t="174203" x="1076325" y="3992563"/>
          <p14:tracePt t="174213" x="1050925" y="4005263"/>
          <p14:tracePt t="174217" x="1050925" y="4017963"/>
          <p14:tracePt t="174227" x="1038225" y="4017963"/>
          <p14:tracePt t="174245" x="1038225" y="4029075"/>
          <p14:tracePt t="174257" x="1025525" y="4029075"/>
          <p14:tracePt t="174275" x="1014413" y="4041775"/>
          <p14:tracePt t="174300" x="1014413" y="4054475"/>
          <p14:tracePt t="174334" x="1001713" y="4054475"/>
          <p14:tracePt t="174566" x="989013" y="4054475"/>
          <p14:tracePt t="174576" x="989013" y="4041775"/>
          <p14:tracePt t="174635" x="989013" y="4029075"/>
          <p14:tracePt t="174648" x="989013" y="4017963"/>
          <p14:tracePt t="174660" x="1001713" y="4005263"/>
          <p14:tracePt t="174672" x="1014413" y="3992563"/>
          <p14:tracePt t="174688" x="1014413" y="3979863"/>
          <p14:tracePt t="174701" x="1025525" y="3979863"/>
          <p14:tracePt t="174741" x="1038225" y="3979863"/>
          <p14:tracePt t="174751" x="1038225" y="3967163"/>
          <p14:tracePt t="174767" x="1050925" y="3967163"/>
          <p14:tracePt t="174778" x="1050925" y="3954463"/>
          <p14:tracePt t="174793" x="1063625" y="3941763"/>
          <p14:tracePt t="174797" x="1089025" y="3929063"/>
          <p14:tracePt t="174808" x="1101725" y="3929063"/>
          <p14:tracePt t="174817" x="1114425" y="3916363"/>
          <p14:tracePt t="174823" x="1125538" y="3916363"/>
          <p14:tracePt t="174833" x="1138238" y="3916363"/>
          <p14:tracePt t="174863" x="1150938" y="3916363"/>
          <p14:tracePt t="174879" x="1150938" y="3905250"/>
          <p14:tracePt t="174914" x="1163638" y="3905250"/>
          <p14:tracePt t="174920" x="1163638" y="3892550"/>
          <p14:tracePt t="174930" x="1176338" y="3892550"/>
          <p14:tracePt t="174940" x="1201738" y="3879850"/>
          <p14:tracePt t="174945" x="1214438" y="3867150"/>
          <p14:tracePt t="174955" x="1238250" y="3854450"/>
          <p14:tracePt t="174961" x="1263650" y="3841750"/>
          <p14:tracePt t="174969" x="1289050" y="3816350"/>
          <p14:tracePt t="174979" x="1314450" y="3803650"/>
          <p14:tracePt t="174984" x="1350963" y="3792538"/>
          <p14:tracePt t="174995" x="1389063" y="3767138"/>
          <p14:tracePt t="174999" x="1414463" y="3754438"/>
          <p14:tracePt t="175019" x="1439863" y="3729038"/>
          <p14:tracePt t="175090" x="1450975" y="3729038"/>
          <p14:tracePt t="175155" x="1463675" y="3729038"/>
          <p14:tracePt t="175171" x="1476375" y="3729038"/>
          <p14:tracePt t="175205" x="1489075" y="3729038"/>
          <p14:tracePt t="175221" x="1501775" y="3729038"/>
          <p14:tracePt t="175237" x="1514475" y="3729038"/>
          <p14:tracePt t="175241" x="1527175" y="3729038"/>
          <p14:tracePt t="175267" x="1539875" y="3729038"/>
          <p14:tracePt t="175384" x="1552575" y="3729038"/>
          <p14:tracePt t="176640" x="1589088" y="3703638"/>
          <p14:tracePt t="176645" x="1701800" y="3641725"/>
          <p14:tracePt t="176654" x="1801813" y="3554413"/>
          <p14:tracePt t="176664" x="1914525" y="3479800"/>
          <p14:tracePt t="176669" x="2039938" y="3416300"/>
          <p14:tracePt t="176679" x="2114550" y="3341688"/>
          <p14:tracePt t="176684" x="2201863" y="3290888"/>
          <p14:tracePt t="176694" x="2252663" y="3254375"/>
          <p14:tracePt t="176704" x="2290763" y="3216275"/>
          <p14:tracePt t="176710" x="2327275" y="3203575"/>
          <p14:tracePt t="176726" x="2352675" y="3178175"/>
          <p14:tracePt t="176736" x="2365375" y="3165475"/>
          <p14:tracePt t="176951" x="2365375" y="3154363"/>
          <p14:tracePt t="176961" x="2378075" y="3154363"/>
          <p14:tracePt t="177476" x="2390775" y="3154363"/>
          <p14:tracePt t="177975" x="2403475" y="3154363"/>
          <p14:tracePt t="178001" x="2403475" y="3141663"/>
          <p14:tracePt t="179211" x="2403475" y="3165475"/>
          <p14:tracePt t="179221" x="2403475" y="3190875"/>
          <p14:tracePt t="179225" x="2390775" y="3216275"/>
          <p14:tracePt t="179235" x="2390775" y="3241675"/>
          <p14:tracePt t="179241" x="2352675" y="3303588"/>
          <p14:tracePt t="179251" x="2339975" y="3367088"/>
          <p14:tracePt t="179261" x="2314575" y="3429000"/>
          <p14:tracePt t="179267" x="2303463" y="3479800"/>
          <p14:tracePt t="179277" x="2278063" y="3529013"/>
          <p14:tracePt t="179281" x="2265363" y="3567113"/>
          <p14:tracePt t="179291" x="2252663" y="3590925"/>
          <p14:tracePt t="179301" x="2252663" y="3603625"/>
          <p14:tracePt t="179307" x="2252663" y="3616325"/>
          <p14:tracePt t="179321" x="2239963" y="3616325"/>
          <p14:tracePt t="179374" x="2239963" y="3629025"/>
          <p14:tracePt t="179725" x="2214563" y="3641725"/>
          <p14:tracePt t="179735" x="2201863" y="3654425"/>
          <p14:tracePt t="179752" x="2190750" y="3654425"/>
          <p14:tracePt t="179817" x="2178050" y="3654425"/>
          <p14:tracePt t="179858" x="2178050" y="3667125"/>
          <p14:tracePt t="179871" x="2165350" y="3667125"/>
          <p14:tracePt t="179898" x="2152650" y="3667125"/>
          <p14:tracePt t="179912" x="2139950" y="3667125"/>
          <p14:tracePt t="179921" x="2127250" y="3667125"/>
          <p14:tracePt t="179928" x="2127250" y="3654425"/>
          <p14:tracePt t="179938" x="2114550" y="3654425"/>
          <p14:tracePt t="179970" x="2101850" y="3654425"/>
          <p14:tracePt t="180163" x="2101850" y="3641725"/>
          <p14:tracePt t="180169" x="2078038" y="3629025"/>
          <p14:tracePt t="180179" x="2065338" y="3579813"/>
          <p14:tracePt t="180189" x="2039938" y="3529013"/>
          <p14:tracePt t="180194" x="2027238" y="3467100"/>
          <p14:tracePt t="180205" x="2027238" y="3390900"/>
          <p14:tracePt t="180209" x="2014538" y="3328988"/>
          <p14:tracePt t="180219" x="2014538" y="3278188"/>
          <p14:tracePt t="180229" x="2014538" y="3190875"/>
          <p14:tracePt t="180235" x="2014538" y="3165475"/>
          <p14:tracePt t="180245" x="2014538" y="3141663"/>
          <p14:tracePt t="180249" x="2027238" y="3141663"/>
          <p14:tracePt t="180315" x="2027238" y="3154363"/>
          <p14:tracePt t="180326" x="2027238" y="3165475"/>
          <p14:tracePt t="180353" x="2027238" y="3178175"/>
          <p14:tracePt t="180412" x="2027238" y="3190875"/>
          <p14:tracePt t="180422" x="2027238" y="3216275"/>
          <p14:tracePt t="180432" x="2027238" y="3241675"/>
          <p14:tracePt t="180438" x="2027238" y="3278188"/>
          <p14:tracePt t="180450" x="2039938" y="3316288"/>
          <p14:tracePt t="180452" x="2052638" y="3354388"/>
          <p14:tracePt t="180462" x="2052638" y="3378200"/>
          <p14:tracePt t="180471" x="2052638" y="3416300"/>
          <p14:tracePt t="180478" x="2065338" y="3441700"/>
          <p14:tracePt t="180488" x="2065338" y="3467100"/>
          <p14:tracePt t="180491" x="2065338" y="3479800"/>
          <p14:tracePt t="180502" x="2065338" y="3490913"/>
          <p14:tracePt t="180511" x="2065338" y="3503613"/>
          <p14:tracePt t="180518" x="2065338" y="3516313"/>
          <p14:tracePt t="180534" x="2065338" y="3529013"/>
          <p14:tracePt t="180568" x="2065338" y="3541713"/>
          <p14:tracePt t="180594" x="2065338" y="3554413"/>
          <p14:tracePt t="180614" x="2065338" y="3567113"/>
          <p14:tracePt t="180623" x="2065338" y="3579813"/>
          <p14:tracePt t="180736" x="2065338" y="3590925"/>
          <p14:tracePt t="180815" x="2065338" y="3603625"/>
          <p14:tracePt t="180835" x="2065338" y="3616325"/>
          <p14:tracePt t="180851" x="2065338" y="3629025"/>
          <p14:tracePt t="180876" x="2065338" y="3641725"/>
          <p14:tracePt t="180921" x="2065338" y="3667125"/>
          <p14:tracePt t="180936" x="2065338" y="3679825"/>
          <p14:tracePt t="180946" x="2052638" y="3703638"/>
          <p14:tracePt t="180962" x="2052638" y="3729038"/>
          <p14:tracePt t="180973" x="2039938" y="3741738"/>
          <p14:tracePt t="180986" x="2039938" y="3754438"/>
          <p14:tracePt t="180998" x="2027238" y="3767138"/>
          <p14:tracePt t="181012" x="2027238" y="3779838"/>
          <p14:tracePt t="181018" x="2014538" y="3779838"/>
          <p14:tracePt t="181133" x="2014538" y="3792538"/>
          <p14:tracePt t="181203" x="2001838" y="3792538"/>
          <p14:tracePt t="181217" x="2001838" y="3803650"/>
          <p14:tracePt t="181486" x="1989138" y="3803650"/>
          <p14:tracePt t="181824" x="2014538" y="3803650"/>
          <p14:tracePt t="181835" x="2101850" y="3792538"/>
          <p14:tracePt t="181840" x="2214563" y="3767138"/>
          <p14:tracePt t="181849" x="2339975" y="3754438"/>
          <p14:tracePt t="181853" x="2439988" y="3729038"/>
          <p14:tracePt t="181864" x="2516188" y="3703638"/>
          <p14:tracePt t="181873" x="2565400" y="3692525"/>
          <p14:tracePt t="181883" x="2590800" y="3679825"/>
          <p14:tracePt t="181889" x="2603500" y="3679825"/>
          <p14:tracePt t="181946" x="2616200" y="3679825"/>
          <p14:tracePt t="182380" x="2616200" y="3579813"/>
          <p14:tracePt t="182389" x="2616200" y="3503613"/>
          <p14:tracePt t="182399" x="2627313" y="3429000"/>
          <p14:tracePt t="182403" x="2627313" y="3367088"/>
          <p14:tracePt t="182414" x="2640013" y="3290888"/>
          <p14:tracePt t="182420" x="2640013" y="3267075"/>
          <p14:tracePt t="182430" x="2640013" y="3254375"/>
          <p14:tracePt t="182440" x="2640013" y="3241675"/>
          <p14:tracePt t="182606" x="2640013" y="3290888"/>
          <p14:tracePt t="182616" x="2627313" y="3378200"/>
          <p14:tracePt t="182622" x="2603500" y="3454400"/>
          <p14:tracePt t="182633" x="2578100" y="3503613"/>
          <p14:tracePt t="182642" x="2552700" y="3567113"/>
          <p14:tracePt t="182647" x="2540000" y="3616325"/>
          <p14:tracePt t="182656" x="2516188" y="3654425"/>
          <p14:tracePt t="182664" x="2503488" y="3692525"/>
          <p14:tracePt t="182671" x="2490788" y="3716338"/>
          <p14:tracePt t="182682" x="2490788" y="3729038"/>
          <p14:tracePt t="182686" x="2490788" y="3741738"/>
          <p14:tracePt t="182751" x="2490788" y="3729038"/>
          <p14:tracePt t="182779" x="2490788" y="3692525"/>
          <p14:tracePt t="182783" x="2490788" y="3629025"/>
          <p14:tracePt t="182792" x="2490788" y="3579813"/>
          <p14:tracePt t="182801" x="2516188" y="3490913"/>
          <p14:tracePt t="182808" x="2540000" y="3403600"/>
          <p14:tracePt t="182818" x="2565400" y="3290888"/>
          <p14:tracePt t="182821" x="2590800" y="3203575"/>
          <p14:tracePt t="182831" x="2616200" y="3116263"/>
          <p14:tracePt t="182845" x="2640013" y="3065463"/>
          <p14:tracePt t="182847" x="2652713" y="3054350"/>
          <p14:tracePt t="182858" x="2665413" y="3028950"/>
          <p14:tracePt t="182913" x="2665413" y="3065463"/>
          <p14:tracePt t="182923" x="2665413" y="3116263"/>
          <p14:tracePt t="182927" x="2665413" y="3165475"/>
          <p14:tracePt t="182937" x="2640013" y="3254375"/>
          <p14:tracePt t="182945" x="2640013" y="3328988"/>
          <p14:tracePt t="182953" x="2627313" y="3378200"/>
          <p14:tracePt t="182964" x="2627313" y="3429000"/>
          <p14:tracePt t="182969" x="2616200" y="3454400"/>
          <p14:tracePt t="182979" x="2616200" y="3479800"/>
          <p14:tracePt t="182983" x="2603500" y="3503613"/>
          <p14:tracePt t="182994" x="2603500" y="3516313"/>
          <p14:tracePt t="183003" x="2603500" y="3541713"/>
          <p14:tracePt t="183009" x="2590800" y="3554413"/>
          <p14:tracePt t="183019" x="2590800" y="3567113"/>
          <p14:tracePt t="183023" x="2590800" y="3579813"/>
          <p14:tracePt t="183116" x="2590800" y="3567113"/>
          <p14:tracePt t="183129" x="2590800" y="3554413"/>
          <p14:tracePt t="183245" x="2590800" y="3567113"/>
          <p14:tracePt t="183251" x="2590800" y="3590925"/>
          <p14:tracePt t="183261" x="2590800" y="3616325"/>
          <p14:tracePt t="183265" x="2590800" y="3629025"/>
          <p14:tracePt t="183275" x="2590800" y="3641725"/>
          <p14:tracePt t="183285" x="2590800" y="3667125"/>
          <p14:tracePt t="183372" x="2590800" y="3641725"/>
          <p14:tracePt t="183381" x="2590800" y="3590925"/>
          <p14:tracePt t="183387" x="2590800" y="3503613"/>
          <p14:tracePt t="183402" x="2603500" y="3403600"/>
          <p14:tracePt t="183407" x="2627313" y="3290888"/>
          <p14:tracePt t="183413" x="2652713" y="3203575"/>
          <p14:tracePt t="183423" x="2665413" y="3116263"/>
          <p14:tracePt t="183427" x="2678113" y="3054350"/>
          <p14:tracePt t="183437" x="2703513" y="3016250"/>
          <p14:tracePt t="183447" x="2716213" y="3003550"/>
          <p14:tracePt t="183508" x="2716213" y="3028950"/>
          <p14:tracePt t="183518" x="2716213" y="3065463"/>
          <p14:tracePt t="183528" x="2716213" y="3128963"/>
          <p14:tracePt t="183534" x="2703513" y="3178175"/>
          <p14:tracePt t="183546" x="2690813" y="3216275"/>
          <p14:tracePt t="183551" x="2678113" y="3228975"/>
          <p14:tracePt t="183561" x="2678113" y="3267075"/>
          <p14:tracePt t="183570" x="2665413" y="3278188"/>
          <p14:tracePt t="183584" x="2652713" y="3290888"/>
          <p14:tracePt t="183589" x="2652713" y="3303588"/>
          <p14:tracePt t="183670" x="2652713" y="3290888"/>
          <p14:tracePt t="183696" x="2665413" y="3278188"/>
          <p14:tracePt t="183952" x="2665413" y="3303588"/>
          <p14:tracePt t="183977" x="2665413" y="3316288"/>
          <p14:tracePt t="184149" x="2665413" y="3328988"/>
          <p14:tracePt t="184154" x="2665413" y="3341688"/>
          <p14:tracePt t="184163" x="2665413" y="3354388"/>
          <p14:tracePt t="184193" x="2665413" y="3367088"/>
          <p14:tracePt t="184219" x="2652713" y="3367088"/>
          <p14:tracePt t="184235" x="2652713" y="3378200"/>
          <p14:tracePt t="184245" x="2652713" y="3390900"/>
          <p14:tracePt t="184249" x="2652713" y="3403600"/>
          <p14:tracePt t="184259" x="2640013" y="3416300"/>
          <p14:tracePt t="184269" x="2627313" y="3441700"/>
          <p14:tracePt t="184276" x="2627313" y="3467100"/>
          <p14:tracePt t="184285" x="2627313" y="3490913"/>
          <p14:tracePt t="184289" x="2616200" y="3503613"/>
          <p14:tracePt t="184299" x="2603500" y="3529013"/>
          <p14:tracePt t="184315" x="2603500" y="3541713"/>
          <p14:tracePt t="184325" x="2590800" y="3567113"/>
          <p14:tracePt t="184329" x="2590800" y="3579813"/>
          <p14:tracePt t="184341" x="2590800" y="3590925"/>
          <p14:tracePt t="184351" x="2590800" y="3603625"/>
          <p14:tracePt t="184355" x="2578100" y="3616325"/>
          <p14:tracePt t="184371" x="2578100" y="3629025"/>
          <p14:tracePt t="184472" x="2578100" y="3641725"/>
          <p14:tracePt t="184478" x="2565400" y="3641725"/>
          <p14:tracePt t="184488" x="2540000" y="3654425"/>
          <p14:tracePt t="184494" x="2516188" y="3679825"/>
          <p14:tracePt t="184501" x="2503488" y="3692525"/>
          <p14:tracePt t="184511" x="2465388" y="3716338"/>
          <p14:tracePt t="184518" x="2439988" y="3729038"/>
          <p14:tracePt t="184530" x="2414588" y="3741738"/>
          <p14:tracePt t="184531" x="2378075" y="3754438"/>
          <p14:tracePt t="184542" x="2352675" y="3767138"/>
          <p14:tracePt t="184551" x="2314575" y="3792538"/>
          <p14:tracePt t="184559" x="2303463" y="3792538"/>
          <p14:tracePt t="184575" x="2290763" y="3792538"/>
          <p14:tracePt t="184584" x="2278063" y="3803650"/>
          <p14:tracePt t="184598" x="2265363" y="3803650"/>
          <p14:tracePt t="184610" x="2252663" y="3816350"/>
          <p14:tracePt t="184619" x="2227263" y="3829050"/>
          <p14:tracePt t="184625" x="2201863" y="3829050"/>
          <p14:tracePt t="184634" x="2178050" y="3841750"/>
          <p14:tracePt t="184638" x="2139950" y="3854450"/>
          <p14:tracePt t="184649" x="2114550" y="3867150"/>
          <p14:tracePt t="184654" x="2078038" y="3867150"/>
          <p14:tracePt t="184664" x="2039938" y="3867150"/>
          <p14:tracePt t="184675" x="2014538" y="3879850"/>
          <p14:tracePt t="184680" x="1989138" y="3879850"/>
          <p14:tracePt t="184690" x="1978025" y="3879850"/>
          <p14:tracePt t="184694" x="1965325" y="3879850"/>
          <p14:tracePt t="184734" x="1952625" y="3879850"/>
          <p14:tracePt t="184760" x="1927225" y="3879850"/>
          <p14:tracePt t="184769" x="1901825" y="3867150"/>
          <p14:tracePt t="184774" x="1865313" y="3854450"/>
          <p14:tracePt t="184783" x="1801813" y="3854450"/>
          <p14:tracePt t="184797" x="1752600" y="3854450"/>
          <p14:tracePt t="184799" x="1701800" y="3854450"/>
          <p14:tracePt t="184809" x="1663700" y="3854450"/>
          <p14:tracePt t="184815" x="1627188" y="3854450"/>
          <p14:tracePt t="184826" x="1601788" y="3854450"/>
          <p14:tracePt t="184836" x="1552575" y="3854450"/>
          <p14:tracePt t="184840" x="1527175" y="3854450"/>
          <p14:tracePt t="184850" x="1514475" y="3854450"/>
          <p14:tracePt t="184859" x="1476375" y="3854450"/>
          <p14:tracePt t="184866" x="1463675" y="3854450"/>
          <p14:tracePt t="184880" x="1439863" y="3854450"/>
          <p14:tracePt t="184906" x="1427163" y="3854450"/>
          <p14:tracePt t="184921" x="1414463" y="3854450"/>
          <p14:tracePt t="184936" x="1401763" y="3854450"/>
          <p14:tracePt t="184947" x="1389063" y="3854450"/>
          <p14:tracePt t="184972" x="1376363" y="3854450"/>
          <p14:tracePt t="185213" x="1363663" y="3854450"/>
          <p14:tracePt t="185237" x="1363663" y="3841750"/>
          <p14:tracePt t="185299" x="1376363" y="3829050"/>
          <p14:tracePt t="185309" x="1389063" y="3829050"/>
          <p14:tracePt t="185319" x="1414463" y="3816350"/>
          <p14:tracePt t="185323" x="1450975" y="3816350"/>
          <p14:tracePt t="185333" x="1489075" y="3816350"/>
          <p14:tracePt t="185340" x="1527175" y="3816350"/>
          <p14:tracePt t="185349" x="1552575" y="3816350"/>
          <p14:tracePt t="185360" x="1576388" y="3816350"/>
          <p14:tracePt t="185363" x="1601788" y="3816350"/>
          <p14:tracePt t="185375" x="1627188" y="3816350"/>
          <p14:tracePt t="185379" x="1652588" y="3816350"/>
          <p14:tracePt t="185392" x="1676400" y="3816350"/>
          <p14:tracePt t="185399" x="1689100" y="3816350"/>
          <p14:tracePt t="185405" x="1701800" y="3816350"/>
          <p14:tracePt t="185415" x="1727200" y="3816350"/>
          <p14:tracePt t="185419" x="1752600" y="3816350"/>
          <p14:tracePt t="185429" x="1765300" y="3803650"/>
          <p14:tracePt t="185440" x="1789113" y="3803650"/>
          <p14:tracePt t="185445" x="1801813" y="3803650"/>
          <p14:tracePt t="185455" x="1827213" y="3803650"/>
          <p14:tracePt t="185459" x="1839913" y="3803650"/>
          <p14:tracePt t="185469" x="1852613" y="3792538"/>
          <p14:tracePt t="185479" x="1876425" y="3792538"/>
          <p14:tracePt t="185485" x="1889125" y="3792538"/>
          <p14:tracePt t="185495" x="1914525" y="3792538"/>
          <p14:tracePt t="185501" x="1927225" y="3792538"/>
          <p14:tracePt t="185672" x="1939925" y="3792538"/>
          <p14:tracePt t="185682" x="1965325" y="3792538"/>
          <p14:tracePt t="185688" x="1978025" y="3792538"/>
          <p14:tracePt t="185904" x="1939925" y="3792538"/>
          <p14:tracePt t="185914" x="1865313" y="3792538"/>
          <p14:tracePt t="185924" x="1776413" y="3792538"/>
          <p14:tracePt t="185930" x="1701800" y="3792538"/>
          <p14:tracePt t="185941" x="1639888" y="3792538"/>
          <p14:tracePt t="185944" x="1576388" y="3792538"/>
          <p14:tracePt t="185957" x="1539875" y="3792538"/>
          <p14:tracePt t="185966" x="1501775" y="3792538"/>
          <p14:tracePt t="185969" x="1489075" y="3792538"/>
          <p14:tracePt t="186005" x="1476375" y="3792538"/>
          <p14:tracePt t="186025" x="1463675" y="3792538"/>
          <p14:tracePt t="186035" x="1463675" y="3803650"/>
          <p14:tracePt t="186049" x="1450975" y="3803650"/>
          <p14:tracePt t="186172" x="1450975" y="3816350"/>
          <p14:tracePt t="186357" x="1476375" y="3816350"/>
          <p14:tracePt t="186367" x="1489075" y="3816350"/>
          <p14:tracePt t="186373" x="1514475" y="3816350"/>
          <p14:tracePt t="186383" x="1527175" y="3816350"/>
          <p14:tracePt t="186387" x="1539875" y="3816350"/>
          <p14:tracePt t="186397" x="1552575" y="3816350"/>
          <p14:tracePt t="186414" x="1563688" y="3816350"/>
          <p14:tracePt t="186440" x="1576388" y="3816350"/>
          <p14:tracePt t="186456" x="1589088" y="3816350"/>
          <p14:tracePt t="186463" x="1601788" y="3816350"/>
          <p14:tracePt t="186469" x="1614488" y="3816350"/>
          <p14:tracePt t="186479" x="1627188" y="3816350"/>
          <p14:tracePt t="186489" x="1639888" y="3816350"/>
          <p14:tracePt t="186493" x="1652588" y="3816350"/>
          <p14:tracePt t="186503" x="1663700" y="3816350"/>
          <p14:tracePt t="186519" x="1676400" y="3816350"/>
          <p14:tracePt t="186535" x="1689100" y="3816350"/>
          <p14:tracePt t="186545" x="1714500" y="3816350"/>
          <p14:tracePt t="186549" x="1727200" y="3829050"/>
          <p14:tracePt t="186559" x="1765300" y="3829050"/>
          <p14:tracePt t="186569" x="1801813" y="3829050"/>
          <p14:tracePt t="186575" x="1827213" y="3829050"/>
          <p14:tracePt t="186585" x="1852613" y="3829050"/>
          <p14:tracePt t="186589" x="1852613" y="3841750"/>
          <p14:tracePt t="186600" x="1865313" y="3841750"/>
          <p14:tracePt t="186615" x="1876425" y="3841750"/>
          <p14:tracePt t="186652" x="1889125" y="3841750"/>
          <p14:tracePt t="186656" x="1901825" y="3841750"/>
          <p14:tracePt t="186772" x="1914525" y="3841750"/>
          <p14:tracePt t="186792" x="1914525" y="3829050"/>
          <p14:tracePt t="186858" x="1865313" y="3829050"/>
          <p14:tracePt t="186869" x="1752600" y="3829050"/>
          <p14:tracePt t="186873" x="1652588" y="3829050"/>
          <p14:tracePt t="186883" x="1539875" y="3841750"/>
          <p14:tracePt t="186893" x="1463675" y="3841750"/>
          <p14:tracePt t="186897" x="1376363" y="3854450"/>
          <p14:tracePt t="186907" x="1289050" y="3854450"/>
          <p14:tracePt t="186913" x="1227138" y="3854450"/>
          <p14:tracePt t="186923" x="1189038" y="3854450"/>
          <p14:tracePt t="186933" x="1163638" y="3854450"/>
          <p14:tracePt t="186937" x="1150938" y="3854450"/>
          <p14:tracePt t="186947" x="1138238" y="3854450"/>
          <p14:tracePt t="186954" x="1125538" y="3854450"/>
          <p14:tracePt t="186973" x="1114425" y="3854450"/>
          <p14:tracePt t="186993" x="1101725" y="3854450"/>
          <p14:tracePt t="187013" x="1089025" y="3854450"/>
          <p14:tracePt t="187045" x="1089025" y="3867150"/>
          <p14:tracePt t="187220" x="1101725" y="3867150"/>
          <p14:tracePt t="187231" x="1138238" y="3867150"/>
          <p14:tracePt t="187235" x="1189038" y="3867150"/>
          <p14:tracePt t="187245" x="1227138" y="3854450"/>
          <p14:tracePt t="187255" x="1250950" y="3854450"/>
          <p14:tracePt t="187261" x="1276350" y="3854450"/>
          <p14:tracePt t="187271" x="1276350" y="3841750"/>
          <p14:tracePt t="187275" x="1289050" y="3841750"/>
          <p14:tracePt t="187338" x="1301750" y="3841750"/>
          <p14:tracePt t="187378" x="1327150" y="3829050"/>
          <p14:tracePt t="187383" x="1350963" y="3816350"/>
          <p14:tracePt t="187392" x="1376363" y="3816350"/>
          <p14:tracePt t="187398" x="1401763" y="3803650"/>
          <p14:tracePt t="187408" x="1414463" y="3792538"/>
          <p14:tracePt t="187418" x="1439863" y="3792538"/>
          <p14:tracePt t="187421" x="1450975" y="3779838"/>
          <p14:tracePt t="187432" x="1463675" y="3767138"/>
          <p14:tracePt t="187437" x="1476375" y="3767138"/>
          <p14:tracePt t="187457" x="1501775" y="3767138"/>
          <p14:tracePt t="187473" x="1527175" y="3754438"/>
          <p14:tracePt t="187477" x="1539875" y="3754438"/>
          <p14:tracePt t="187497" x="1552575" y="3741738"/>
          <p14:tracePt t="187504" x="1563688" y="3741738"/>
          <p14:tracePt t="187513" x="1589088" y="3729038"/>
          <p14:tracePt t="187519" x="1601788" y="3729038"/>
          <p14:tracePt t="187527" x="1639888" y="3729038"/>
          <p14:tracePt t="187537" x="1652588" y="3729038"/>
          <p14:tracePt t="187543" x="1663700" y="3716338"/>
          <p14:tracePt t="187553" x="1676400" y="3716338"/>
          <p14:tracePt t="187569" x="1689100" y="3716338"/>
          <p14:tracePt t="187579" x="1701800" y="3716338"/>
          <p14:tracePt t="187663" x="1714500" y="3716338"/>
          <p14:tracePt t="187679" x="1739900" y="3716338"/>
          <p14:tracePt t="187689" x="1765300" y="3716338"/>
          <p14:tracePt t="187700" x="1776413" y="3716338"/>
          <p14:tracePt t="187705" x="1814513" y="3729038"/>
          <p14:tracePt t="187715" x="1839913" y="3741738"/>
          <p14:tracePt t="187719" x="1865313" y="3741738"/>
          <p14:tracePt t="187729" x="1901825" y="3754438"/>
          <p14:tracePt t="187739" x="1914525" y="3767138"/>
          <p14:tracePt t="187745" x="1927225" y="3767138"/>
          <p14:tracePt t="187755" x="1952625" y="3779838"/>
          <p14:tracePt t="187779" x="1965325" y="3779838"/>
          <p14:tracePt t="187795" x="1978025" y="3779838"/>
          <p14:tracePt t="187811" x="1989138" y="3779838"/>
          <p14:tracePt t="188038" x="2014538" y="3779838"/>
          <p14:tracePt t="188044" x="2078038" y="3779838"/>
          <p14:tracePt t="188055" x="2139950" y="3767138"/>
          <p14:tracePt t="188063" x="2214563" y="3767138"/>
          <p14:tracePt t="188068" x="2303463" y="3754438"/>
          <p14:tracePt t="188077" x="2365375" y="3741738"/>
          <p14:tracePt t="188084" x="2452688" y="3741738"/>
          <p14:tracePt t="188094" x="2540000" y="3729038"/>
          <p14:tracePt t="188105" x="2590800" y="3729038"/>
          <p14:tracePt t="188124" x="2627313" y="3729038"/>
          <p14:tracePt t="190425" x="2640013" y="3729038"/>
          <p14:tracePt t="190560" x="2652713" y="3729038"/>
          <p14:tracePt t="190669" x="2665413" y="3741738"/>
          <p14:tracePt t="190785" x="2678113" y="3741738"/>
          <p14:tracePt t="190791" x="2678113" y="3729038"/>
          <p14:tracePt t="190841" x="2678113" y="3716338"/>
          <p14:tracePt t="190898" x="2678113" y="3692525"/>
          <p14:tracePt t="190908" x="2678113" y="3667125"/>
          <p14:tracePt t="190911" x="2678113" y="3641725"/>
          <p14:tracePt t="190924" x="2665413" y="3629025"/>
          <p14:tracePt t="190934" x="2665413" y="3603625"/>
          <p14:tracePt t="190937" x="2665413" y="3590925"/>
          <p14:tracePt t="190953" x="2665413" y="3579813"/>
          <p14:tracePt t="191110" x="2665413" y="3567113"/>
          <p14:tracePt t="191114" x="2652713" y="3541713"/>
          <p14:tracePt t="191124" x="2652713" y="3503613"/>
          <p14:tracePt t="191133" x="2652713" y="3454400"/>
          <p14:tracePt t="191139" x="2652713" y="3403600"/>
          <p14:tracePt t="191150" x="2640013" y="3328988"/>
          <p14:tracePt t="191156" x="2627313" y="3254375"/>
          <p14:tracePt t="191167" x="2616200" y="3128963"/>
          <p14:tracePt t="191176" x="2603500" y="3016250"/>
          <p14:tracePt t="191181" x="2578100" y="2916238"/>
          <p14:tracePt t="191190" x="2565400" y="2778125"/>
          <p14:tracePt t="191198" x="2516188" y="2640013"/>
          <p14:tracePt t="191205" x="2503488" y="2516188"/>
          <p14:tracePt t="191215" x="2465388" y="2339975"/>
          <p14:tracePt t="191219" x="2427288" y="2227263"/>
          <p14:tracePt t="191229" x="2403475" y="2114550"/>
          <p14:tracePt t="191235" x="2378075" y="2039938"/>
          <p14:tracePt t="191246" x="2365375" y="1978025"/>
          <p14:tracePt t="191255" x="2352675" y="1965325"/>
          <p14:tracePt t="191261" x="2339975" y="1939925"/>
          <p14:tracePt t="191271" x="2339975" y="1927225"/>
          <p14:tracePt t="191275" x="2339975" y="1914525"/>
          <p14:tracePt t="191379" x="2339975" y="1901825"/>
          <p14:tracePt t="191398" x="2352675" y="1889125"/>
          <p14:tracePt t="191408" x="2365375" y="1876425"/>
          <p14:tracePt t="191418" x="2378075" y="1876425"/>
          <p14:tracePt t="191421" x="2378075" y="1865313"/>
          <p14:tracePt t="191432" x="2390775" y="1865313"/>
          <p14:tracePt t="191448" x="2403475" y="1852613"/>
          <p14:tracePt t="191851" x="2403475" y="1865313"/>
          <p14:tracePt t="191855" x="2390775" y="1889125"/>
          <p14:tracePt t="191865" x="2390775" y="1914525"/>
          <p14:tracePt t="191875" x="2378075" y="1927225"/>
          <p14:tracePt t="191881" x="2365375" y="1952625"/>
          <p14:tracePt t="191901" x="2352675" y="1978025"/>
          <p14:tracePt t="191905" x="2352675" y="2001838"/>
          <p14:tracePt t="191915" x="2339975" y="2014538"/>
          <p14:tracePt t="191931" x="2339975" y="2027238"/>
          <p14:tracePt t="191935" x="2339975" y="2039938"/>
          <p14:tracePt t="192038" x="2339975" y="2027238"/>
          <p14:tracePt t="192052" x="2339975" y="2014538"/>
          <p14:tracePt t="192058" x="2339975" y="1965325"/>
          <p14:tracePt t="192068" x="2339975" y="1901825"/>
          <p14:tracePt t="192078" x="2339975" y="1752600"/>
          <p14:tracePt t="192084" x="2352675" y="1676400"/>
          <p14:tracePt t="192094" x="2352675" y="1614488"/>
          <p14:tracePt t="192100" x="2352675" y="1576388"/>
          <p14:tracePt t="192118" x="2352675" y="1539875"/>
          <p14:tracePt t="192177" x="2352675" y="1576388"/>
          <p14:tracePt t="192189" x="2352675" y="1627188"/>
          <p14:tracePt t="192203" x="2303463" y="1814513"/>
          <p14:tracePt t="192213" x="2290763" y="1889125"/>
          <p14:tracePt t="192219" x="2278063" y="1965325"/>
          <p14:tracePt t="192229" x="2278063" y="2027238"/>
          <p14:tracePt t="192239" x="2278063" y="2065338"/>
          <p14:tracePt t="192243" x="2278063" y="2101850"/>
          <p14:tracePt t="192253" x="2265363" y="2127250"/>
          <p14:tracePt t="192259" x="2265363" y="2139950"/>
          <p14:tracePt t="192279" x="2265363" y="2152650"/>
          <p14:tracePt t="192340" x="2265363" y="2139950"/>
          <p14:tracePt t="192360" x="2278063" y="2127250"/>
          <p14:tracePt t="192365" x="2278063" y="2052638"/>
          <p14:tracePt t="192376" x="2290763" y="1965325"/>
          <p14:tracePt t="192382" x="2303463" y="1876425"/>
          <p14:tracePt t="192389" x="2314575" y="1789113"/>
          <p14:tracePt t="192400" x="2327275" y="1727200"/>
          <p14:tracePt t="192406" x="2339975" y="1676400"/>
          <p14:tracePt t="192416" x="2339975" y="1652588"/>
          <p14:tracePt t="192421" x="2352675" y="1639888"/>
          <p14:tracePt t="192481" x="2352675" y="1652588"/>
          <p14:tracePt t="192485" x="2327275" y="1689100"/>
          <p14:tracePt t="192496" x="2327275" y="1739900"/>
          <p14:tracePt t="192505" x="2314575" y="1814513"/>
          <p14:tracePt t="192513" x="2303463" y="1901825"/>
          <p14:tracePt t="192521" x="2290763" y="1989138"/>
          <p14:tracePt t="192526" x="2278063" y="2078038"/>
          <p14:tracePt t="192537" x="2265363" y="2152650"/>
          <p14:tracePt t="192542" x="2252663" y="2190750"/>
          <p14:tracePt t="192551" x="2252663" y="2214563"/>
          <p14:tracePt t="192562" x="2252663" y="2227263"/>
          <p14:tracePt t="192567" x="2239963" y="2252663"/>
          <p14:tracePt t="192658" x="2252663" y="2239963"/>
          <p14:tracePt t="192674" x="2252663" y="2227263"/>
          <p14:tracePt t="192684" x="2252663" y="2165350"/>
          <p14:tracePt t="192688" x="2265363" y="2101850"/>
          <p14:tracePt t="192698" x="2290763" y="2052638"/>
          <p14:tracePt t="192704" x="2303463" y="2014538"/>
          <p14:tracePt t="192716" x="2314575" y="1978025"/>
          <p14:tracePt t="192723" x="2314575" y="1965325"/>
          <p14:tracePt t="192727" x="2327275" y="1965325"/>
          <p14:tracePt t="192783" x="2339975" y="1965325"/>
          <p14:tracePt t="192793" x="2352675" y="1989138"/>
          <p14:tracePt t="192810" x="2365375" y="2065338"/>
          <p14:tracePt t="192819" x="2365375" y="2089150"/>
          <p14:tracePt t="192824" x="2365375" y="2114550"/>
          <p14:tracePt t="192834" x="2365375" y="2127250"/>
          <p14:tracePt t="192850" x="2365375" y="2139950"/>
          <p14:tracePt t="193171" x="2365375" y="2152650"/>
          <p14:tracePt t="193181" x="2365375" y="2165350"/>
          <p14:tracePt t="193187" x="2365375" y="2178050"/>
          <p14:tracePt t="193197" x="2365375" y="2190750"/>
          <p14:tracePt t="193208" x="2365375" y="2214563"/>
          <p14:tracePt t="193211" x="2339975" y="2252663"/>
          <p14:tracePt t="193221" x="2327275" y="2278063"/>
          <p14:tracePt t="193227" x="2327275" y="2290763"/>
          <p14:tracePt t="193237" x="2314575" y="2314575"/>
          <p14:tracePt t="193293" x="2303463" y="2314575"/>
          <p14:tracePt t="193303" x="2290763" y="2314575"/>
          <p14:tracePt t="193307" x="2290763" y="2303463"/>
          <p14:tracePt t="193317" x="2290763" y="2252663"/>
          <p14:tracePt t="193327" x="2290763" y="2214563"/>
          <p14:tracePt t="193333" x="2290763" y="2165350"/>
          <p14:tracePt t="193343" x="2290763" y="2089150"/>
          <p14:tracePt t="193349" x="2290763" y="2039938"/>
          <p14:tracePt t="193361" x="2290763" y="2001838"/>
          <p14:tracePt t="193369" x="2303463" y="1952625"/>
          <p14:tracePt t="193373" x="2314575" y="1889125"/>
          <p14:tracePt t="193383" x="2327275" y="1876425"/>
          <p14:tracePt t="193390" x="2339975" y="1865313"/>
          <p14:tracePt t="193399" x="2339975" y="1839913"/>
          <p14:tracePt t="193420" x="2339975" y="1827213"/>
          <p14:tracePt t="193481" x="2314575" y="1865313"/>
          <p14:tracePt t="193489" x="2303463" y="1901825"/>
          <p14:tracePt t="193495" x="2265363" y="1939925"/>
          <p14:tracePt t="193505" x="2227263" y="2001838"/>
          <p14:tracePt t="193510" x="2214563" y="2027238"/>
          <p14:tracePt t="193519" x="2190750" y="2078038"/>
          <p14:tracePt t="193529" x="2178050" y="2101850"/>
          <p14:tracePt t="193535" x="2152650" y="2139950"/>
          <p14:tracePt t="193545" x="2139950" y="2165350"/>
          <p14:tracePt t="193549" x="2127250" y="2190750"/>
          <p14:tracePt t="193560" x="2114550" y="2201863"/>
          <p14:tracePt t="193571" x="2101850" y="2227263"/>
          <p14:tracePt t="193575" x="2101850" y="2252663"/>
          <p14:tracePt t="193585" x="2089150" y="2265363"/>
          <p14:tracePt t="193591" x="2078038" y="2278063"/>
          <p14:tracePt t="193601" x="2078038" y="2303463"/>
          <p14:tracePt t="193611" x="2078038" y="2314575"/>
          <p14:tracePt t="193626" x="2078038" y="2327275"/>
          <p14:tracePt t="193631" x="2078038" y="2339975"/>
          <p14:tracePt t="193698" x="2078038" y="2327275"/>
          <p14:tracePt t="193713" x="2089150" y="2303463"/>
          <p14:tracePt t="193721" x="2114550" y="2265363"/>
          <p14:tracePt t="193731" x="2139950" y="2214563"/>
          <p14:tracePt t="193737" x="2152650" y="2165350"/>
          <p14:tracePt t="193748" x="2178050" y="2127250"/>
          <p14:tracePt t="193751" x="2190750" y="2078038"/>
          <p14:tracePt t="193761" x="2190750" y="2052638"/>
          <p14:tracePt t="193771" x="2201863" y="2039938"/>
          <p14:tracePt t="193778" x="2201863" y="2027238"/>
          <p14:tracePt t="193867" x="2201863" y="2052638"/>
          <p14:tracePt t="193873" x="2201863" y="2078038"/>
          <p14:tracePt t="193883" x="2201863" y="2114550"/>
          <p14:tracePt t="193893" x="2201863" y="2139950"/>
          <p14:tracePt t="193897" x="2201863" y="2165350"/>
          <p14:tracePt t="193913" x="2201863" y="2190750"/>
          <p14:tracePt t="193949" x="2201863" y="2201863"/>
          <p14:tracePt t="194095" x="2201863" y="2190750"/>
          <p14:tracePt t="194099" x="2201863" y="2139950"/>
          <p14:tracePt t="194109" x="2201863" y="2114550"/>
          <p14:tracePt t="194115" x="2201863" y="2089150"/>
          <p14:tracePt t="194126" x="2214563" y="2089150"/>
          <p14:tracePt t="194195" x="2214563" y="2127250"/>
          <p14:tracePt t="194205" x="2214563" y="2152650"/>
          <p14:tracePt t="194215" x="2214563" y="2178050"/>
          <p14:tracePt t="194221" x="2227263" y="2201863"/>
          <p14:tracePt t="194235" x="2227263" y="2227263"/>
          <p14:tracePt t="194271" x="2239963" y="2239963"/>
          <p14:tracePt t="194298" x="2239963" y="2252663"/>
          <p14:tracePt t="194301" x="2239963" y="2265363"/>
          <p14:tracePt t="194311" x="2239963" y="2278063"/>
          <p14:tracePt t="194327" x="2239963" y="2290763"/>
          <p14:tracePt t="194370" x="2252663" y="2265363"/>
          <p14:tracePt t="194377" x="2278063" y="2214563"/>
          <p14:tracePt t="194384" x="2290763" y="2165350"/>
          <p14:tracePt t="194395" x="2314575" y="2101850"/>
          <p14:tracePt t="194399" x="2327275" y="2052638"/>
          <p14:tracePt t="194409" x="2352675" y="2014538"/>
          <p14:tracePt t="194418" x="2365375" y="1965325"/>
          <p14:tracePt t="194425" x="2378075" y="1939925"/>
          <p14:tracePt t="194433" x="2390775" y="1914525"/>
          <p14:tracePt t="194448" x="2390775" y="1901825"/>
          <p14:tracePt t="194499" x="2390775" y="1914525"/>
          <p14:tracePt t="194513" x="2378075" y="1939925"/>
          <p14:tracePt t="194519" x="2352675" y="1978025"/>
          <p14:tracePt t="194529" x="2339975" y="2039938"/>
          <p14:tracePt t="194539" x="2303463" y="2114550"/>
          <p14:tracePt t="194543" x="2278063" y="2190750"/>
          <p14:tracePt t="194553" x="2265363" y="2265363"/>
          <p14:tracePt t="194559" x="2239963" y="2339975"/>
          <p14:tracePt t="194569" x="2227263" y="2414588"/>
          <p14:tracePt t="194580" x="2214563" y="2465388"/>
          <p14:tracePt t="194583" x="2201863" y="2503488"/>
          <p14:tracePt t="194593" x="2201863" y="2527300"/>
          <p14:tracePt t="194599" x="2190750" y="2552700"/>
          <p14:tracePt t="194609" x="2190750" y="2565400"/>
          <p14:tracePt t="194659" x="2190750" y="2552700"/>
          <p14:tracePt t="194665" x="2214563" y="2540000"/>
          <p14:tracePt t="194675" x="2214563" y="2527300"/>
          <p14:tracePt t="194679" x="2239963" y="2490788"/>
          <p14:tracePt t="194690" x="2265363" y="2414588"/>
          <p14:tracePt t="194699" x="2290763" y="2303463"/>
          <p14:tracePt t="194707" x="2314575" y="2201863"/>
          <p14:tracePt t="194715" x="2327275" y="2089150"/>
          <p14:tracePt t="194719" x="2327275" y="2001838"/>
          <p14:tracePt t="194732" x="2327275" y="1914525"/>
          <p14:tracePt t="194742" x="2339975" y="1852613"/>
          <p14:tracePt t="194745" x="2339975" y="1801813"/>
          <p14:tracePt t="194758" x="2339975" y="1776413"/>
          <p14:tracePt t="194761" x="2339975" y="1765300"/>
          <p14:tracePt t="194811" x="2339975" y="1776413"/>
          <p14:tracePt t="194825" x="2339975" y="1789113"/>
          <p14:tracePt t="194838" x="2327275" y="1814513"/>
          <p14:tracePt t="194843" x="2327275" y="1852613"/>
          <p14:tracePt t="194852" x="2314575" y="1927225"/>
          <p14:tracePt t="194862" x="2303463" y="1989138"/>
          <p14:tracePt t="194867" x="2303463" y="2065338"/>
          <p14:tracePt t="194877" x="2290763" y="2127250"/>
          <p14:tracePt t="194881" x="2290763" y="2201863"/>
          <p14:tracePt t="194891" x="2278063" y="2252663"/>
          <p14:tracePt t="194901" x="2278063" y="2290763"/>
          <p14:tracePt t="194907" x="2278063" y="2303463"/>
          <p14:tracePt t="194917" x="2278063" y="2314575"/>
          <p14:tracePt t="194973" x="2290763" y="2314575"/>
          <p14:tracePt t="194983" x="2290763" y="2290763"/>
          <p14:tracePt t="194987" x="2314575" y="2214563"/>
          <p14:tracePt t="194997" x="2327275" y="2152650"/>
          <p14:tracePt t="195003" x="2339975" y="2065338"/>
          <p14:tracePt t="195013" x="2365375" y="1978025"/>
          <p14:tracePt t="195024" x="2378075" y="1939925"/>
          <p14:tracePt t="195027" x="2390775" y="1865313"/>
          <p14:tracePt t="195037" x="2390775" y="1839913"/>
          <p14:tracePt t="195043" x="2403475" y="1814513"/>
          <p14:tracePt t="195164" x="2403475" y="1801813"/>
          <p14:tracePt t="195186" x="2403475" y="1776413"/>
          <p14:tracePt t="195201" x="2414588" y="1765300"/>
          <p14:tracePt t="195215" x="2414588" y="1752600"/>
          <p14:tracePt t="195225" x="2427288" y="1752600"/>
          <p14:tracePt t="195229" x="2427288" y="1727200"/>
          <p14:tracePt t="195255" x="2427288" y="1714500"/>
          <p14:tracePt t="195265" x="2427288" y="1701800"/>
          <p14:tracePt t="195269" x="2439988" y="1689100"/>
          <p14:tracePt t="195279" x="2452688" y="1663700"/>
          <p14:tracePt t="195295" x="2452688" y="1652588"/>
          <p14:tracePt t="195432" x="2465388" y="1652588"/>
          <p14:tracePt t="195555" x="2465388" y="1663700"/>
          <p14:tracePt t="195563" x="2465388" y="1676400"/>
          <p14:tracePt t="195577" x="2452688" y="1689100"/>
          <p14:tracePt t="195593" x="2439988" y="1701800"/>
          <p14:tracePt t="195603" x="2439988" y="1714500"/>
          <p14:tracePt t="195607" x="2439988" y="1727200"/>
          <p14:tracePt t="195627" x="2427288" y="1739900"/>
          <p14:tracePt t="195633" x="2427288" y="1752600"/>
          <p14:tracePt t="195643" x="2427288" y="1765300"/>
          <p14:tracePt t="195649" x="2414588" y="1789113"/>
          <p14:tracePt t="195659" x="2403475" y="1827213"/>
          <p14:tracePt t="195669" x="2390775" y="1852613"/>
          <p14:tracePt t="195674" x="2390775" y="1865313"/>
          <p14:tracePt t="195683" x="2390775" y="1889125"/>
          <p14:tracePt t="195689" x="2378075" y="1901825"/>
          <p14:tracePt t="195699" x="2378075" y="1914525"/>
          <p14:tracePt t="195709" x="2365375" y="1939925"/>
          <p14:tracePt t="195713" x="2365375" y="1965325"/>
          <p14:tracePt t="195723" x="2352675" y="1978025"/>
          <p14:tracePt t="195729" x="2352675" y="1989138"/>
          <p14:tracePt t="195739" x="2352675" y="2001838"/>
          <p14:tracePt t="195749" x="2352675" y="2014538"/>
          <p14:tracePt t="195754" x="2352675" y="2027238"/>
          <p14:tracePt t="195765" x="2339975" y="2039938"/>
          <p14:tracePt t="195769" x="2339975" y="2052638"/>
          <p14:tracePt t="195791" x="2339975" y="2065338"/>
          <p14:tracePt t="195795" x="2339975" y="2078038"/>
          <p14:tracePt t="195806" x="2327275" y="2089150"/>
          <p14:tracePt t="195809" x="2327275" y="2101850"/>
          <p14:tracePt t="195820" x="2327275" y="2127250"/>
          <p14:tracePt t="195830" x="2327275" y="2139950"/>
          <p14:tracePt t="195835" x="2327275" y="2152650"/>
          <p14:tracePt t="195851" x="2327275" y="2190750"/>
          <p14:tracePt t="195860" x="2314575" y="2214563"/>
          <p14:tracePt t="195870" x="2314575" y="2252663"/>
          <p14:tracePt t="195876" x="2303463" y="2290763"/>
          <p14:tracePt t="195885" x="2290763" y="2327275"/>
          <p14:tracePt t="195892" x="2278063" y="2403475"/>
          <p14:tracePt t="195901" x="2265363" y="2465388"/>
          <p14:tracePt t="195911" x="2252663" y="2527300"/>
          <p14:tracePt t="195915" x="2227263" y="2578100"/>
          <p14:tracePt t="195925" x="2214563" y="2627313"/>
          <p14:tracePt t="195931" x="2201863" y="2665413"/>
          <p14:tracePt t="195942" x="2190750" y="2728913"/>
          <p14:tracePt t="195951" x="2190750" y="2740025"/>
          <p14:tracePt t="195957" x="2190750" y="2765425"/>
          <p14:tracePt t="195966" x="2178050" y="2790825"/>
          <p14:tracePt t="195974" x="2165350" y="2816225"/>
          <p14:tracePt t="195981" x="2165350" y="2828925"/>
          <p14:tracePt t="195991" x="2152650" y="2852738"/>
          <p14:tracePt t="195999" x="2152650" y="2865438"/>
          <p14:tracePt t="196007" x="2152650" y="2878138"/>
          <p14:tracePt t="196011" x="2139950" y="2890838"/>
          <p14:tracePt t="196022" x="2139950" y="2903538"/>
          <p14:tracePt t="196031" x="2139950" y="2916238"/>
          <p14:tracePt t="196038" x="2139950" y="2928938"/>
          <p14:tracePt t="196153" x="2139950" y="2941638"/>
          <p14:tracePt t="196346" x="2139950" y="2952750"/>
          <p14:tracePt t="197894" x="2152650" y="2965450"/>
          <p14:tracePt t="197899" x="2214563" y="2978150"/>
          <p14:tracePt t="197908" x="2327275" y="3003550"/>
          <p14:tracePt t="197918" x="2465388" y="3028950"/>
          <p14:tracePt t="197924" x="2603500" y="3041650"/>
          <p14:tracePt t="197936" x="2765425" y="3054350"/>
          <p14:tracePt t="197938" x="2978150" y="3065463"/>
          <p14:tracePt t="197951" x="3178175" y="3065463"/>
          <p14:tracePt t="197960" x="3429000" y="3065463"/>
          <p14:tracePt t="197964" x="3667125" y="3065463"/>
          <p14:tracePt t="197974" x="3979863" y="3065463"/>
          <p14:tracePt t="197980" x="4267200" y="3028950"/>
          <p14:tracePt t="197991" x="4579938" y="3003550"/>
          <p14:tracePt t="198000" x="4905375" y="2965450"/>
          <p14:tracePt t="198005" x="5156200" y="2952750"/>
          <p14:tracePt t="198013" x="5356225" y="2952750"/>
          <p14:tracePt t="198020" x="5543550" y="2952750"/>
          <p14:tracePt t="198030" x="5681663" y="2952750"/>
          <p14:tracePt t="198040" x="5781675" y="2978150"/>
          <p14:tracePt t="198044" x="5868988" y="2990850"/>
          <p14:tracePt t="198054" x="5919788" y="3016250"/>
          <p14:tracePt t="198060" x="5956300" y="3028950"/>
          <p14:tracePt t="198072" x="5994400" y="3041650"/>
          <p14:tracePt t="198079" x="6007100" y="3041650"/>
          <p14:tracePt t="198087" x="6019800" y="3054350"/>
          <p14:tracePt t="198096" x="6045200" y="3054350"/>
          <p14:tracePt t="198109" x="6056313" y="3054350"/>
          <p14:tracePt t="198119" x="6069013" y="3065463"/>
          <p14:tracePt t="198126" x="6081713" y="3065463"/>
          <p14:tracePt t="198137" x="6107113" y="3078163"/>
          <p14:tracePt t="198139" x="6119813" y="3078163"/>
          <p14:tracePt t="198150" x="6145213" y="3078163"/>
          <p14:tracePt t="198159" x="6157913" y="3090863"/>
          <p14:tracePt t="198167" x="6181725" y="3103563"/>
          <p14:tracePt t="198187" x="6207125" y="3103563"/>
          <p14:tracePt t="198201" x="6232525" y="3116263"/>
          <p14:tracePt t="198203" x="6257925" y="3128963"/>
          <p14:tracePt t="198205" x="6281738" y="3128963"/>
          <p14:tracePt t="198215" x="6307138" y="3154363"/>
          <p14:tracePt t="198221" x="6332538" y="3165475"/>
          <p14:tracePt t="198231" x="6357938" y="3190875"/>
          <p14:tracePt t="198241" x="6381750" y="3203575"/>
          <p14:tracePt t="198245" x="6407150" y="3228975"/>
          <p14:tracePt t="198255" x="6419850" y="3228975"/>
          <p14:tracePt t="198261" x="6432550" y="3241675"/>
          <p14:tracePt t="198275" x="6432550" y="3254375"/>
          <p14:tracePt t="198281" x="6445250" y="3254375"/>
          <p14:tracePt t="198297" x="6445250" y="3267075"/>
          <p14:tracePt t="198311" x="6470650" y="3278188"/>
          <p14:tracePt t="198321" x="6470650" y="3303588"/>
          <p14:tracePt t="198327" x="6494463" y="3328988"/>
          <p14:tracePt t="198337" x="6507163" y="3354388"/>
          <p14:tracePt t="198341" x="6519863" y="3403600"/>
          <p14:tracePt t="198351" x="6532563" y="3429000"/>
          <p14:tracePt t="198361" x="6557963" y="3479800"/>
          <p14:tracePt t="198368" x="6570663" y="3516313"/>
          <p14:tracePt t="198377" x="6583363" y="3554413"/>
          <p14:tracePt t="198381" x="6583363" y="3590925"/>
          <p14:tracePt t="198391" x="6583363" y="3616325"/>
          <p14:tracePt t="198401" x="6594475" y="3654425"/>
          <p14:tracePt t="198407" x="6594475" y="3667125"/>
          <p14:tracePt t="198418" x="6594475" y="3679825"/>
          <p14:tracePt t="198423" x="6594475" y="3716338"/>
          <p14:tracePt t="198434" x="6594475" y="3729038"/>
          <p14:tracePt t="198443" x="6594475" y="3741738"/>
          <p14:tracePt t="198447" x="6583363" y="3767138"/>
          <p14:tracePt t="198457" x="6583363" y="3792538"/>
          <p14:tracePt t="198463" x="6583363" y="3803650"/>
          <p14:tracePt t="198473" x="6570663" y="3816350"/>
          <p14:tracePt t="198484" x="6557963" y="3854450"/>
          <p14:tracePt t="198497" x="6557963" y="3867150"/>
          <p14:tracePt t="198503" x="6557963" y="3879850"/>
          <p14:tracePt t="198513" x="6557963" y="3892550"/>
          <p14:tracePt t="198523" x="6545263" y="3892550"/>
          <p14:tracePt t="198527" x="6545263" y="3905250"/>
          <p14:tracePt t="198540" x="6532563" y="3916363"/>
          <p14:tracePt t="198555" x="6532563" y="3929063"/>
          <p14:tracePt t="198570" x="6532563" y="3941763"/>
          <p14:tracePt t="198594" x="6532563" y="3954463"/>
          <p14:tracePt t="198603" x="6519863" y="3954463"/>
          <p14:tracePt t="198610" x="6519863" y="3967163"/>
          <p14:tracePt t="198624" x="6519863" y="3979863"/>
          <p14:tracePt t="198635" x="6519863" y="3992563"/>
          <p14:tracePt t="198646" x="6507163" y="4017963"/>
          <p14:tracePt t="198652" x="6494463" y="4017963"/>
          <p14:tracePt t="198662" x="6494463" y="4029075"/>
          <p14:tracePt t="198691" x="6494463" y="4041775"/>
          <p14:tracePt t="198733" x="6494463" y="4054475"/>
          <p14:tracePt t="198798" x="6483350" y="4054475"/>
          <p14:tracePt t="198868" x="6483350" y="4067175"/>
          <p14:tracePt t="199000" x="6494463" y="4067175"/>
          <p14:tracePt t="199004" x="6507163" y="4067175"/>
          <p14:tracePt t="199013" x="6532563" y="4067175"/>
          <p14:tracePt t="199019" x="6545263" y="4079875"/>
          <p14:tracePt t="199029" x="6583363" y="4092575"/>
          <p14:tracePt t="199039" x="6594475" y="4092575"/>
          <p14:tracePt t="199043" x="6607175" y="4105275"/>
          <p14:tracePt t="199053" x="6632575" y="4117975"/>
          <p14:tracePt t="199059" x="6657975" y="4129088"/>
          <p14:tracePt t="199069" x="6670675" y="4129088"/>
          <p14:tracePt t="199079" x="6696075" y="4141788"/>
          <p14:tracePt t="199083" x="6745288" y="4167188"/>
          <p14:tracePt t="199101" x="6807200" y="4167188"/>
          <p14:tracePt t="199109" x="6845300" y="4167188"/>
          <p14:tracePt t="199119" x="6896100" y="4167188"/>
          <p14:tracePt t="199125" x="6945313" y="4167188"/>
          <p14:tracePt t="199135" x="6996113" y="4167188"/>
          <p14:tracePt t="199139" x="7019925" y="4167188"/>
          <p14:tracePt t="199149" x="7083425" y="4167188"/>
          <p14:tracePt t="199159" x="7121525" y="4167188"/>
          <p14:tracePt t="199166" x="7132638" y="4167188"/>
          <p14:tracePt t="199175" x="7145338" y="4167188"/>
          <p14:tracePt t="199185" x="7158038" y="4167188"/>
          <p14:tracePt t="199391" x="7158038" y="4154488"/>
          <p14:tracePt t="199407" x="7158038" y="4141788"/>
          <p14:tracePt t="199544" x="7108825" y="4154488"/>
          <p14:tracePt t="199554" x="7032625" y="4179888"/>
          <p14:tracePt t="199566" x="6945313" y="4192588"/>
          <p14:tracePt t="199568" x="6845300" y="4205288"/>
          <p14:tracePt t="199580" x="6732588" y="4230688"/>
          <p14:tracePt t="199586" x="6619875" y="4241800"/>
          <p14:tracePt t="199594" x="6519863" y="4254500"/>
          <p14:tracePt t="199604" x="6457950" y="4267200"/>
          <p14:tracePt t="199610" x="6419850" y="4267200"/>
          <p14:tracePt t="199620" x="6394450" y="4279900"/>
          <p14:tracePt t="199623" x="6381750" y="4279900"/>
          <p14:tracePt t="199633" x="6370638" y="4279900"/>
          <p14:tracePt t="199816" x="6370638" y="4267200"/>
          <p14:tracePt t="199821" x="6370638" y="4241800"/>
          <p14:tracePt t="199825" x="6394450" y="4217988"/>
          <p14:tracePt t="199835" x="6407150" y="4179888"/>
          <p14:tracePt t="199845" x="6432550" y="4167188"/>
          <p14:tracePt t="199851" x="6445250" y="4141788"/>
          <p14:tracePt t="199861" x="6470650" y="4105275"/>
          <p14:tracePt t="199865" x="6519863" y="4092575"/>
          <p14:tracePt t="199875" x="6545263" y="4067175"/>
          <p14:tracePt t="199885" x="6594475" y="4041775"/>
          <p14:tracePt t="199892" x="6619875" y="4029075"/>
          <p14:tracePt t="199901" x="6645275" y="4017963"/>
          <p14:tracePt t="199905" x="6670675" y="4017963"/>
          <p14:tracePt t="199918" x="6683375" y="3992563"/>
          <p14:tracePt t="199927" x="6696075" y="3992563"/>
          <p14:tracePt t="199933" x="6707188" y="3992563"/>
          <p14:tracePt t="199941" x="6719888" y="3979863"/>
          <p14:tracePt t="199949" x="6732588" y="3979863"/>
          <p14:tracePt t="199957" x="6745288" y="3967163"/>
          <p14:tracePt t="199971" x="6770688" y="3967163"/>
          <p14:tracePt t="199982" x="6796088" y="3967163"/>
          <p14:tracePt t="199987" x="6807200" y="3954463"/>
          <p14:tracePt t="199998" x="6832600" y="3941763"/>
          <p14:tracePt t="200007" x="6870700" y="3929063"/>
          <p14:tracePt t="200011" x="6919913" y="3905250"/>
          <p14:tracePt t="200021" x="6945313" y="3892550"/>
          <p14:tracePt t="200027" x="6958013" y="3892550"/>
          <p14:tracePt t="200037" x="6970713" y="3892550"/>
          <p14:tracePt t="200253" x="6996113" y="3892550"/>
          <p14:tracePt t="200269" x="7008813" y="3892550"/>
          <p14:tracePt t="200279" x="7008813" y="3905250"/>
          <p14:tracePt t="200289" x="7032625" y="3905250"/>
          <p14:tracePt t="200295" x="7045325" y="3916363"/>
          <p14:tracePt t="200305" x="7058025" y="3916363"/>
          <p14:tracePt t="200309" x="7070725" y="3916363"/>
          <p14:tracePt t="200319" x="7108825" y="3916363"/>
          <p14:tracePt t="200333" x="7121525" y="3929063"/>
          <p14:tracePt t="200335" x="7145338" y="3929063"/>
          <p14:tracePt t="200347" x="7196138" y="3929063"/>
          <p14:tracePt t="200349" x="7270750" y="3941763"/>
          <p14:tracePt t="200359" x="7334250" y="3941763"/>
          <p14:tracePt t="200369" x="7421563" y="3941763"/>
          <p14:tracePt t="200375" x="7508875" y="3941763"/>
          <p14:tracePt t="200385" x="7583488" y="3941763"/>
          <p14:tracePt t="200391" x="7670800" y="3954463"/>
          <p14:tracePt t="200401" x="7759700" y="3954463"/>
          <p14:tracePt t="200411" x="7808913" y="3954463"/>
          <p14:tracePt t="200415" x="7859713" y="3954463"/>
          <p14:tracePt t="200425" x="7883525" y="3954463"/>
          <p14:tracePt t="200431" x="7908925" y="3954463"/>
          <p14:tracePt t="200996" x="7921625" y="3954463"/>
          <p14:tracePt t="201410" x="7934325" y="3954463"/>
          <p14:tracePt t="201414" x="7934325" y="3929063"/>
          <p14:tracePt t="201428" x="7934325" y="3916363"/>
          <p14:tracePt t="201439" x="7934325" y="3905250"/>
          <p14:tracePt t="201465" x="7934325" y="3892550"/>
          <p14:tracePt t="201475" x="7934325" y="3879850"/>
          <p14:tracePt t="201481" x="7934325" y="3867150"/>
          <p14:tracePt t="201495" x="7934325" y="3854450"/>
          <p14:tracePt t="201513" x="7934325" y="3841750"/>
          <p14:tracePt t="201521" x="7934325" y="3829050"/>
          <p14:tracePt t="201587" x="7934325" y="3816350"/>
          <p14:tracePt t="201658" x="7934325" y="3803650"/>
          <p14:tracePt t="201684" x="7934325" y="3792538"/>
          <p14:tracePt t="201695" x="7934325" y="3779838"/>
          <p14:tracePt t="201708" x="7934325" y="3767138"/>
          <p14:tracePt t="201714" x="7934325" y="3754438"/>
          <p14:tracePt t="201733" x="7934325" y="3741738"/>
          <p14:tracePt t="201738" x="7921625" y="3729038"/>
          <p14:tracePt t="201747" x="7908925" y="3729038"/>
          <p14:tracePt t="201755" x="7883525" y="3716338"/>
          <p14:tracePt t="201764" x="7847013" y="3716338"/>
          <p14:tracePt t="201773" x="7796213" y="3716338"/>
          <p14:tracePt t="201779" x="7734300" y="3716338"/>
          <p14:tracePt t="201789" x="7634288" y="3716338"/>
          <p14:tracePt t="201793" x="7446963" y="3716338"/>
          <p14:tracePt t="201803" x="7296150" y="3716338"/>
          <p14:tracePt t="201813" x="7108825" y="3767138"/>
          <p14:tracePt t="201819" x="6919913" y="3792538"/>
          <p14:tracePt t="201830" x="6719888" y="3816350"/>
          <p14:tracePt t="201833" x="6557963" y="3841750"/>
          <p14:tracePt t="201845" x="6407150" y="3879850"/>
          <p14:tracePt t="201854" x="6257925" y="3905250"/>
          <p14:tracePt t="201860" x="6107113" y="3916363"/>
          <p14:tracePt t="201869" x="5981700" y="3916363"/>
          <p14:tracePt t="201873" x="5868988" y="3929063"/>
          <p14:tracePt t="201885" x="5768975" y="3929063"/>
          <p14:tracePt t="201895" x="5668963" y="3929063"/>
          <p14:tracePt t="201900" x="5581650" y="3929063"/>
          <p14:tracePt t="201910" x="5518150" y="3929063"/>
          <p14:tracePt t="201920" x="5443538" y="3929063"/>
          <p14:tracePt t="201925" x="5418138" y="3929063"/>
          <p14:tracePt t="201935" x="5407025" y="3929063"/>
          <p14:tracePt t="201939" x="5394325" y="3929063"/>
          <p14:tracePt t="201949" x="5368925" y="3929063"/>
          <p14:tracePt t="201955" x="5356225" y="3929063"/>
          <p14:tracePt t="201965" x="5343525" y="3929063"/>
          <p14:tracePt t="201975" x="5318125" y="3929063"/>
          <p14:tracePt t="201979" x="5305425" y="3929063"/>
          <p14:tracePt t="201991" x="5281613" y="3916363"/>
          <p14:tracePt t="201995" x="5243513" y="3892550"/>
          <p14:tracePt t="202005" x="5181600" y="3879850"/>
          <p14:tracePt t="202015" x="5118100" y="3867150"/>
          <p14:tracePt t="202021" x="5043488" y="3841750"/>
          <p14:tracePt t="202031" x="4968875" y="3816350"/>
          <p14:tracePt t="202035" x="4918075" y="3803650"/>
          <p14:tracePt t="202047" x="4856163" y="3779838"/>
          <p14:tracePt t="202056" x="4792663" y="3767138"/>
          <p14:tracePt t="202062" x="4705350" y="3754438"/>
          <p14:tracePt t="202072" x="4643438" y="3741738"/>
          <p14:tracePt t="202076" x="4579938" y="3729038"/>
          <p14:tracePt t="202086" x="4479925" y="3716338"/>
          <p14:tracePt t="202098" x="4443413" y="3716338"/>
          <p14:tracePt t="202103" x="4405313" y="3716338"/>
          <p14:tracePt t="202117" x="4367213" y="3716338"/>
          <p14:tracePt t="202119" x="4341813" y="3716338"/>
          <p14:tracePt t="202128" x="4305300" y="3703638"/>
          <p14:tracePt t="202138" x="4267200" y="3692525"/>
          <p14:tracePt t="202141" x="4217988" y="3692525"/>
          <p14:tracePt t="202151" x="4129088" y="3667125"/>
          <p14:tracePt t="202157" x="4041775" y="3641725"/>
          <p14:tracePt t="202168" x="3941763" y="3616325"/>
          <p14:tracePt t="202179" x="3816350" y="3603625"/>
          <p14:tracePt t="202181" x="3703638" y="3579813"/>
          <p14:tracePt t="202191" x="3567113" y="3554413"/>
          <p14:tracePt t="202198" x="3467100" y="3516313"/>
          <p14:tracePt t="202208" x="3341688" y="3490913"/>
          <p14:tracePt t="202223" x="3141663" y="3441700"/>
          <p14:tracePt t="202233" x="3103563" y="3416300"/>
          <p14:tracePt t="202237" x="3090863" y="3403600"/>
          <p14:tracePt t="202247" x="3065463" y="3403600"/>
          <p14:tracePt t="202258" x="3054350" y="3403600"/>
          <p14:tracePt t="202263" x="3041650" y="3403600"/>
          <p14:tracePt t="202273" x="3016250" y="3390900"/>
          <p14:tracePt t="202277" x="2990850" y="3367088"/>
          <p14:tracePt t="202287" x="2965450" y="3367088"/>
          <p14:tracePt t="202297" x="2941638" y="3354388"/>
          <p14:tracePt t="202303" x="2903538" y="3328988"/>
          <p14:tracePt t="202313" x="2865438" y="3316288"/>
          <p14:tracePt t="202317" x="2828925" y="3303588"/>
          <p14:tracePt t="202327" x="2803525" y="3290888"/>
          <p14:tracePt t="202339" x="2778125" y="3267075"/>
          <p14:tracePt t="202344" x="2765425" y="3254375"/>
          <p14:tracePt t="202353" x="2752725" y="3254375"/>
          <p14:tracePt t="202360" x="2728913" y="3241675"/>
          <p14:tracePt t="202369" x="2690813" y="3228975"/>
          <p14:tracePt t="202379" x="2678113" y="3228975"/>
          <p14:tracePt t="202383" x="2640013" y="3216275"/>
          <p14:tracePt t="202395" x="2603500" y="3203575"/>
          <p14:tracePt t="202400" x="2516188" y="3190875"/>
          <p14:tracePt t="202410" x="2427288" y="3178175"/>
          <p14:tracePt t="202420" x="2327275" y="3154363"/>
          <p14:tracePt t="202423" x="2214563" y="3128963"/>
          <p14:tracePt t="202433" x="2127250" y="3103563"/>
          <p14:tracePt t="202439" x="2065338" y="3090863"/>
          <p14:tracePt t="202449" x="1989138" y="3065463"/>
          <p14:tracePt t="202460" x="1952625" y="3054350"/>
          <p14:tracePt t="202466" x="1939925" y="3054350"/>
          <p14:tracePt t="202479" x="1927225" y="3054350"/>
          <p14:tracePt t="202698" x="1927225" y="3041650"/>
          <p14:tracePt t="202708" x="1927225" y="3003550"/>
          <p14:tracePt t="202717" x="1927225" y="2928938"/>
          <p14:tracePt t="202721" x="1952625" y="2828925"/>
          <p14:tracePt t="202732" x="1978025" y="2690813"/>
          <p14:tracePt t="202737" x="2039938" y="2490788"/>
          <p14:tracePt t="202747" x="2101850" y="2278063"/>
          <p14:tracePt t="202758" x="2190750" y="2039938"/>
          <p14:tracePt t="202763" x="2252663" y="1901825"/>
          <p14:tracePt t="202772" x="2314575" y="1739900"/>
          <p14:tracePt t="202778" x="2378075" y="1601788"/>
          <p14:tracePt t="202788" x="2414588" y="1514475"/>
          <p14:tracePt t="202798" x="2427288" y="1463675"/>
          <p14:tracePt t="202802" x="2439988" y="1427163"/>
          <p14:tracePt t="202814" x="2452688" y="1414463"/>
          <p14:tracePt t="202818" x="2452688" y="1401763"/>
          <p14:tracePt t="202858" x="2452688" y="1414463"/>
          <p14:tracePt t="202877" x="2452688" y="1427163"/>
          <p14:tracePt t="202883" x="2452688" y="1463675"/>
          <p14:tracePt t="202893" x="2452688" y="1489075"/>
          <p14:tracePt t="202897" x="2452688" y="1527175"/>
          <p14:tracePt t="202908" x="2452688" y="1563688"/>
          <p14:tracePt t="202920" x="2452688" y="1614488"/>
          <p14:tracePt t="202924" x="2452688" y="1663700"/>
          <p14:tracePt t="202934" x="2452688" y="1714500"/>
          <p14:tracePt t="202942" x="2452688" y="1789113"/>
          <p14:tracePt t="202950" x="2439988" y="1865313"/>
          <p14:tracePt t="202961" x="2427288" y="1952625"/>
          <p14:tracePt t="202963" x="2414588" y="2039938"/>
          <p14:tracePt t="202974" x="2403475" y="2127250"/>
          <p14:tracePt t="202980" x="2378075" y="2214563"/>
          <p14:tracePt t="202990" x="2352675" y="2303463"/>
          <p14:tracePt t="203001" x="2339975" y="2390775"/>
          <p14:tracePt t="203003" x="2314575" y="2465388"/>
          <p14:tracePt t="203013" x="2303463" y="2527300"/>
          <p14:tracePt t="203019" x="2290763" y="2565400"/>
          <p14:tracePt t="203029" x="2290763" y="2616200"/>
          <p14:tracePt t="203035" x="2278063" y="2640013"/>
          <p14:tracePt t="203045" x="2278063" y="2652713"/>
          <p14:tracePt t="203055" x="2265363" y="2665413"/>
          <p14:tracePt t="203061" x="2265363" y="2690813"/>
          <p14:tracePt t="203086" x="2265363" y="2703513"/>
          <p14:tracePt t="203116" x="2278063" y="2703513"/>
          <p14:tracePt t="203136" x="2290763" y="2703513"/>
          <p14:tracePt t="203179" x="2290763" y="2716213"/>
          <p14:tracePt t="203182" x="2290763" y="2728913"/>
          <p14:tracePt t="203192" x="2303463" y="2752725"/>
          <p14:tracePt t="203198" x="2303463" y="2790825"/>
          <p14:tracePt t="203211" x="2314575" y="2828925"/>
          <p14:tracePt t="203217" x="2314575" y="2865438"/>
          <p14:tracePt t="203221" x="2314575" y="2878138"/>
          <p14:tracePt t="203231" x="2314575" y="2903538"/>
          <p14:tracePt t="203237" x="2314575" y="2916238"/>
          <p14:tracePt t="203247" x="2314575" y="2928938"/>
          <p14:tracePt t="203263" x="2314575" y="2941638"/>
          <p14:tracePt t="203274" x="2327275" y="2952750"/>
          <p14:tracePt t="203288" x="2327275" y="2965450"/>
          <p14:tracePt t="203298" x="2327275" y="2978150"/>
          <p14:tracePt t="203314" x="2327275" y="3003550"/>
          <p14:tracePt t="203318" x="2327275" y="3028950"/>
          <p14:tracePt t="203329" x="2327275" y="3054350"/>
          <p14:tracePt t="203338" x="2327275" y="3065463"/>
          <p14:tracePt t="203344" x="2327275" y="3090863"/>
          <p14:tracePt t="203354" x="2327275" y="3103563"/>
          <p14:tracePt t="203359" x="2327275" y="3116263"/>
          <p14:tracePt t="203367" x="2327275" y="3128963"/>
          <p14:tracePt t="203379" x="2327275" y="3141663"/>
          <p14:tracePt t="203393" x="2327275" y="3165475"/>
          <p14:tracePt t="203399" x="2327275" y="3190875"/>
          <p14:tracePt t="203409" x="2327275" y="3203575"/>
          <p14:tracePt t="203419" x="2314575" y="3228975"/>
          <p14:tracePt t="203423" x="2314575" y="3267075"/>
          <p14:tracePt t="203433" x="2314575" y="3341688"/>
          <p14:tracePt t="203439" x="2314575" y="3367088"/>
          <p14:tracePt t="203449" x="2303463" y="3441700"/>
          <p14:tracePt t="203459" x="2290763" y="3503613"/>
          <p14:tracePt t="203463" x="2278063" y="3541713"/>
          <p14:tracePt t="203475" x="2278063" y="3554413"/>
          <p14:tracePt t="203479" x="2278063" y="3567113"/>
          <p14:tracePt t="203490" x="2278063" y="3579813"/>
          <p14:tracePt t="203556" x="2278063" y="3567113"/>
          <p14:tracePt t="203599" x="2278063" y="3554413"/>
          <p14:tracePt t="203625" x="2265363" y="3529013"/>
          <p14:tracePt t="203635" x="2265363" y="3516313"/>
          <p14:tracePt t="203641" x="2252663" y="3479800"/>
          <p14:tracePt t="203651" x="2252663" y="3429000"/>
          <p14:tracePt t="203661" x="2239963" y="3378200"/>
          <p14:tracePt t="203666" x="2239963" y="3303588"/>
          <p14:tracePt t="203676" x="2239963" y="3254375"/>
          <p14:tracePt t="203681" x="2239963" y="3190875"/>
          <p14:tracePt t="203692" x="2239963" y="3154363"/>
          <p14:tracePt t="203701" x="2239963" y="3128963"/>
          <p14:tracePt t="203705" x="2239963" y="3090863"/>
          <p14:tracePt t="203715" x="2239963" y="3078163"/>
          <p14:tracePt t="203721" x="2239963" y="3065463"/>
          <p14:tracePt t="203731" x="2239963" y="3054350"/>
          <p14:tracePt t="203747" x="2227263" y="3028950"/>
          <p14:tracePt t="203761" x="2227263" y="3016250"/>
          <p14:tracePt t="203772" x="2227263" y="3003550"/>
          <p14:tracePt t="203781" x="2214563" y="2990850"/>
          <p14:tracePt t="203788" x="2214563" y="2952750"/>
          <p14:tracePt t="203797" x="2201863" y="2903538"/>
          <p14:tracePt t="203802" x="2190750" y="2852738"/>
          <p14:tracePt t="203811" x="2178050" y="2765425"/>
          <p14:tracePt t="203821" x="2178050" y="2678113"/>
          <p14:tracePt t="203827" x="2165350" y="2578100"/>
          <p14:tracePt t="203837" x="2165350" y="2478088"/>
          <p14:tracePt t="203843" x="2165350" y="2390775"/>
          <p14:tracePt t="203853" x="2165350" y="2327275"/>
          <p14:tracePt t="203863" x="2165350" y="2265363"/>
          <p14:tracePt t="203867" x="2165350" y="2227263"/>
          <p14:tracePt t="203877" x="2165350" y="2201863"/>
          <p14:tracePt t="203894" x="2165350" y="2190750"/>
          <p14:tracePt t="203976" x="2165350" y="2165350"/>
          <p14:tracePt t="203982" x="2165350" y="2152650"/>
          <p14:tracePt t="203990" x="2165350" y="2114550"/>
          <p14:tracePt t="204000" x="2165350" y="2065338"/>
          <p14:tracePt t="204006" x="2178050" y="1989138"/>
          <p14:tracePt t="204016" x="2190750" y="1939925"/>
          <p14:tracePt t="204020" x="2227263" y="1814513"/>
          <p14:tracePt t="204029" x="2227263" y="1776413"/>
          <p14:tracePt t="204045" x="2252663" y="1727200"/>
          <p14:tracePt t="204056" x="2265363" y="1701800"/>
          <p14:tracePt t="204152" x="2278063" y="1701800"/>
          <p14:tracePt t="204166" x="2290763" y="1701800"/>
          <p14:tracePt t="204176" x="2303463" y="1701800"/>
          <p14:tracePt t="204193" x="2303463" y="1714500"/>
          <p14:tracePt t="204202" x="2314575" y="1727200"/>
          <p14:tracePt t="204210" x="2314575" y="1752600"/>
          <p14:tracePt t="204218" x="2314575" y="1801813"/>
          <p14:tracePt t="204221" x="2314575" y="1865313"/>
          <p14:tracePt t="204231" x="2314575" y="1927225"/>
          <p14:tracePt t="204241" x="2303463" y="2014538"/>
          <p14:tracePt t="204247" x="2290763" y="2089150"/>
          <p14:tracePt t="204257" x="2278063" y="2152650"/>
          <p14:tracePt t="204261" x="2252663" y="2227263"/>
          <p14:tracePt t="204272" x="2227263" y="2303463"/>
          <p14:tracePt t="204281" x="2214563" y="2365375"/>
          <p14:tracePt t="204288" x="2201863" y="2427288"/>
          <p14:tracePt t="204298" x="2178050" y="2490788"/>
          <p14:tracePt t="204305" x="2178050" y="2565400"/>
          <p14:tracePt t="204313" x="2152650" y="2640013"/>
          <p14:tracePt t="204325" x="2139950" y="2703513"/>
          <p14:tracePt t="204327" x="2127250" y="2765425"/>
          <p14:tracePt t="204337" x="2114550" y="2816225"/>
          <p14:tracePt t="204347" x="2114550" y="2852738"/>
          <p14:tracePt t="204354" x="2101850" y="2903538"/>
          <p14:tracePt t="204364" x="2089150" y="2941638"/>
          <p14:tracePt t="204367" x="2078038" y="3016250"/>
          <p14:tracePt t="204378" x="2078038" y="3065463"/>
          <p14:tracePt t="204384" x="2078038" y="3116263"/>
          <p14:tracePt t="204394" x="2078038" y="3178175"/>
          <p14:tracePt t="204404" x="2065338" y="3228975"/>
          <p14:tracePt t="204408" x="2065338" y="3267075"/>
          <p14:tracePt t="204419" x="2065338" y="3290888"/>
          <p14:tracePt t="204426" x="2065338" y="3303588"/>
          <p14:tracePt t="204434" x="2065338" y="3316288"/>
          <p14:tracePt t="204450" x="2065338" y="3328988"/>
          <p14:tracePt t="204474" x="2065338" y="3341688"/>
          <p14:tracePt t="204503" x="2065338" y="3354388"/>
          <p14:tracePt t="204529" x="2065338" y="3367088"/>
          <p14:tracePt t="204847" x="2065338" y="3378200"/>
          <p14:tracePt t="204851" x="2065338" y="3390900"/>
          <p14:tracePt t="204894" x="2065338" y="3403600"/>
          <p14:tracePt t="204907" x="2065338" y="3416300"/>
          <p14:tracePt t="205000" x="2052638" y="3416300"/>
          <p14:tracePt t="205024" x="2039938" y="3416300"/>
          <p14:tracePt t="205030" x="2027238" y="3416300"/>
          <p14:tracePt t="205041" x="2027238" y="3403600"/>
          <p14:tracePt t="205050" x="2027238" y="3378200"/>
          <p14:tracePt t="205054" x="2027238" y="3341688"/>
          <p14:tracePt t="205064" x="2027238" y="3303588"/>
          <p14:tracePt t="205070" x="2027238" y="3254375"/>
          <p14:tracePt t="205080" x="2052638" y="3178175"/>
          <p14:tracePt t="205090" x="2078038" y="3078163"/>
          <p14:tracePt t="205093" x="2127250" y="2965450"/>
          <p14:tracePt t="205110" x="2190750" y="2728913"/>
          <p14:tracePt t="205119" x="2239963" y="2603500"/>
          <p14:tracePt t="205129" x="2290763" y="2452688"/>
          <p14:tracePt t="205136" x="2314575" y="2314575"/>
          <p14:tracePt t="205145" x="2352675" y="2165350"/>
          <p14:tracePt t="205149" x="2390775" y="2039938"/>
          <p14:tracePt t="205159" x="2439988" y="1901825"/>
          <p14:tracePt t="205169" x="2439988" y="1865313"/>
          <p14:tracePt t="205175" x="2452688" y="1839913"/>
          <p14:tracePt t="205291" x="2452688" y="1827213"/>
          <p14:tracePt t="205295" x="2452688" y="1814513"/>
          <p14:tracePt t="205305" x="2452688" y="1801813"/>
          <p14:tracePt t="205311" x="2452688" y="1776413"/>
          <p14:tracePt t="205321" x="2452688" y="1765300"/>
          <p14:tracePt t="205331" x="2452688" y="1739900"/>
          <p14:tracePt t="205335" x="2465388" y="1714500"/>
          <p14:tracePt t="205347" x="2465388" y="1701800"/>
          <p14:tracePt t="205361" x="2478088" y="1689100"/>
          <p14:tracePt t="205373" x="2490788" y="1689100"/>
          <p14:tracePt t="205377" x="2490788" y="1676400"/>
          <p14:tracePt t="205389" x="2503488" y="1676400"/>
          <p14:tracePt t="205402" x="2516188" y="1663700"/>
          <p14:tracePt t="205412" x="2527300" y="1663700"/>
          <p14:tracePt t="205417" x="2540000" y="1663700"/>
          <p14:tracePt t="205432" x="2540000" y="1676400"/>
          <p14:tracePt t="205441" x="2552700" y="1714500"/>
          <p14:tracePt t="205451" x="2552700" y="1789113"/>
          <p14:tracePt t="205457" x="2552700" y="1852613"/>
          <p14:tracePt t="205467" x="2552700" y="1952625"/>
          <p14:tracePt t="205473" x="2540000" y="2039938"/>
          <p14:tracePt t="205483" x="2516188" y="2139950"/>
          <p14:tracePt t="205493" x="2490788" y="2265363"/>
          <p14:tracePt t="205497" x="2452688" y="2365375"/>
          <p14:tracePt t="205507" x="2403475" y="2490788"/>
          <p14:tracePt t="205513" x="2365375" y="2590800"/>
          <p14:tracePt t="205523" x="2327275" y="2665413"/>
          <p14:tracePt t="205533" x="2290763" y="2740025"/>
          <p14:tracePt t="205538" x="2278063" y="2778125"/>
          <p14:tracePt t="205547" x="2265363" y="2803525"/>
          <p14:tracePt t="205555" x="2252663" y="2803525"/>
          <p14:tracePt t="205613" x="2265363" y="2790825"/>
          <p14:tracePt t="205619" x="2278063" y="2790825"/>
          <p14:tracePt t="205633" x="2278063" y="2778125"/>
          <p14:tracePt t="205643" x="2278063" y="2765425"/>
          <p14:tracePt t="205653" x="2265363" y="2690813"/>
          <p14:tracePt t="205659" x="2252663" y="2640013"/>
          <p14:tracePt t="205670" x="2227263" y="2540000"/>
          <p14:tracePt t="205673" x="2214563" y="2403475"/>
          <p14:tracePt t="205685" x="2201863" y="2290763"/>
          <p14:tracePt t="205695" x="2201863" y="2165350"/>
          <p14:tracePt t="205700" x="2201863" y="2052638"/>
          <p14:tracePt t="205709" x="2201863" y="1965325"/>
          <p14:tracePt t="205715" x="2201863" y="1914525"/>
          <p14:tracePt t="205725" x="2201863" y="1876425"/>
          <p14:tracePt t="205775" x="2201863" y="1901825"/>
          <p14:tracePt t="205779" x="2201863" y="1978025"/>
          <p14:tracePt t="205789" x="2201863" y="2078038"/>
          <p14:tracePt t="205795" x="2214563" y="2201863"/>
          <p14:tracePt t="205805" x="2214563" y="2314575"/>
          <p14:tracePt t="205815" x="2239963" y="2439988"/>
          <p14:tracePt t="205821" x="2265363" y="2552700"/>
          <p14:tracePt t="205831" x="2290763" y="2627313"/>
          <p14:tracePt t="205835" x="2303463" y="2716213"/>
          <p14:tracePt t="205845" x="2303463" y="2752725"/>
          <p14:tracePt t="205855" x="2303463" y="2790825"/>
          <p14:tracePt t="205865" x="2314575" y="2816225"/>
          <p14:tracePt t="205871" x="2327275" y="2828925"/>
          <p14:tracePt t="205876" x="2327275" y="2865438"/>
          <p14:tracePt t="205886" x="2339975" y="2916238"/>
          <p14:tracePt t="205895" x="2352675" y="2965450"/>
          <p14:tracePt t="205901" x="2378075" y="3028950"/>
          <p14:tracePt t="205911" x="2439988" y="3116263"/>
          <p14:tracePt t="205917" x="2516188" y="3216275"/>
          <p14:tracePt t="205927" x="2603500" y="3316288"/>
          <p14:tracePt t="205939" x="2716213" y="3416300"/>
          <p14:tracePt t="205941" x="2852738" y="3516313"/>
          <p14:tracePt t="205952" x="3041650" y="3616325"/>
          <p14:tracePt t="205958" x="3328988" y="3729038"/>
          <p14:tracePt t="205969" x="3641725" y="3829050"/>
          <p14:tracePt t="205978" x="3967163" y="3905250"/>
          <p14:tracePt t="205982" x="4305300" y="3967163"/>
          <p14:tracePt t="205992" x="4579938" y="3979863"/>
          <p14:tracePt t="205998" x="4792663" y="4005263"/>
          <p14:tracePt t="206008" x="4968875" y="4005263"/>
          <p14:tracePt t="206017" x="5230813" y="3967163"/>
          <p14:tracePt t="206023" x="5343525" y="3929063"/>
          <p14:tracePt t="206033" x="5430838" y="3892550"/>
          <p14:tracePt t="206038" x="5494338" y="3867150"/>
          <p14:tracePt t="206047" x="5543550" y="3829050"/>
          <p14:tracePt t="206057" x="5581650" y="3779838"/>
          <p14:tracePt t="206063" x="5619750" y="3767138"/>
          <p14:tracePt t="206073" x="5668963" y="3729038"/>
          <p14:tracePt t="206077" x="5707063" y="3703638"/>
          <p14:tracePt t="206089" x="5756275" y="3667125"/>
          <p14:tracePt t="206097" x="5819775" y="3629025"/>
          <p14:tracePt t="206103" x="5894388" y="3579813"/>
          <p14:tracePt t="206114" x="5981700" y="3529013"/>
          <p14:tracePt t="206117" x="6069013" y="3454400"/>
          <p14:tracePt t="206127" x="6207125" y="3378200"/>
          <p14:tracePt t="206137" x="6370638" y="3303588"/>
          <p14:tracePt t="206143" x="6545263" y="3216275"/>
          <p14:tracePt t="206154" x="6707188" y="3128963"/>
          <p14:tracePt t="206159" x="6870700" y="3078163"/>
          <p14:tracePt t="206170" x="7045325" y="3003550"/>
          <p14:tracePt t="206179" x="7196138" y="2952750"/>
          <p14:tracePt t="206183" x="7321550" y="2928938"/>
          <p14:tracePt t="206193" x="7383463" y="2916238"/>
          <p14:tracePt t="206199" x="7421563" y="2916238"/>
          <p14:tracePt t="206209" x="7446963" y="2903538"/>
          <p14:tracePt t="206275" x="7458075" y="2903538"/>
          <p14:tracePt t="206279" x="7458075" y="2916238"/>
          <p14:tracePt t="206290" x="7483475" y="2941638"/>
          <p14:tracePt t="206300" x="7496175" y="3003550"/>
          <p14:tracePt t="206305" x="7496175" y="3041650"/>
          <p14:tracePt t="206315" x="7496175" y="3103563"/>
          <p14:tracePt t="206320" x="7496175" y="3178175"/>
          <p14:tracePt t="206329" x="7496175" y="3278188"/>
          <p14:tracePt t="206339" x="7496175" y="3416300"/>
          <p14:tracePt t="206345" x="7470775" y="3554413"/>
          <p14:tracePt t="206355" x="7458075" y="3692525"/>
          <p14:tracePt t="206359" x="7446963" y="3816350"/>
          <p14:tracePt t="206370" x="7446963" y="3954463"/>
          <p14:tracePt t="206381" x="7434263" y="4041775"/>
          <p14:tracePt t="206387" x="7434263" y="4092575"/>
          <p14:tracePt t="206396" x="7434263" y="4129088"/>
          <p14:tracePt t="206402" x="7434263" y="4141788"/>
          <p14:tracePt t="206441" x="7434263" y="4129088"/>
          <p14:tracePt t="206452" x="7446963" y="4117975"/>
          <p14:tracePt t="206462" x="7458075" y="4117975"/>
          <p14:tracePt t="206481" x="7458075" y="4105275"/>
          <p14:tracePt t="206508" x="7446963" y="4105275"/>
          <p14:tracePt t="206517" x="7396163" y="4141788"/>
          <p14:tracePt t="206521" x="7345363" y="4167188"/>
          <p14:tracePt t="206531" x="7308850" y="4179888"/>
          <p14:tracePt t="206541" x="7283450" y="4217988"/>
          <p14:tracePt t="206547" x="7270750" y="4217988"/>
          <p14:tracePt t="206558" x="7258050" y="4217988"/>
          <p14:tracePt t="206561" x="7245350" y="4217988"/>
          <p14:tracePt t="206628" x="7221538" y="4179888"/>
          <p14:tracePt t="206638" x="7196138" y="4105275"/>
          <p14:tracePt t="206644" x="7145338" y="4017963"/>
          <p14:tracePt t="206654" x="7108825" y="3905250"/>
          <p14:tracePt t="206664" x="7083425" y="3829050"/>
          <p14:tracePt t="206668" x="7058025" y="3767138"/>
          <p14:tracePt t="206678" x="7045325" y="3716338"/>
          <p14:tracePt t="206683" x="7032625" y="3692525"/>
          <p14:tracePt t="206694" x="7019925" y="3667125"/>
          <p14:tracePt t="206706" x="7008813" y="3654425"/>
          <p14:tracePt t="206708" x="6996113" y="3654425"/>
          <p14:tracePt t="206723" x="6970713" y="3654425"/>
          <p14:tracePt t="206735" x="6945313" y="3679825"/>
          <p14:tracePt t="206743" x="6919913" y="3703638"/>
          <p14:tracePt t="206749" x="6896100" y="3716338"/>
          <p14:tracePt t="206759" x="6870700" y="3741738"/>
          <p14:tracePt t="206764" x="6858000" y="3754438"/>
          <p14:tracePt t="206773" x="6845300" y="3754438"/>
          <p14:tracePt t="206783" x="6845300" y="3767138"/>
          <p14:tracePt t="206845" x="6845300" y="3779838"/>
          <p14:tracePt t="207003" x="6858000" y="3779838"/>
          <p14:tracePt t="207089" x="6858000" y="3741738"/>
          <p14:tracePt t="207098" x="6807200" y="3741738"/>
          <p14:tracePt t="207108" x="6719888" y="3716338"/>
          <p14:tracePt t="207111" x="6594475" y="3716338"/>
          <p14:tracePt t="207122" x="6494463" y="3703638"/>
          <p14:tracePt t="207128" x="6407150" y="3692525"/>
          <p14:tracePt t="207138" x="6294438" y="3679825"/>
          <p14:tracePt t="207148" x="6157913" y="3679825"/>
          <p14:tracePt t="207154" x="5907088" y="3679825"/>
          <p14:tracePt t="207161" x="5768975" y="3654425"/>
          <p14:tracePt t="207169" x="5643563" y="3654425"/>
          <p14:tracePt t="207178" x="5494338" y="3654425"/>
          <p14:tracePt t="207187" x="5356225" y="3641725"/>
          <p14:tracePt t="207193" x="5218113" y="3629025"/>
          <p14:tracePt t="207204" x="5068888" y="3616325"/>
          <p14:tracePt t="207208" x="4918075" y="3590925"/>
          <p14:tracePt t="207219" x="4768850" y="3567113"/>
          <p14:tracePt t="207227" x="4579938" y="3554413"/>
          <p14:tracePt t="207234" x="4367213" y="3516313"/>
          <p14:tracePt t="207243" x="4141788" y="3467100"/>
          <p14:tracePt t="207247" x="3979863" y="3441700"/>
          <p14:tracePt t="207257" x="3841750" y="3429000"/>
          <p14:tracePt t="207268" x="3703638" y="3416300"/>
          <p14:tracePt t="207273" x="3629025" y="3390900"/>
          <p14:tracePt t="207284" x="3590925" y="3378200"/>
          <p14:tracePt t="207287" x="3579813" y="3378200"/>
          <p14:tracePt t="207300" x="3567113" y="3378200"/>
          <p14:tracePt t="207369" x="3554413" y="3378200"/>
          <p14:tracePt t="207384" x="3541713" y="3378200"/>
          <p14:tracePt t="207391" x="3516313" y="3378200"/>
          <p14:tracePt t="207393" x="3467100" y="3378200"/>
          <p14:tracePt t="207404" x="3429000" y="3390900"/>
          <p14:tracePt t="207409" x="3390900" y="3390900"/>
          <p14:tracePt t="207421" x="3354388" y="3403600"/>
          <p14:tracePt t="207429" x="3316288" y="3416300"/>
          <p14:tracePt t="207437" x="3278188" y="3429000"/>
          <p14:tracePt t="207445" x="3267075" y="3429000"/>
          <p14:tracePt t="207449" x="3254375" y="3441700"/>
          <p14:tracePt t="207468" x="3241675" y="3441700"/>
          <p14:tracePt t="207484" x="3228975" y="3467100"/>
          <p14:tracePt t="207493" x="3216275" y="3467100"/>
          <p14:tracePt t="207497" x="3190875" y="3467100"/>
          <p14:tracePt t="207507" x="3165475" y="3479800"/>
          <p14:tracePt t="207517" x="3128963" y="3490913"/>
          <p14:tracePt t="207523" x="3090863" y="3503613"/>
          <p14:tracePt t="207535" x="3041650" y="3516313"/>
          <p14:tracePt t="207540" x="2990850" y="3529013"/>
          <p14:tracePt t="207550" x="2941638" y="3554413"/>
          <p14:tracePt t="207559" x="2916238" y="3567113"/>
          <p14:tracePt t="207563" x="2878138" y="3579813"/>
          <p14:tracePt t="207574" x="2852738" y="3590925"/>
          <p14:tracePt t="207579" x="2816225" y="3616325"/>
          <p14:tracePt t="207589" x="2790825" y="3629025"/>
          <p14:tracePt t="207600" x="2765425" y="3641725"/>
          <p14:tracePt t="207603" x="2740025" y="3641725"/>
          <p14:tracePt t="207613" x="2728913" y="3641725"/>
          <p14:tracePt t="207619" x="2716213" y="3641725"/>
          <p14:tracePt t="207639" x="2716213" y="3654425"/>
          <p14:tracePt t="207687" x="2716213" y="3667125"/>
          <p14:tracePt t="207709" x="2716213" y="3679825"/>
          <p14:tracePt t="207719" x="2703513" y="3679825"/>
          <p14:tracePt t="207808" x="2703513" y="3667125"/>
          <p14:tracePt t="207816" x="2716213" y="3667125"/>
          <p14:tracePt t="207822" x="2740025" y="3641725"/>
          <p14:tracePt t="207832" x="2778125" y="3616325"/>
          <p14:tracePt t="207841" x="2840038" y="3590925"/>
          <p14:tracePt t="207845" x="2878138" y="3579813"/>
          <p14:tracePt t="207855" x="2916238" y="3567113"/>
          <p14:tracePt t="207861" x="2952750" y="3554413"/>
          <p14:tracePt t="207871" x="3016250" y="3554413"/>
          <p14:tracePt t="207881" x="3065463" y="3554413"/>
          <p14:tracePt t="207887" x="3116263" y="3554413"/>
          <p14:tracePt t="207897" x="3154363" y="3554413"/>
          <p14:tracePt t="207901" x="3178175" y="3554413"/>
          <p14:tracePt t="207911" x="3216275" y="3554413"/>
          <p14:tracePt t="207921" x="3267075" y="3554413"/>
          <p14:tracePt t="207927" x="3316288" y="3554413"/>
          <p14:tracePt t="207937" x="3354388" y="3554413"/>
          <p14:tracePt t="207941" x="3390900" y="3554413"/>
          <p14:tracePt t="207952" x="3429000" y="3567113"/>
          <p14:tracePt t="207961" x="3467100" y="3579813"/>
          <p14:tracePt t="207967" x="3490913" y="3579813"/>
          <p14:tracePt t="207977" x="3516313" y="3590925"/>
          <p14:tracePt t="207983" x="3541713" y="3590925"/>
          <p14:tracePt t="207991" x="3567113" y="3603625"/>
          <p14:tracePt t="208003" x="3629025" y="3629025"/>
          <p14:tracePt t="208007" x="3667125" y="3641725"/>
          <p14:tracePt t="208017" x="3692525" y="3641725"/>
          <p14:tracePt t="208023" x="3729038" y="3641725"/>
          <p14:tracePt t="208033" x="3741738" y="3641725"/>
          <p14:tracePt t="208043" x="3754438" y="3641725"/>
          <p14:tracePt t="208047" x="3779838" y="3641725"/>
          <p14:tracePt t="208058" x="3779838" y="3654425"/>
          <p14:tracePt t="208076" x="3792538" y="3654425"/>
          <p14:tracePt t="208144" x="3803650" y="3654425"/>
          <p14:tracePt t="208170" x="3816350" y="3667125"/>
          <p14:tracePt t="208194" x="3829050" y="3679825"/>
          <p14:tracePt t="208210" x="3841750" y="3679825"/>
          <p14:tracePt t="208222" x="3841750" y="3692525"/>
          <p14:tracePt t="208226" x="3854450" y="3692525"/>
          <p14:tracePt t="208235" x="3867150" y="3703638"/>
          <p14:tracePt t="208245" x="3867150" y="3716338"/>
          <p14:tracePt t="208251" x="3867150" y="3729038"/>
          <p14:tracePt t="208259" x="3867150" y="3767138"/>
          <p14:tracePt t="208265" x="3867150" y="3803650"/>
          <p14:tracePt t="208275" x="3841750" y="3841750"/>
          <p14:tracePt t="208285" x="3803650" y="3892550"/>
          <p14:tracePt t="208295" x="3792538" y="3929063"/>
          <p14:tracePt t="208300" x="3779838" y="3941763"/>
          <p14:tracePt t="208305" x="3741738" y="3967163"/>
          <p14:tracePt t="208318" x="3741738" y="3979863"/>
          <p14:tracePt t="208326" x="3716338" y="3992563"/>
          <p14:tracePt t="208341" x="3716338" y="4005263"/>
          <p14:tracePt t="208345" x="3703638" y="4005263"/>
          <p14:tracePt t="208396" x="3692525" y="4017963"/>
          <p14:tracePt t="208406" x="3679825" y="4029075"/>
          <p14:tracePt t="208412" x="3679825" y="4041775"/>
          <p14:tracePt t="208422" x="3667125" y="4041775"/>
          <p14:tracePt t="208425" x="3654425" y="4067175"/>
          <p14:tracePt t="208435" x="3641725" y="4079875"/>
          <p14:tracePt t="208446" x="3629025" y="4105275"/>
          <p14:tracePt t="208451" x="3616325" y="4117975"/>
          <p14:tracePt t="208461" x="3603625" y="4141788"/>
          <p14:tracePt t="208469" x="3590925" y="4167188"/>
          <p14:tracePt t="208477" x="3579813" y="4179888"/>
          <p14:tracePt t="208487" x="3567113" y="4192588"/>
          <p14:tracePt t="208491" x="3567113" y="4217988"/>
          <p14:tracePt t="208503" x="3554413" y="4230688"/>
          <p14:tracePt t="208508" x="3554413" y="4241800"/>
          <p14:tracePt t="208519" x="3541713" y="4267200"/>
          <p14:tracePt t="208533" x="3541713" y="4292600"/>
          <p14:tracePt t="208542" x="3541713" y="4305300"/>
          <p14:tracePt t="208558" x="3541713" y="4318000"/>
          <p14:tracePt t="208568" x="3541713" y="4330700"/>
          <p14:tracePt t="208585" x="3541713" y="4341813"/>
          <p14:tracePt t="208608" x="3541713" y="4354513"/>
          <p14:tracePt t="208624" x="3541713" y="4367213"/>
          <p14:tracePt t="208628" x="3541713" y="4379913"/>
          <p14:tracePt t="208637" x="3541713" y="4392613"/>
          <p14:tracePt t="208871" x="3516313" y="4418013"/>
          <p14:tracePt t="208880" x="3467100" y="4443413"/>
          <p14:tracePt t="208889" x="3390900" y="4479925"/>
          <p14:tracePt t="208900" x="3316288" y="4518025"/>
          <p14:tracePt t="208905" x="3241675" y="4554538"/>
          <p14:tracePt t="208909" x="3190875" y="4579938"/>
          <p14:tracePt t="208921" x="3141663" y="4605338"/>
          <p14:tracePt t="208932" x="3103563" y="4630738"/>
          <p14:tracePt t="208935" x="3065463" y="4643438"/>
          <p14:tracePt t="208945" x="3054350" y="4656138"/>
          <p14:tracePt t="208951" x="3041650" y="4656138"/>
          <p14:tracePt t="208961" x="3028950" y="4667250"/>
          <p14:tracePt t="208991" x="3028950" y="4679950"/>
          <p14:tracePt t="209011" x="3028950" y="4692650"/>
          <p14:tracePt t="209015" x="3028950" y="4705350"/>
          <p14:tracePt t="209026" x="3016250" y="4730750"/>
          <p14:tracePt t="209033" x="3003550" y="4756150"/>
          <p14:tracePt t="209041" x="3003550" y="4779963"/>
          <p14:tracePt t="209051" x="3003550" y="4818063"/>
          <p14:tracePt t="209058" x="2990850" y="4856163"/>
          <p14:tracePt t="209069" x="2978150" y="4930775"/>
          <p14:tracePt t="209072" x="2978150" y="4968875"/>
          <p14:tracePt t="209083" x="2965450" y="5030788"/>
          <p14:tracePt t="209092" x="2965450" y="5092700"/>
          <p14:tracePt t="209102" x="2965450" y="5156200"/>
          <p14:tracePt t="209110" x="2952750" y="5218113"/>
          <p14:tracePt t="209112" x="2952750" y="5268913"/>
          <p14:tracePt t="209121" x="2941638" y="5330825"/>
          <p14:tracePt t="209133" x="2941638" y="5381625"/>
          <p14:tracePt t="209138" x="2928938" y="5443538"/>
          <p14:tracePt t="209149" x="2916238" y="5518150"/>
          <p14:tracePt t="209153" x="2903538" y="5594350"/>
          <p14:tracePt t="209163" x="2890838" y="5643563"/>
          <p14:tracePt t="209173" x="2890838" y="5719763"/>
          <p14:tracePt t="209177" x="2890838" y="5768975"/>
          <p14:tracePt t="209187" x="2890838" y="5807075"/>
          <p14:tracePt t="209193" x="2890838" y="5832475"/>
          <p14:tracePt t="209203" x="2890838" y="5856288"/>
          <p14:tracePt t="209250" x="2903538" y="5894388"/>
          <p14:tracePt t="209262" x="2903538" y="5907088"/>
          <p14:tracePt t="209301" x="2903538" y="5919788"/>
          <p14:tracePt t="209315" x="2903538" y="5932488"/>
          <p14:tracePt t="209331" x="2903538" y="5945188"/>
          <p14:tracePt t="209493" x="2903538" y="5956300"/>
          <p14:tracePt t="209508" x="2890838" y="5956300"/>
          <p14:tracePt t="209518" x="2890838" y="5969000"/>
          <p14:tracePt t="209534" x="2878138" y="5981700"/>
          <p14:tracePt t="209574" x="2865438" y="5981700"/>
          <p14:tracePt t="209588" x="2852738" y="5981700"/>
          <p14:tracePt t="209750" x="2852738" y="5969000"/>
          <p14:tracePt t="209761" x="2852738" y="5919788"/>
          <p14:tracePt t="209770" x="2852738" y="5894388"/>
          <p14:tracePt t="209776" x="2852738" y="5868988"/>
          <p14:tracePt t="209786" x="2852738" y="5856288"/>
          <p14:tracePt t="209790" x="2852738" y="5832475"/>
          <p14:tracePt t="209800" x="2865438" y="5807075"/>
          <p14:tracePt t="209810" x="2865438" y="5794375"/>
          <p14:tracePt t="209818" x="2865438" y="5781675"/>
          <p14:tracePt t="209832" x="2865438" y="5768975"/>
          <p14:tracePt t="210093" x="2865438" y="5743575"/>
          <p14:tracePt t="210098" x="2865438" y="5719763"/>
          <p14:tracePt t="210107" x="2865438" y="5668963"/>
          <p14:tracePt t="210117" x="2865438" y="5630863"/>
          <p14:tracePt t="210123" x="2865438" y="5581650"/>
          <p14:tracePt t="210133" x="2865438" y="5518150"/>
          <p14:tracePt t="210137" x="2865438" y="5456238"/>
          <p14:tracePt t="210147" x="2878138" y="5394325"/>
          <p14:tracePt t="210153" x="2878138" y="5318125"/>
          <p14:tracePt t="210163" x="2890838" y="5243513"/>
          <p14:tracePt t="210173" x="2890838" y="5168900"/>
          <p14:tracePt t="210177" x="2890838" y="5081588"/>
          <p14:tracePt t="210189" x="2890838" y="5030788"/>
          <p14:tracePt t="210193" x="2890838" y="4992688"/>
          <p14:tracePt t="210204" x="2890838" y="4981575"/>
          <p14:tracePt t="210269" x="2903538" y="4992688"/>
          <p14:tracePt t="210273" x="2916238" y="5018088"/>
          <p14:tracePt t="210283" x="2916238" y="5030788"/>
          <p14:tracePt t="210293" x="2928938" y="5068888"/>
          <p14:tracePt t="210299" x="2941638" y="5092700"/>
          <p14:tracePt t="210309" x="2952750" y="5130800"/>
          <p14:tracePt t="210315" x="2952750" y="5143500"/>
          <p14:tracePt t="210325" x="2952750" y="5156200"/>
          <p14:tracePt t="210335" x="2952750" y="5168900"/>
          <p14:tracePt t="210339" x="2952750" y="5194300"/>
          <p14:tracePt t="210349" x="2952750" y="5218113"/>
          <p14:tracePt t="210355" x="2952750" y="5256213"/>
          <p14:tracePt t="210365" x="2952750" y="5305425"/>
          <p14:tracePt t="210375" x="2952750" y="5368925"/>
          <p14:tracePt t="210381" x="2952750" y="5430838"/>
          <p14:tracePt t="210389" x="2952750" y="5481638"/>
          <p14:tracePt t="210397" x="2952750" y="5518150"/>
          <p14:tracePt t="210405" x="2952750" y="5543550"/>
          <p14:tracePt t="210421" x="2952750" y="5568950"/>
          <p14:tracePt t="210486" x="2965450" y="5568950"/>
          <p14:tracePt t="210582" x="2965450" y="5581650"/>
          <p14:tracePt t="210599" x="2965450" y="5594350"/>
          <p14:tracePt t="210608" x="2965450" y="5607050"/>
          <p14:tracePt t="210619" x="2965450" y="5630863"/>
          <p14:tracePt t="210622" x="2965450" y="5643563"/>
          <p14:tracePt t="210632" x="2965450" y="5668963"/>
          <p14:tracePt t="210638" x="2978150" y="5694363"/>
          <p14:tracePt t="210649" x="2978150" y="5732463"/>
          <p14:tracePt t="210658" x="2978150" y="5756275"/>
          <p14:tracePt t="210665" x="2978150" y="5768975"/>
          <p14:tracePt t="210675" x="2978150" y="5781675"/>
          <p14:tracePt t="210681" x="2990850" y="5794375"/>
          <p14:tracePt t="210714" x="3003550" y="5794375"/>
          <p14:tracePt t="210900" x="3016250" y="5819775"/>
          <p14:tracePt t="210915" x="3041650" y="5832475"/>
          <p14:tracePt t="210920" x="3054350" y="5832475"/>
          <p14:tracePt t="210940" x="3078163" y="5832475"/>
          <p14:tracePt t="210947" x="3090863" y="5832475"/>
          <p14:tracePt t="210956" x="3103563" y="5832475"/>
          <p14:tracePt t="210960" x="3116263" y="5832475"/>
          <p14:tracePt t="210980" x="3128963" y="5832475"/>
          <p14:tracePt t="210986" x="3141663" y="5832475"/>
          <p14:tracePt t="210997" x="3154363" y="5819775"/>
          <p14:tracePt t="211003" x="3178175" y="5794375"/>
          <p14:tracePt t="211013" x="3190875" y="5781675"/>
          <p14:tracePt t="211026" x="3241675" y="5694363"/>
          <p14:tracePt t="211035" x="3267075" y="5643563"/>
          <p14:tracePt t="211041" x="3278188" y="5607050"/>
          <p14:tracePt t="211051" x="3303588" y="5581650"/>
          <p14:tracePt t="211062" x="3328988" y="5530850"/>
          <p14:tracePt t="211065" x="3341688" y="5507038"/>
          <p14:tracePt t="211075" x="3378200" y="5456238"/>
          <p14:tracePt t="211081" x="3390900" y="5394325"/>
          <p14:tracePt t="211097" x="3429000" y="5356225"/>
          <p14:tracePt t="211101" x="3454400" y="5294313"/>
          <p14:tracePt t="211107" x="3479800" y="5243513"/>
          <p14:tracePt t="211117" x="3490913" y="5181600"/>
          <p14:tracePt t="211121" x="3516313" y="5130800"/>
          <p14:tracePt t="211131" x="3541713" y="5056188"/>
          <p14:tracePt t="211141" x="3554413" y="5005388"/>
          <p14:tracePt t="211147" x="3579813" y="4930775"/>
          <p14:tracePt t="211157" x="3590925" y="4879975"/>
          <p14:tracePt t="211162" x="3590925" y="4856163"/>
          <p14:tracePt t="211171" x="3590925" y="4818063"/>
          <p14:tracePt t="211181" x="3590925" y="4805363"/>
          <p14:tracePt t="211197" x="3590925" y="4792663"/>
          <p14:tracePt t="211202" x="3590925" y="4779963"/>
          <p14:tracePt t="211224" x="3590925" y="4768850"/>
          <p14:tracePt t="211240" x="3590925" y="4743450"/>
          <p14:tracePt t="211246" x="3590925" y="4705350"/>
          <p14:tracePt t="211254" x="3590925" y="4656138"/>
          <p14:tracePt t="211264" x="3590925" y="4579938"/>
          <p14:tracePt t="211269" x="3590925" y="4492625"/>
          <p14:tracePt t="211279" x="3590925" y="4430713"/>
          <p14:tracePt t="211283" x="3603625" y="4379913"/>
          <p14:tracePt t="211294" x="3603625" y="4305300"/>
          <p14:tracePt t="211303" x="3616325" y="4279900"/>
          <p14:tracePt t="211307" x="3616325" y="4241800"/>
          <p14:tracePt t="211317" x="3616325" y="4217988"/>
          <p14:tracePt t="211323" x="3616325" y="4179888"/>
          <p14:tracePt t="211333" x="3629025" y="4154488"/>
          <p14:tracePt t="211344" x="3654425" y="4105275"/>
          <p14:tracePt t="211349" x="3667125" y="4067175"/>
          <p14:tracePt t="211359" x="3679825" y="4041775"/>
          <p14:tracePt t="211363" x="3703638" y="4029075"/>
          <p14:tracePt t="211373" x="3703638" y="4017963"/>
          <p14:tracePt t="211383" x="3703638" y="4005263"/>
          <p14:tracePt t="211403" x="3716338" y="4005263"/>
          <p14:tracePt t="211424" x="3741738" y="4017963"/>
          <p14:tracePt t="211432" x="3767138" y="4041775"/>
          <p14:tracePt t="211440" x="3816350" y="4054475"/>
          <p14:tracePt t="211447" x="3892550" y="4079875"/>
          <p14:tracePt t="211456" x="3992563" y="4105275"/>
          <p14:tracePt t="211465" x="4129088" y="4141788"/>
          <p14:tracePt t="211470" x="4267200" y="4154488"/>
          <p14:tracePt t="211481" x="4392613" y="4167188"/>
          <p14:tracePt t="211485" x="4567238" y="4167188"/>
          <p14:tracePt t="211495" x="4692650" y="4167188"/>
          <p14:tracePt t="211505" x="5005388" y="4154488"/>
          <p14:tracePt t="211510" x="5156200" y="4141788"/>
          <p14:tracePt t="211519" x="5305425" y="4129088"/>
          <p14:tracePt t="211525" x="5418138" y="4117975"/>
          <p14:tracePt t="211535" x="5543550" y="4117975"/>
          <p14:tracePt t="211545" x="5643563" y="4117975"/>
          <p14:tracePt t="211549" x="5707063" y="4117975"/>
          <p14:tracePt t="211559" x="5743575" y="4117975"/>
          <p14:tracePt t="211565" x="5756275" y="4117975"/>
          <p14:tracePt t="211615" x="5768975" y="4117975"/>
          <p14:tracePt t="211641" x="5794375" y="4117975"/>
          <p14:tracePt t="211857" x="5768975" y="4105275"/>
          <p14:tracePt t="211867" x="5707063" y="4054475"/>
          <p14:tracePt t="211873" x="5630863" y="4005263"/>
          <p14:tracePt t="211883" x="5556250" y="3967163"/>
          <p14:tracePt t="211887" x="5468938" y="3929063"/>
          <p14:tracePt t="211897" x="5381625" y="3905250"/>
          <p14:tracePt t="211907" x="5305425" y="3892550"/>
          <p14:tracePt t="211913" x="5243513" y="3879850"/>
          <p14:tracePt t="211923" x="5168900" y="3879850"/>
          <p14:tracePt t="211929" x="5043488" y="3879850"/>
          <p14:tracePt t="211939" x="4943475" y="3892550"/>
          <p14:tracePt t="211949" x="4843463" y="3929063"/>
          <p14:tracePt t="211953" x="4756150" y="3967163"/>
          <p14:tracePt t="211963" x="4667250" y="4005263"/>
          <p14:tracePt t="211969" x="4592638" y="4041775"/>
          <p14:tracePt t="211979" x="4518025" y="4079875"/>
          <p14:tracePt t="211990" x="4443413" y="4117975"/>
          <p14:tracePt t="211993" x="4367213" y="4167188"/>
          <p14:tracePt t="212003" x="4305300" y="4205288"/>
          <p14:tracePt t="212009" x="4267200" y="4230688"/>
          <p14:tracePt t="212019" x="4230688" y="4254500"/>
          <p14:tracePt t="212029" x="4192588" y="4279900"/>
          <p14:tracePt t="212035" x="4167188" y="4292600"/>
          <p14:tracePt t="212045" x="4154488" y="4318000"/>
          <p14:tracePt t="212049" x="4129088" y="4318000"/>
          <p14:tracePt t="212060" x="4117975" y="4341813"/>
          <p14:tracePt t="212069" x="4105275" y="4354513"/>
          <p14:tracePt t="212075" x="4079875" y="4367213"/>
          <p14:tracePt t="212085" x="4054475" y="4392613"/>
          <p14:tracePt t="212094" x="4029075" y="4405313"/>
          <p14:tracePt t="212099" x="3992563" y="4418013"/>
          <p14:tracePt t="212110" x="3967163" y="4443413"/>
          <p14:tracePt t="212115" x="3941763" y="4454525"/>
          <p14:tracePt t="212126" x="3905250" y="4467225"/>
          <p14:tracePt t="212129" x="3879850" y="4479925"/>
          <p14:tracePt t="212139" x="3841750" y="4479925"/>
          <p14:tracePt t="212189" x="3816350" y="4479925"/>
          <p14:tracePt t="212201" x="3741738" y="4430713"/>
          <p14:tracePt t="212203" x="3703638" y="4367213"/>
          <p14:tracePt t="212205" x="3654425" y="4279900"/>
          <p14:tracePt t="212211" x="3541713" y="4067175"/>
          <p14:tracePt t="212221" x="3467100" y="3954463"/>
          <p14:tracePt t="212231" x="3403600" y="3829050"/>
          <p14:tracePt t="212241" x="3341688" y="3716338"/>
          <p14:tracePt t="212245" x="3303588" y="3629025"/>
          <p14:tracePt t="212251" x="3267075" y="3554413"/>
          <p14:tracePt t="212261" x="3254375" y="3516313"/>
          <p14:tracePt t="212271" x="3228975" y="3490913"/>
          <p14:tracePt t="212277" x="3228975" y="3454400"/>
          <p14:tracePt t="212287" x="3216275" y="3441700"/>
          <p14:tracePt t="212291" x="3203575" y="3429000"/>
          <p14:tracePt t="212301" x="3190875" y="3403600"/>
          <p14:tracePt t="212317" x="3190875" y="3390900"/>
          <p14:tracePt t="212327" x="3178175" y="3367088"/>
          <p14:tracePt t="212331" x="3178175" y="3354388"/>
          <p14:tracePt t="212341" x="3165475" y="3316288"/>
          <p14:tracePt t="212351" x="3141663" y="3254375"/>
          <p14:tracePt t="212357" x="3116263" y="3203575"/>
          <p14:tracePt t="212368" x="3103563" y="3116263"/>
          <p14:tracePt t="212374" x="3078163" y="3003550"/>
          <p14:tracePt t="212384" x="3054350" y="2916238"/>
          <p14:tracePt t="212395" x="3028950" y="2816225"/>
          <p14:tracePt t="212399" x="3016250" y="2728913"/>
          <p14:tracePt t="212407" x="2990850" y="2640013"/>
          <p14:tracePt t="212413" x="2978150" y="2578100"/>
          <p14:tracePt t="212423" x="2965450" y="2503488"/>
          <p14:tracePt t="212433" x="2952750" y="2452688"/>
          <p14:tracePt t="212437" x="2952750" y="2427288"/>
          <p14:tracePt t="212447" x="2952750" y="2414588"/>
          <p14:tracePt t="212477" x="2928938" y="2439988"/>
          <p14:tracePt t="212488" x="2878138" y="2503488"/>
          <p14:tracePt t="212493" x="2778125" y="2665413"/>
          <p14:tracePt t="212503" x="2703513" y="2765425"/>
          <p14:tracePt t="212514" x="2627313" y="2890838"/>
          <p14:tracePt t="212519" x="2552700" y="3003550"/>
          <p14:tracePt t="212529" x="2503488" y="3090863"/>
          <p14:tracePt t="212533" x="2452688" y="3165475"/>
          <p14:tracePt t="212544" x="2427288" y="3241675"/>
          <p14:tracePt t="212553" x="2390775" y="3316288"/>
          <p14:tracePt t="212559" x="2352675" y="3390900"/>
          <p14:tracePt t="212570" x="2327275" y="3429000"/>
          <p14:tracePt t="212573" x="2303463" y="3490913"/>
          <p14:tracePt t="212583" x="2303463" y="3516313"/>
          <p14:tracePt t="212593" x="2303463" y="3529013"/>
          <p14:tracePt t="212600" x="2290763" y="3541713"/>
          <p14:tracePt t="212610" x="2290763" y="3567113"/>
          <p14:tracePt t="212626" x="2290763" y="3590925"/>
          <p14:tracePt t="212635" x="2278063" y="3590925"/>
          <p14:tracePt t="212639" x="2278063" y="3603625"/>
          <p14:tracePt t="212649" x="2278063" y="3629025"/>
          <p14:tracePt t="212655" x="2278063" y="3654425"/>
          <p14:tracePt t="212665" x="2278063" y="3679825"/>
          <p14:tracePt t="212675" x="2278063" y="3692525"/>
          <p14:tracePt t="212679" x="2278063" y="3716338"/>
          <p14:tracePt t="212689" x="2278063" y="3741738"/>
          <p14:tracePt t="212705" x="2278063" y="3754438"/>
          <p14:tracePt t="212776" x="2252663" y="3703638"/>
          <p14:tracePt t="212786" x="2252663" y="3616325"/>
          <p14:tracePt t="212795" x="2252663" y="3490913"/>
          <p14:tracePt t="212801" x="2265363" y="3378200"/>
          <p14:tracePt t="212812" x="2290763" y="3254375"/>
          <p14:tracePt t="212815" x="2327275" y="3141663"/>
          <p14:tracePt t="212826" x="2352675" y="3028950"/>
          <p14:tracePt t="212835" x="2378075" y="2965450"/>
          <p14:tracePt t="212842" x="2378075" y="2890838"/>
          <p14:tracePt t="212851" x="2390775" y="2852738"/>
          <p14:tracePt t="212858" x="2403475" y="2816225"/>
          <p14:tracePt t="212867" x="2414588" y="2803525"/>
          <p14:tracePt t="212877" x="2414588" y="2790825"/>
          <p14:tracePt t="212932" x="2414588" y="2803525"/>
          <p14:tracePt t="212938" x="2414588" y="2816225"/>
          <p14:tracePt t="212948" x="2403475" y="2878138"/>
          <p14:tracePt t="212958" x="2390775" y="2965450"/>
          <p14:tracePt t="212963" x="2390775" y="3054350"/>
          <p14:tracePt t="212974" x="2378075" y="3178175"/>
          <p14:tracePt t="212978" x="2365375" y="3290888"/>
          <p14:tracePt t="212987" x="2352675" y="3441700"/>
          <p14:tracePt t="212997" x="2339975" y="3567113"/>
          <p14:tracePt t="213003" x="2339975" y="3703638"/>
          <p14:tracePt t="213013" x="2327275" y="3816350"/>
          <p14:tracePt t="213017" x="2314575" y="3929063"/>
          <p14:tracePt t="213027" x="2303463" y="3992563"/>
          <p14:tracePt t="213037" x="2303463" y="4067175"/>
          <p14:tracePt t="213043" x="2290763" y="4117975"/>
          <p14:tracePt t="213053" x="2290763" y="4141788"/>
          <p14:tracePt t="213058" x="2278063" y="4154488"/>
          <p14:tracePt t="213109" x="2278063" y="4129088"/>
          <p14:tracePt t="213119" x="2278063" y="4117975"/>
          <p14:tracePt t="213125" x="2278063" y="4105275"/>
          <p14:tracePt t="213133" x="2278063" y="4079875"/>
          <p14:tracePt t="213140" x="2278063" y="4067175"/>
          <p14:tracePt t="213153" x="2278063" y="4054475"/>
          <p14:tracePt t="213159" x="2278063" y="4029075"/>
          <p14:tracePt t="213164" x="2278063" y="4017963"/>
          <p14:tracePt t="213173" x="2278063" y="4005263"/>
          <p14:tracePt t="213179" x="2278063" y="3992563"/>
          <p14:tracePt t="213199" x="2278063" y="3979863"/>
          <p14:tracePt t="213215" x="2278063" y="3967163"/>
          <p14:tracePt t="213498" x="2278063" y="3954463"/>
          <p14:tracePt t="213644" x="2303463" y="3954463"/>
          <p14:tracePt t="213650" x="2365375" y="3929063"/>
          <p14:tracePt t="213660" x="2403475" y="3916363"/>
          <p14:tracePt t="213665" x="2439988" y="3905250"/>
          <p14:tracePt t="213675" x="2478088" y="3905250"/>
          <p14:tracePt t="213684" x="2516188" y="3892550"/>
          <p14:tracePt t="213690" x="2527300" y="3879850"/>
          <p14:tracePt t="213699" x="2540000" y="3879850"/>
          <p14:tracePt t="213714" x="2552700" y="3879850"/>
          <p14:tracePt t="213797" x="2578100" y="3879850"/>
          <p14:tracePt t="213805" x="2603500" y="3879850"/>
          <p14:tracePt t="213810" x="2627313" y="3879850"/>
          <p14:tracePt t="213819" x="2652713" y="3867150"/>
          <p14:tracePt t="213825" x="2665413" y="3867150"/>
          <p14:tracePt t="213833" x="2703513" y="3867150"/>
          <p14:tracePt t="213843" x="2716213" y="3867150"/>
          <p14:tracePt t="213935" x="2728913" y="3867150"/>
          <p14:tracePt t="213950" x="2740025" y="3867150"/>
          <p14:tracePt t="214192" x="2752725" y="3867150"/>
          <p14:tracePt t="214196" x="2765425" y="3867150"/>
          <p14:tracePt t="214206" x="2790825" y="3879850"/>
          <p14:tracePt t="214216" x="2816225" y="3892550"/>
          <p14:tracePt t="214224" x="2828925" y="3892550"/>
          <p14:tracePt t="214231" x="2840038" y="3892550"/>
          <p14:tracePt t="214237" x="2865438" y="3916363"/>
          <p14:tracePt t="214247" x="2878138" y="3916363"/>
          <p14:tracePt t="214257" x="2890838" y="3916363"/>
          <p14:tracePt t="214261" x="2916238" y="3929063"/>
          <p14:tracePt t="214273" x="2928938" y="3941763"/>
          <p14:tracePt t="214277" x="2941638" y="3941763"/>
          <p14:tracePt t="214290" x="2978150" y="3941763"/>
          <p14:tracePt t="214297" x="3003550" y="3941763"/>
          <p14:tracePt t="214301" x="3041650" y="3941763"/>
          <p14:tracePt t="214311" x="3065463" y="3941763"/>
          <p14:tracePt t="214317" x="3090863" y="3941763"/>
          <p14:tracePt t="214327" x="3103563" y="3941763"/>
          <p14:tracePt t="214337" x="3141663" y="3941763"/>
          <p14:tracePt t="214343" x="3165475" y="3941763"/>
          <p14:tracePt t="214353" x="3178175" y="3941763"/>
          <p14:tracePt t="214357" x="3203575" y="3941763"/>
          <p14:tracePt t="214367" x="3216275" y="3941763"/>
          <p14:tracePt t="214377" x="3254375" y="3929063"/>
          <p14:tracePt t="214383" x="3278188" y="3929063"/>
          <p14:tracePt t="214393" x="3328988" y="3916363"/>
          <p14:tracePt t="214397" x="3390900" y="3916363"/>
          <p14:tracePt t="214407" x="3441700" y="3916363"/>
          <p14:tracePt t="214417" x="3503613" y="3905250"/>
          <p14:tracePt t="214423" x="3541713" y="3905250"/>
          <p14:tracePt t="214433" x="3579813" y="3905250"/>
          <p14:tracePt t="214438" x="3603625" y="3905250"/>
          <p14:tracePt t="214447" x="3641725" y="3905250"/>
          <p14:tracePt t="214459" x="3679825" y="3905250"/>
          <p14:tracePt t="214463" x="3716338" y="3905250"/>
          <p14:tracePt t="214474" x="3741738" y="3905250"/>
          <p14:tracePt t="214479" x="3779838" y="3905250"/>
          <p14:tracePt t="214490" x="3816350" y="3905250"/>
          <p14:tracePt t="214499" x="3854450" y="3916363"/>
          <p14:tracePt t="214503" x="3892550" y="3929063"/>
          <p14:tracePt t="214513" x="3967163" y="3941763"/>
          <p14:tracePt t="214519" x="4029075" y="3941763"/>
          <p14:tracePt t="214529" x="4105275" y="3941763"/>
          <p14:tracePt t="214539" x="4167188" y="3941763"/>
          <p14:tracePt t="214543" x="4241800" y="3954463"/>
          <p14:tracePt t="214553" x="4305300" y="3954463"/>
          <p14:tracePt t="214559" x="4367213" y="3954463"/>
          <p14:tracePt t="214569" x="4430713" y="3954463"/>
          <p14:tracePt t="214579" x="4467225" y="3954463"/>
          <p14:tracePt t="214585" x="4479925" y="3941763"/>
          <p14:tracePt t="214595" x="4505325" y="3941763"/>
          <p14:tracePt t="214610" x="4518025" y="3929063"/>
          <p14:tracePt t="214785" x="4543425" y="3929063"/>
          <p14:tracePt t="214795" x="4554538" y="3929063"/>
          <p14:tracePt t="214801" x="4567238" y="3929063"/>
          <p14:tracePt t="214827" x="4579938" y="3929063"/>
          <p14:tracePt t="214957" x="4592638" y="3929063"/>
          <p14:tracePt t="214975" x="4618038" y="3916363"/>
          <p14:tracePt t="214988" x="4630738" y="3916363"/>
          <p14:tracePt t="214997" x="4643438" y="3916363"/>
          <p14:tracePt t="215004" x="4656138" y="3905250"/>
          <p14:tracePt t="215013" x="4667250" y="3905250"/>
          <p14:tracePt t="215023" x="4679950" y="3892550"/>
          <p14:tracePt t="215027" x="4692650" y="3892550"/>
          <p14:tracePt t="215039" x="4705350" y="3892550"/>
          <p14:tracePt t="215043" x="4718050" y="3892550"/>
          <p14:tracePt t="215055" x="4730750" y="3892550"/>
          <p14:tracePt t="215063" x="4743450" y="3892550"/>
          <p14:tracePt t="215069" x="4756150" y="3892550"/>
          <p14:tracePt t="215079" x="4768850" y="3892550"/>
          <p14:tracePt t="215084" x="4779963" y="3892550"/>
          <p14:tracePt t="215093" x="4805363" y="3892550"/>
          <p14:tracePt t="215104" x="4830763" y="3892550"/>
          <p14:tracePt t="215109" x="4856163" y="3892550"/>
          <p14:tracePt t="215121" x="4868863" y="3892550"/>
          <p14:tracePt t="215123" x="4892675" y="3892550"/>
          <p14:tracePt t="215133" x="4918075" y="3892550"/>
          <p14:tracePt t="215145" x="4943475" y="3892550"/>
          <p14:tracePt t="215150" x="4981575" y="3892550"/>
          <p14:tracePt t="215159" x="4992688" y="3905250"/>
          <p14:tracePt t="215165" x="5005388" y="3905250"/>
          <p14:tracePt t="215175" x="5030788" y="3916363"/>
          <p14:tracePt t="215185" x="5056188" y="3916363"/>
          <p14:tracePt t="215199" x="5068888" y="3916363"/>
          <p14:tracePt t="215265" x="5081588" y="3916363"/>
          <p14:tracePt t="215271" x="5092700" y="3916363"/>
          <p14:tracePt t="215285" x="5105400" y="3916363"/>
          <p14:tracePt t="215295" x="5130800" y="3916363"/>
          <p14:tracePt t="215305" x="5143500" y="3916363"/>
          <p14:tracePt t="215311" x="5156200" y="3916363"/>
          <p14:tracePt t="215321" x="5168900" y="3916363"/>
          <p14:tracePt t="215325" x="5194300" y="3916363"/>
          <p14:tracePt t="215345" x="5205413" y="3916363"/>
          <p14:tracePt t="215361" x="5218113" y="3916363"/>
          <p14:tracePt t="215365" x="5230813" y="3916363"/>
          <p14:tracePt t="215377" x="5256213" y="3916363"/>
          <p14:tracePt t="215388" x="5281613" y="3916363"/>
          <p14:tracePt t="215391" x="5305425" y="3916363"/>
          <p14:tracePt t="215402" x="5343525" y="3916363"/>
          <p14:tracePt t="215407" x="5368925" y="3916363"/>
          <p14:tracePt t="215418" x="5394325" y="3916363"/>
          <p14:tracePt t="215427" x="5418138" y="3905250"/>
          <p14:tracePt t="215431" x="5443538" y="3905250"/>
          <p14:tracePt t="215441" x="5456238" y="3905250"/>
          <p14:tracePt t="215447" x="5481638" y="3892550"/>
          <p14:tracePt t="215457" x="5494338" y="3892550"/>
          <p14:tracePt t="215467" x="5518150" y="3892550"/>
          <p14:tracePt t="215472" x="5530850" y="3892550"/>
          <p14:tracePt t="215481" x="5543550" y="3879850"/>
          <p14:tracePt t="215488" x="5556250" y="3867150"/>
          <p14:tracePt t="215497" x="5568950" y="3867150"/>
          <p14:tracePt t="215700" x="5581650" y="3867150"/>
          <p14:tracePt t="215796" x="5594350" y="3867150"/>
          <p14:tracePt t="215807" x="5594350" y="3854450"/>
          <p14:tracePt t="215998" x="5607050" y="3854450"/>
          <p14:tracePt t="216008" x="5619750" y="3841750"/>
          <p14:tracePt t="216014" x="5630863" y="3829050"/>
          <p14:tracePt t="216023" x="5643563" y="3816350"/>
          <p14:tracePt t="216031" x="5656263" y="3803650"/>
          <p14:tracePt t="216224" x="5656263" y="3816350"/>
          <p14:tracePt t="216234" x="5668963" y="3829050"/>
          <p14:tracePt t="216240" x="5668963" y="3841750"/>
          <p14:tracePt t="216250" x="5668963" y="3854450"/>
          <p14:tracePt t="216263" x="5681663" y="3854450"/>
          <p14:tracePt t="216713" x="5681663" y="3829050"/>
          <p14:tracePt t="216723" x="5668963" y="3792538"/>
          <p14:tracePt t="216733" x="5668963" y="3754438"/>
          <p14:tracePt t="216737" x="5656263" y="3729038"/>
          <p14:tracePt t="216747" x="5656263" y="3716338"/>
          <p14:tracePt t="216753" x="5656263" y="3692525"/>
          <p14:tracePt t="216763" x="5656263" y="3679825"/>
          <p14:tracePt t="216773" x="5656263" y="3667125"/>
          <p14:tracePt t="216780" x="5656263" y="3654425"/>
          <p14:tracePt t="216800" x="5656263" y="3641725"/>
          <p14:tracePt t="216975" x="5630863" y="3667125"/>
          <p14:tracePt t="216979" x="5607050" y="3703638"/>
          <p14:tracePt t="216991" x="5581650" y="3729038"/>
          <p14:tracePt t="216995" x="5556250" y="3754438"/>
          <p14:tracePt t="217005" x="5530850" y="3803650"/>
          <p14:tracePt t="217016" x="5494338" y="3816350"/>
          <p14:tracePt t="217021" x="5443538" y="3841750"/>
          <p14:tracePt t="217031" x="5418138" y="3854450"/>
          <p14:tracePt t="217035" x="5394325" y="3867150"/>
          <p14:tracePt t="217045" x="5368925" y="3867150"/>
          <p14:tracePt t="217055" x="5343525" y="3867150"/>
          <p14:tracePt t="217061" x="5318125" y="3867150"/>
          <p14:tracePt t="217071" x="5305425" y="3867150"/>
          <p14:tracePt t="217075" x="5294313" y="3867150"/>
          <p14:tracePt t="217085" x="5281613" y="3867150"/>
          <p14:tracePt t="217101" x="5243513" y="3854450"/>
          <p14:tracePt t="217120" x="5143500" y="3841750"/>
          <p14:tracePt t="217127" x="5081588" y="3841750"/>
          <p14:tracePt t="217137" x="5018088" y="3841750"/>
          <p14:tracePt t="217141" x="4930775" y="3841750"/>
          <p14:tracePt t="217152" x="4843463" y="3841750"/>
          <p14:tracePt t="217157" x="4756150" y="3854450"/>
          <p14:tracePt t="217168" x="4692650" y="3854450"/>
          <p14:tracePt t="217177" x="4605338" y="3879850"/>
          <p14:tracePt t="217181" x="4530725" y="3892550"/>
          <p14:tracePt t="217191" x="4479925" y="3892550"/>
          <p14:tracePt t="217197" x="4430713" y="3905250"/>
          <p14:tracePt t="217207" x="4392613" y="3916363"/>
          <p14:tracePt t="217219" x="4354513" y="3916363"/>
          <p14:tracePt t="217221" x="4330700" y="3916363"/>
          <p14:tracePt t="217235" x="4305300" y="3916363"/>
          <p14:tracePt t="217237" x="4267200" y="3916363"/>
          <p14:tracePt t="217248" x="4217988" y="3929063"/>
          <p14:tracePt t="217257" x="4105275" y="3941763"/>
          <p14:tracePt t="217263" x="3979863" y="3941763"/>
          <p14:tracePt t="217273" x="3905250" y="3941763"/>
          <p14:tracePt t="217277" x="3792538" y="3941763"/>
          <p14:tracePt t="217287" x="3729038" y="3941763"/>
          <p14:tracePt t="217297" x="3654425" y="3941763"/>
          <p14:tracePt t="217303" x="3603625" y="3929063"/>
          <p14:tracePt t="217313" x="3567113" y="3929063"/>
          <p14:tracePt t="217318" x="3529013" y="3905250"/>
          <p14:tracePt t="217327" x="3516313" y="3905250"/>
          <p14:tracePt t="217343" x="3503613" y="3905250"/>
          <p14:tracePt t="217369" x="3490913" y="3905250"/>
          <p14:tracePt t="217384" x="3467100" y="3905250"/>
          <p14:tracePt t="217393" x="3454400" y="3905250"/>
          <p14:tracePt t="217403" x="3441700" y="3905250"/>
          <p14:tracePt t="217409" x="3429000" y="3905250"/>
          <p14:tracePt t="217419" x="3416300" y="3905250"/>
          <p14:tracePt t="217423" x="3390900" y="3905250"/>
          <p14:tracePt t="217434" x="3367088" y="3892550"/>
          <p14:tracePt t="217439" x="3341688" y="3892550"/>
          <p14:tracePt t="217450" x="3303588" y="3892550"/>
          <p14:tracePt t="217459" x="3254375" y="3879850"/>
          <p14:tracePt t="217465" x="3203575" y="3867150"/>
          <p14:tracePt t="217475" x="3165475" y="3867150"/>
          <p14:tracePt t="217481" x="3116263" y="3854450"/>
          <p14:tracePt t="217491" x="3054350" y="3829050"/>
          <p14:tracePt t="217495" x="3016250" y="3803650"/>
          <p14:tracePt t="217505" x="2990850" y="3803650"/>
          <p14:tracePt t="217516" x="2978150" y="3792538"/>
          <p14:tracePt t="217521" x="2965450" y="3779838"/>
          <p14:tracePt t="217531" x="2941638" y="3779838"/>
          <p14:tracePt t="217535" x="2941638" y="3767138"/>
          <p14:tracePt t="217555" x="2928938" y="3767138"/>
          <p14:tracePt t="217578" x="2916238" y="3767138"/>
          <p14:tracePt t="217587" x="2903538" y="3767138"/>
          <p14:tracePt t="217597" x="2890838" y="3754438"/>
          <p14:tracePt t="217601" x="2865438" y="3754438"/>
          <p14:tracePt t="217611" x="2852738" y="3754438"/>
          <p14:tracePt t="217617" x="2840038" y="3754438"/>
          <p14:tracePt t="217627" x="2828925" y="3754438"/>
          <p14:tracePt t="217638" x="2816225" y="3754438"/>
          <p14:tracePt t="217641" x="2803525" y="3754438"/>
          <p14:tracePt t="218515" x="2816225" y="3754438"/>
          <p14:tracePt t="218675" x="2816225" y="3741738"/>
          <p14:tracePt t="219135" x="2828925" y="3741738"/>
          <p14:tracePt t="219139" x="2828925" y="3754438"/>
          <p14:tracePt t="219150" x="2852738" y="3767138"/>
          <p14:tracePt t="219160" x="2852738" y="3779838"/>
          <p14:tracePt t="219167" x="2878138" y="3803650"/>
          <p14:tracePt t="219176" x="2903538" y="3816350"/>
          <p14:tracePt t="219183" x="2916238" y="3829050"/>
          <p14:tracePt t="219201" x="2941638" y="3854450"/>
          <p14:tracePt t="219215" x="2952750" y="3867150"/>
          <p14:tracePt t="219337" x="2952750" y="3879850"/>
          <p14:tracePt t="219625" x="2952750" y="3867150"/>
          <p14:tracePt t="219644" x="2928938" y="3841750"/>
          <p14:tracePt t="219650" x="2916238" y="3803650"/>
          <p14:tracePt t="219659" x="2890838" y="3779838"/>
          <p14:tracePt t="219665" x="2890838" y="3767138"/>
          <p14:tracePt t="219675" x="2878138" y="3754438"/>
          <p14:tracePt t="219685" x="2865438" y="3741738"/>
          <p14:tracePt t="219689" x="2865438" y="3729038"/>
          <p14:tracePt t="219795" x="2852738" y="3716338"/>
          <p14:tracePt t="219805" x="2852738" y="3679825"/>
          <p14:tracePt t="219811" x="2852738" y="3667125"/>
          <p14:tracePt t="219821" x="2852738" y="3616325"/>
          <p14:tracePt t="219832" x="2852738" y="3579813"/>
          <p14:tracePt t="219835" x="2852738" y="3554413"/>
          <p14:tracePt t="219846" x="2852738" y="3529013"/>
          <p14:tracePt t="219851" x="2852738" y="3516313"/>
          <p14:tracePt t="219862" x="2852738" y="3503613"/>
          <p14:tracePt t="219927" x="2865438" y="3516313"/>
          <p14:tracePt t="219931" x="2878138" y="3541713"/>
          <p14:tracePt t="219941" x="2878138" y="3554413"/>
          <p14:tracePt t="219947" x="2890838" y="3579813"/>
          <p14:tracePt t="219957" x="2890838" y="3590925"/>
          <p14:tracePt t="219967" x="2903538" y="3616325"/>
          <p14:tracePt t="219971" x="2903538" y="3629025"/>
          <p14:tracePt t="219983" x="2903538" y="3641725"/>
          <p14:tracePt t="219987" x="2903538" y="3667125"/>
          <p14:tracePt t="220008" x="2903538" y="3679825"/>
          <p14:tracePt t="220024" x="2903538" y="3703638"/>
          <p14:tracePt t="220038" x="2903538" y="3716338"/>
          <p14:tracePt t="220048" x="2903538" y="3729038"/>
          <p14:tracePt t="220070" x="2903538" y="3741738"/>
          <p14:tracePt t="220144" x="2916238" y="3729038"/>
          <p14:tracePt t="220226" x="2916238" y="3716338"/>
          <p14:tracePt t="220230" x="2928938" y="3679825"/>
          <p14:tracePt t="220239" x="2928938" y="3667125"/>
          <p14:tracePt t="220249" x="2928938" y="3654425"/>
          <p14:tracePt t="220296" x="2928938" y="3667125"/>
          <p14:tracePt t="220307" x="2928938" y="3692525"/>
          <p14:tracePt t="220310" x="2928938" y="3741738"/>
          <p14:tracePt t="220320" x="2928938" y="3792538"/>
          <p14:tracePt t="220330" x="2928938" y="3867150"/>
          <p14:tracePt t="220336" x="2916238" y="3941763"/>
          <p14:tracePt t="220345" x="2916238" y="4005263"/>
          <p14:tracePt t="220351" x="2916238" y="4067175"/>
          <p14:tracePt t="220362" x="2928938" y="4092575"/>
          <p14:tracePt t="220371" x="2928938" y="4105275"/>
          <p14:tracePt t="220375" x="2928938" y="4117975"/>
          <p14:tracePt t="220482" x="2941638" y="4117975"/>
          <p14:tracePt t="220491" x="2965450" y="4117975"/>
          <p14:tracePt t="220497" x="3016250" y="4117975"/>
          <p14:tracePt t="220507" x="3078163" y="4117975"/>
          <p14:tracePt t="220512" x="3178175" y="4117975"/>
          <p14:tracePt t="220522" x="3278188" y="4117975"/>
          <p14:tracePt t="220531" x="3416300" y="4117975"/>
          <p14:tracePt t="220538" x="3567113" y="4092575"/>
          <p14:tracePt t="220547" x="3929063" y="4017963"/>
          <p14:tracePt t="220551" x="4167188" y="3967163"/>
          <p14:tracePt t="220562" x="4430713" y="3916363"/>
          <p14:tracePt t="220574" x="4656138" y="3879850"/>
          <p14:tracePt t="220577" x="4856163" y="3829050"/>
          <p14:tracePt t="220587" x="4992688" y="3803650"/>
          <p14:tracePt t="220594" x="5092700" y="3779838"/>
          <p14:tracePt t="220603" x="5143500" y="3767138"/>
          <p14:tracePt t="220613" x="5168900" y="3754438"/>
          <p14:tracePt t="220617" x="5194300" y="3754438"/>
          <p14:tracePt t="220700" x="5194300" y="3767138"/>
          <p14:tracePt t="220710" x="5205413" y="3767138"/>
          <p14:tracePt t="220715" x="5218113" y="3779838"/>
          <p14:tracePt t="220724" x="5218113" y="3803650"/>
          <p14:tracePt t="220734" x="5243513" y="3829050"/>
          <p14:tracePt t="220745" x="5256213" y="3854450"/>
          <p14:tracePt t="220751" x="5268913" y="3905250"/>
          <p14:tracePt t="220754" x="5294313" y="3954463"/>
          <p14:tracePt t="220766" x="5294313" y="3992563"/>
          <p14:tracePt t="220773" x="5294313" y="4017963"/>
          <p14:tracePt t="220779" x="5305425" y="4029075"/>
          <p14:tracePt t="220789" x="5305425" y="4054475"/>
          <p14:tracePt t="220805" x="5305425" y="4067175"/>
          <p14:tracePt t="220885" x="5305425" y="4029075"/>
          <p14:tracePt t="220895" x="5305425" y="3954463"/>
          <p14:tracePt t="220899" x="5305425" y="3892550"/>
          <p14:tracePt t="220909" x="5318125" y="3803650"/>
          <p14:tracePt t="220915" x="5343525" y="3703638"/>
          <p14:tracePt t="220926" x="5368925" y="3616325"/>
          <p14:tracePt t="220935" x="5381625" y="3541713"/>
          <p14:tracePt t="220941" x="5407025" y="3479800"/>
          <p14:tracePt t="220951" x="5418138" y="3441700"/>
          <p14:tracePt t="220955" x="5418138" y="3416300"/>
          <p14:tracePt t="220965" x="5418138" y="3403600"/>
          <p14:tracePt t="221022" x="5418138" y="3416300"/>
          <p14:tracePt t="221032" x="5418138" y="3441700"/>
          <p14:tracePt t="221039" x="5430838" y="3467100"/>
          <p14:tracePt t="221048" x="5456238" y="3490913"/>
          <p14:tracePt t="221058" x="5456238" y="3516313"/>
          <p14:tracePt t="221063" x="5481638" y="3541713"/>
          <p14:tracePt t="221078" x="5494338" y="3554413"/>
          <p14:tracePt t="221095" x="5507038" y="3554413"/>
          <p14:tracePt t="221128" x="5507038" y="3567113"/>
          <p14:tracePt t="221137" x="5507038" y="3579813"/>
          <p14:tracePt t="221141" x="5507038" y="3603625"/>
          <p14:tracePt t="221154" x="5518150" y="3629025"/>
          <p14:tracePt t="221158" x="5530850" y="3641725"/>
          <p14:tracePt t="221167" x="5543550" y="3667125"/>
          <p14:tracePt t="221177" x="5556250" y="3667125"/>
          <p14:tracePt t="221183" x="5568950" y="3667125"/>
          <p14:tracePt t="221195" x="5581650" y="3679825"/>
          <p14:tracePt t="221197" x="5594350" y="3679825"/>
          <p14:tracePt t="221207" x="5630863" y="3679825"/>
          <p14:tracePt t="221217" x="5668963" y="3679825"/>
          <p14:tracePt t="221223" x="5694363" y="3667125"/>
          <p14:tracePt t="221233" x="5756275" y="3629025"/>
          <p14:tracePt t="221237" x="5832475" y="3590925"/>
          <p14:tracePt t="221247" x="5894388" y="3554413"/>
          <p14:tracePt t="221257" x="5969000" y="3503613"/>
          <p14:tracePt t="221263" x="6032500" y="3479800"/>
          <p14:tracePt t="221273" x="6094413" y="3441700"/>
          <p14:tracePt t="221279" x="6145213" y="3403600"/>
          <p14:tracePt t="221289" x="6169025" y="3390900"/>
          <p14:tracePt t="221299" x="6194425" y="3390900"/>
          <p14:tracePt t="221303" x="6219825" y="3378200"/>
          <p14:tracePt t="221353" x="6232525" y="3390900"/>
          <p14:tracePt t="221359" x="6245225" y="3416300"/>
          <p14:tracePt t="221369" x="6281738" y="3454400"/>
          <p14:tracePt t="221379" x="6345238" y="3579813"/>
          <p14:tracePt t="221385" x="6381750" y="3654425"/>
          <p14:tracePt t="221395" x="6445250" y="3729038"/>
          <p14:tracePt t="221399" x="6494463" y="3803650"/>
          <p14:tracePt t="221410" x="6545263" y="3854450"/>
          <p14:tracePt t="221419" x="6557963" y="3879850"/>
          <p14:tracePt t="221426" x="6583363" y="3892550"/>
          <p14:tracePt t="221435" x="6583363" y="3905250"/>
          <p14:tracePt t="221439" x="6583363" y="3916363"/>
          <p14:tracePt t="221465" x="6594475" y="3916363"/>
          <p14:tracePt t="221476" x="6607175" y="3916363"/>
          <p14:tracePt t="221481" x="6619875" y="3916363"/>
          <p14:tracePt t="221492" x="6670675" y="3929063"/>
          <p14:tracePt t="221502" x="6745288" y="3929063"/>
          <p14:tracePt t="221506" x="6819900" y="3929063"/>
          <p14:tracePt t="221516" x="6945313" y="3916363"/>
          <p14:tracePt t="221522" x="7070725" y="3905250"/>
          <p14:tracePt t="221532" x="7208838" y="3879850"/>
          <p14:tracePt t="221542" x="7358063" y="3879850"/>
          <p14:tracePt t="221548" x="7508875" y="3841750"/>
          <p14:tracePt t="221555" x="7634288" y="3829050"/>
          <p14:tracePt t="221561" x="7721600" y="3829050"/>
          <p14:tracePt t="221571" x="7759700" y="3829050"/>
          <p14:tracePt t="221585" x="7770813" y="3816350"/>
          <p14:tracePt t="221641" x="7796213" y="3816350"/>
          <p14:tracePt t="221651" x="7796213" y="3841750"/>
          <p14:tracePt t="221661" x="7808913" y="3854450"/>
          <p14:tracePt t="221667" x="7821613" y="3892550"/>
          <p14:tracePt t="221677" x="7821613" y="3905250"/>
          <p14:tracePt t="221681" x="7834313" y="3905250"/>
          <p14:tracePt t="221701" x="7847013" y="3916363"/>
          <p14:tracePt t="221707" x="7847013" y="3929063"/>
          <p14:tracePt t="221721" x="7847013" y="3941763"/>
          <p14:tracePt t="221743" x="7847013" y="3954463"/>
          <p14:tracePt t="221757" x="7847013" y="3967163"/>
          <p14:tracePt t="221763" x="7847013" y="3979863"/>
          <p14:tracePt t="221784" x="7847013" y="3992563"/>
          <p14:tracePt t="221879" x="7847013" y="3979863"/>
          <p14:tracePt t="221883" x="7847013" y="3916363"/>
          <p14:tracePt t="221893" x="7847013" y="3841750"/>
          <p14:tracePt t="221903" x="7847013" y="3767138"/>
          <p14:tracePt t="221909" x="7847013" y="3679825"/>
          <p14:tracePt t="221919" x="7847013" y="3579813"/>
          <p14:tracePt t="221923" x="7859713" y="3490913"/>
          <p14:tracePt t="221933" x="7872413" y="3416300"/>
          <p14:tracePt t="221943" x="7883525" y="3354388"/>
          <p14:tracePt t="221950" x="7896225" y="3341688"/>
          <p14:tracePt t="222026" x="7908925" y="3341688"/>
          <p14:tracePt t="222040" x="7908925" y="3354388"/>
          <p14:tracePt t="222046" x="7921625" y="3367088"/>
          <p14:tracePt t="222065" x="7921625" y="3378200"/>
          <p14:tracePt t="222071" x="7934325" y="3378200"/>
          <p14:tracePt t="222094" x="7934325" y="3416300"/>
          <p14:tracePt t="222104" x="7934325" y="3441700"/>
          <p14:tracePt t="222114" x="7934325" y="3467100"/>
          <p14:tracePt t="222120" x="7947025" y="3503613"/>
          <p14:tracePt t="222129" x="7947025" y="3554413"/>
          <p14:tracePt t="222134" x="7947025" y="3616325"/>
          <p14:tracePt t="222144" x="7947025" y="3667125"/>
          <p14:tracePt t="222154" x="7947025" y="3729038"/>
          <p14:tracePt t="222160" x="7947025" y="3767138"/>
          <p14:tracePt t="222171" x="7947025" y="3792538"/>
          <p14:tracePt t="222174" x="7947025" y="3803650"/>
          <p14:tracePt t="222186" x="7947025" y="3829050"/>
          <p14:tracePt t="222196" x="7947025" y="3841750"/>
          <p14:tracePt t="222211" x="7947025" y="3854450"/>
          <p14:tracePt t="222616" x="7959725" y="3854450"/>
          <p14:tracePt t="223331" x="7959725" y="3841750"/>
          <p14:tracePt t="223355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>
            <a:extLst>
              <a:ext uri="{FF2B5EF4-FFF2-40B4-BE49-F238E27FC236}">
                <a16:creationId xmlns:a16="http://schemas.microsoft.com/office/drawing/2014/main" xmlns="" id="{FD1605B7-3400-46DC-BA32-18C87FED9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700" y="304800"/>
            <a:ext cx="73787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RELAÇÃO VENTILAÇÃO/PERFUSÃO</a:t>
            </a:r>
            <a:endParaRPr lang="en-US" altLang="pt-B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7411" name="Group 8">
            <a:extLst>
              <a:ext uri="{FF2B5EF4-FFF2-40B4-BE49-F238E27FC236}">
                <a16:creationId xmlns:a16="http://schemas.microsoft.com/office/drawing/2014/main" xmlns="" id="{294C65EC-952A-4DA3-860F-BB96E5B9D875}"/>
              </a:ext>
            </a:extLst>
          </p:cNvPr>
          <p:cNvGrpSpPr>
            <a:grpSpLocks/>
          </p:cNvGrpSpPr>
          <p:nvPr/>
        </p:nvGrpSpPr>
        <p:grpSpPr bwMode="auto">
          <a:xfrm>
            <a:off x="800100" y="1143000"/>
            <a:ext cx="8991600" cy="4648200"/>
            <a:chOff x="168" y="672"/>
            <a:chExt cx="5952" cy="2928"/>
          </a:xfrm>
        </p:grpSpPr>
        <p:pic>
          <p:nvPicPr>
            <p:cNvPr id="17414" name="Picture 4" descr="8">
              <a:extLst>
                <a:ext uri="{FF2B5EF4-FFF2-40B4-BE49-F238E27FC236}">
                  <a16:creationId xmlns:a16="http://schemas.microsoft.com/office/drawing/2014/main" xmlns="" id="{17337FC3-A5AC-46C3-A92F-18B843E49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9" r="3496" b="6032"/>
            <a:stretch>
              <a:fillRect/>
            </a:stretch>
          </p:blipFill>
          <p:spPr bwMode="auto">
            <a:xfrm>
              <a:off x="168" y="672"/>
              <a:ext cx="5952" cy="2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5" name="Text Box 5">
              <a:extLst>
                <a:ext uri="{FF2B5EF4-FFF2-40B4-BE49-F238E27FC236}">
                  <a16:creationId xmlns:a16="http://schemas.microsoft.com/office/drawing/2014/main" xmlns="" id="{EBBB4DD1-BFFE-453C-BF37-21F72E4CF3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0" y="3312"/>
              <a:ext cx="1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t-BR" altLang="pt-BR" sz="2400" b="0"/>
                <a:t>PO</a:t>
              </a:r>
              <a:r>
                <a:rPr lang="pt-BR" altLang="pt-BR" sz="2400" b="0" baseline="-25000"/>
                <a:t>2 </a:t>
              </a:r>
              <a:r>
                <a:rPr lang="pt-BR" altLang="pt-BR" sz="2400" b="0"/>
                <a:t>mmHg</a:t>
              </a:r>
            </a:p>
          </p:txBody>
        </p:sp>
        <p:sp>
          <p:nvSpPr>
            <p:cNvPr id="17416" name="Line 6">
              <a:extLst>
                <a:ext uri="{FF2B5EF4-FFF2-40B4-BE49-F238E27FC236}">
                  <a16:creationId xmlns:a16="http://schemas.microsoft.com/office/drawing/2014/main" xmlns="" id="{236135B3-26F0-48A2-86BD-AC532C0763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8" y="1968"/>
              <a:ext cx="0" cy="12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417" name="Line 7">
              <a:extLst>
                <a:ext uri="{FF2B5EF4-FFF2-40B4-BE49-F238E27FC236}">
                  <a16:creationId xmlns:a16="http://schemas.microsoft.com/office/drawing/2014/main" xmlns="" id="{A8C2D095-1C30-4821-B47A-FCB58164E3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0" y="1968"/>
              <a:ext cx="316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412" name="Text Box 9">
            <a:extLst>
              <a:ext uri="{FF2B5EF4-FFF2-40B4-BE49-F238E27FC236}">
                <a16:creationId xmlns:a16="http://schemas.microsoft.com/office/drawing/2014/main" xmlns="" id="{503CD8D8-5F04-4817-A725-DA755AA7C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6096000"/>
            <a:ext cx="3657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 b="0" i="1">
                <a:solidFill>
                  <a:srgbClr val="FFFF00"/>
                </a:solidFill>
              </a:rPr>
              <a:t> Fisiologia Respiratória Moderna. J.B.West. Ed. Manole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xmlns="" id="{AFB0E361-D243-470B-A6A2-C47A709C0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F30C0C61-B659-4C2D-A638-67BB4B01E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968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2" x="4105275" y="2052638"/>
          <p14:tracePt t="1190" x="4105275" y="2039938"/>
          <p14:tracePt t="1209" x="4105275" y="2027238"/>
          <p14:tracePt t="1215" x="4105275" y="2001838"/>
          <p14:tracePt t="1231" x="4105275" y="1989138"/>
          <p14:tracePt t="1241" x="4105275" y="1978025"/>
          <p14:tracePt t="1251" x="4105275" y="1965325"/>
          <p14:tracePt t="1261" x="4092575" y="1939925"/>
          <p14:tracePt t="1265" x="4079875" y="1914525"/>
          <p14:tracePt t="1271" x="4067175" y="1889125"/>
          <p14:tracePt t="1281" x="4041775" y="1865313"/>
          <p14:tracePt t="1291" x="4029075" y="1852613"/>
          <p14:tracePt t="1294" x="4029075" y="1839913"/>
          <p14:tracePt t="1306" x="4005263" y="1827213"/>
          <p14:tracePt t="1311" x="4005263" y="1814513"/>
          <p14:tracePt t="1322" x="3992563" y="1801813"/>
          <p14:tracePt t="1332" x="3979863" y="1789113"/>
          <p14:tracePt t="1337" x="3979863" y="1776413"/>
          <p14:tracePt t="1347" x="3967163" y="1776413"/>
          <p14:tracePt t="1613" x="3967163" y="1789113"/>
          <p14:tracePt t="1795" x="3967163" y="1776413"/>
          <p14:tracePt t="1806" x="3967163" y="1727200"/>
          <p14:tracePt t="1816" x="3967163" y="1676400"/>
          <p14:tracePt t="1822" x="3954463" y="1601788"/>
          <p14:tracePt t="1832" x="3941763" y="1552575"/>
          <p14:tracePt t="1835" x="3929063" y="1501775"/>
          <p14:tracePt t="1846" x="3929063" y="1463675"/>
          <p14:tracePt t="1855" x="3916363" y="1439863"/>
          <p14:tracePt t="1927" x="3916363" y="1463675"/>
          <p14:tracePt t="1937" x="3916363" y="1476375"/>
          <p14:tracePt t="1941" x="3916363" y="1501775"/>
          <p14:tracePt t="1951" x="3916363" y="1527175"/>
          <p14:tracePt t="1958" x="3916363" y="1539875"/>
          <p14:tracePt t="1967" x="3916363" y="1576388"/>
          <p14:tracePt t="1977" x="3916363" y="1589088"/>
          <p14:tracePt t="1981" x="3916363" y="1601788"/>
          <p14:tracePt t="1992" x="3916363" y="1639888"/>
          <p14:tracePt t="1997" x="3916363" y="1663700"/>
          <p14:tracePt t="2008" x="3916363" y="1689100"/>
          <p14:tracePt t="2017" x="3916363" y="1714500"/>
          <p14:tracePt t="2022" x="3929063" y="1739900"/>
          <p14:tracePt t="2031" x="3941763" y="1765300"/>
          <p14:tracePt t="2037" x="3941763" y="1789113"/>
          <p14:tracePt t="2047" x="3954463" y="1801813"/>
          <p14:tracePt t="2059" x="3954463" y="1814513"/>
          <p14:tracePt t="2063" x="3967163" y="1839913"/>
          <p14:tracePt t="2077" x="3979863" y="1852613"/>
          <p14:tracePt t="2087" x="3979863" y="1865313"/>
          <p14:tracePt t="2097" x="3979863" y="1876425"/>
          <p14:tracePt t="2103" x="3992563" y="1876425"/>
          <p14:tracePt t="2113" x="3992563" y="1889125"/>
          <p14:tracePt t="2137" x="3992563" y="1901825"/>
          <p14:tracePt t="2466" x="3992563" y="1914525"/>
          <p14:tracePt t="2474" x="3992563" y="1939925"/>
          <p14:tracePt t="2481" x="3992563" y="1978025"/>
          <p14:tracePt t="2491" x="3979863" y="2027238"/>
          <p14:tracePt t="2501" x="3967163" y="2065338"/>
          <p14:tracePt t="2506" x="3954463" y="2101850"/>
          <p14:tracePt t="2517" x="3954463" y="2114550"/>
          <p14:tracePt t="2521" x="3954463" y="2127250"/>
          <p14:tracePt t="2531" x="3954463" y="2139950"/>
          <p14:tracePt t="2541" x="3954463" y="2152650"/>
          <p14:tracePt t="2623" x="3954463" y="2139950"/>
          <p14:tracePt t="2643" x="3967163" y="2127250"/>
          <p14:tracePt t="2652" x="3979863" y="2127250"/>
          <p14:tracePt t="2663" x="3992563" y="2127250"/>
          <p14:tracePt t="2677" x="4005263" y="2114550"/>
          <p14:tracePt t="2693" x="4017963" y="2114550"/>
          <p14:tracePt t="3298" x="4029075" y="2114550"/>
          <p14:tracePt t="3313" x="4041775" y="2114550"/>
          <p14:tracePt t="4026" x="4054475" y="2114550"/>
          <p14:tracePt t="4029" x="4067175" y="2114550"/>
          <p14:tracePt t="4042" x="4117975" y="2101850"/>
          <p14:tracePt t="4049" x="4192588" y="2089150"/>
          <p14:tracePt t="4055" x="4279900" y="2065338"/>
          <p14:tracePt t="4065" x="4354513" y="2039938"/>
          <p14:tracePt t="4072" x="4467225" y="2001838"/>
          <p14:tracePt t="4079" x="4530725" y="1978025"/>
          <p14:tracePt t="4090" x="4567238" y="1965325"/>
          <p14:tracePt t="4095" x="4618038" y="1939925"/>
          <p14:tracePt t="4106" x="4630738" y="1927225"/>
          <p14:tracePt t="4109" x="4643438" y="1927225"/>
          <p14:tracePt t="4123" x="4656138" y="1914525"/>
          <p14:tracePt t="4131" x="4667250" y="1914525"/>
          <p14:tracePt t="4145" x="4679950" y="1914525"/>
          <p14:tracePt t="4171" x="4692650" y="1914525"/>
          <p14:tracePt t="4185" x="4705350" y="1914525"/>
          <p14:tracePt t="4191" x="4718050" y="1901825"/>
          <p14:tracePt t="4201" x="4743450" y="1901825"/>
          <p14:tracePt t="4210" x="4779963" y="1901825"/>
          <p14:tracePt t="4214" x="4818063" y="1901825"/>
          <p14:tracePt t="4226" x="4856163" y="1889125"/>
          <p14:tracePt t="4231" x="4892675" y="1876425"/>
          <p14:tracePt t="4241" x="4930775" y="1876425"/>
          <p14:tracePt t="4252" x="4956175" y="1876425"/>
          <p14:tracePt t="4257" x="4968875" y="1865313"/>
          <p14:tracePt t="4271" x="4981575" y="1865313"/>
          <p14:tracePt t="4493" x="4992688" y="1865313"/>
          <p14:tracePt t="4499" x="5018088" y="1865313"/>
          <p14:tracePt t="4509" x="5043488" y="1889125"/>
          <p14:tracePt t="4513" x="5105400" y="1901825"/>
          <p14:tracePt t="4523" x="5243513" y="1952625"/>
          <p14:tracePt t="4532" x="5330825" y="1978025"/>
          <p14:tracePt t="4539" x="5418138" y="1989138"/>
          <p14:tracePt t="4549" x="5518150" y="2001838"/>
          <p14:tracePt t="4553" x="5607050" y="2014538"/>
          <p14:tracePt t="4563" x="5707063" y="2027238"/>
          <p14:tracePt t="4575" x="5794375" y="2027238"/>
          <p14:tracePt t="4578" x="5868988" y="2039938"/>
          <p14:tracePt t="4589" x="5907088" y="2039938"/>
          <p14:tracePt t="4599" x="5919788" y="2039938"/>
          <p14:tracePt t="4605" x="5932488" y="2039938"/>
          <p14:tracePt t="4891" x="5945188" y="2039938"/>
          <p14:tracePt t="4902" x="5994400" y="2039938"/>
          <p14:tracePt t="4911" x="6056313" y="2052638"/>
          <p14:tracePt t="4918" x="6094413" y="2065338"/>
          <p14:tracePt t="4929" x="6132513" y="2078038"/>
          <p14:tracePt t="4933" x="6157913" y="2089150"/>
          <p14:tracePt t="4943" x="6169025" y="2089150"/>
          <p14:tracePt t="4954" x="6181725" y="2089150"/>
          <p14:tracePt t="5119" x="6194425" y="2101850"/>
          <p14:tracePt t="5130" x="6219825" y="2101850"/>
          <p14:tracePt t="5133" x="6245225" y="2127250"/>
          <p14:tracePt t="5145" x="6319838" y="2165350"/>
          <p14:tracePt t="5156" x="6357938" y="2178050"/>
          <p14:tracePt t="5160" x="6394450" y="2201863"/>
          <p14:tracePt t="5171" x="6432550" y="2227263"/>
          <p14:tracePt t="5175" x="6457950" y="2252663"/>
          <p14:tracePt t="5186" x="6483350" y="2265363"/>
          <p14:tracePt t="5195" x="6507163" y="2278063"/>
          <p14:tracePt t="5205" x="6519863" y="2290763"/>
          <p14:tracePt t="5209" x="6532563" y="2303463"/>
          <p14:tracePt t="5215" x="6557963" y="2314575"/>
          <p14:tracePt t="5225" x="6570663" y="2327275"/>
          <p14:tracePt t="5235" x="6583363" y="2339975"/>
          <p14:tracePt t="5248" x="6594475" y="2339975"/>
          <p14:tracePt t="5254" x="6594475" y="2352675"/>
          <p14:tracePt t="5265" x="6607175" y="2352675"/>
          <p14:tracePt t="5275" x="6619875" y="2352675"/>
          <p14:tracePt t="5280" x="6619875" y="2378075"/>
          <p14:tracePt t="5291" x="6632575" y="2378075"/>
          <p14:tracePt t="5295" x="6645275" y="2403475"/>
          <p14:tracePt t="5305" x="6657975" y="2414588"/>
          <p14:tracePt t="5315" x="6657975" y="2427288"/>
          <p14:tracePt t="5321" x="6670675" y="2439988"/>
          <p14:tracePt t="5335" x="6683375" y="2452688"/>
          <p14:tracePt t="5345" x="6683375" y="2465388"/>
          <p14:tracePt t="5437" x="6696075" y="2478088"/>
          <p14:tracePt t="5458" x="6707188" y="2478088"/>
          <p14:tracePt t="5478" x="6707188" y="2490788"/>
          <p14:tracePt t="5497" x="6719888" y="2490788"/>
          <p14:tracePt t="5507" x="6732588" y="2503488"/>
          <p14:tracePt t="5523" x="6732588" y="2516188"/>
          <p14:tracePt t="5537" x="6745288" y="2527300"/>
          <p14:tracePt t="5557" x="6745288" y="2552700"/>
          <p14:tracePt t="5563" x="6757988" y="2578100"/>
          <p14:tracePt t="5573" x="6770688" y="2590800"/>
          <p14:tracePt t="5578" x="6770688" y="2616200"/>
          <p14:tracePt t="5587" x="6783388" y="2627313"/>
          <p14:tracePt t="5597" x="6783388" y="2652713"/>
          <p14:tracePt t="5602" x="6796088" y="2652713"/>
          <p14:tracePt t="5613" x="6796088" y="2665413"/>
          <p14:tracePt t="5618" x="6796088" y="2690813"/>
          <p14:tracePt t="5629" x="6807200" y="2703513"/>
          <p14:tracePt t="5639" x="6807200" y="2716213"/>
          <p14:tracePt t="5642" x="6819900" y="2752725"/>
          <p14:tracePt t="5653" x="6819900" y="2765425"/>
          <p14:tracePt t="5659" x="6819900" y="2778125"/>
          <p14:tracePt t="5670" x="6832600" y="2803525"/>
          <p14:tracePt t="5679" x="6845300" y="2840038"/>
          <p14:tracePt t="5684" x="6845300" y="2865438"/>
          <p14:tracePt t="5693" x="6845300" y="2903538"/>
          <p14:tracePt t="5699" x="6858000" y="2952750"/>
          <p14:tracePt t="5709" x="6858000" y="3003550"/>
          <p14:tracePt t="5719" x="6858000" y="3065463"/>
          <p14:tracePt t="5726" x="6870700" y="3178175"/>
          <p14:tracePt t="5734" x="6870700" y="3228975"/>
          <p14:tracePt t="5739" x="6883400" y="3290888"/>
          <p14:tracePt t="5751" x="6883400" y="3328988"/>
          <p14:tracePt t="5759" x="6883400" y="3367088"/>
          <p14:tracePt t="5767" x="6883400" y="3403600"/>
          <p14:tracePt t="5775" x="6883400" y="3429000"/>
          <p14:tracePt t="5778" x="6883400" y="3441700"/>
          <p14:tracePt t="5789" x="6896100" y="3454400"/>
          <p14:tracePt t="5799" x="6896100" y="3467100"/>
          <p14:tracePt t="5805" x="6908800" y="3467100"/>
          <p14:tracePt t="5819" x="6908800" y="3479800"/>
          <p14:tracePt t="5840" x="6908800" y="3490913"/>
          <p14:tracePt t="5861" x="6908800" y="3503613"/>
          <p14:tracePt t="5884" x="6919913" y="3529013"/>
          <p14:tracePt t="5885" x="6919913" y="3541713"/>
          <p14:tracePt t="5895" x="6932613" y="3567113"/>
          <p14:tracePt t="5901" x="6945313" y="3579813"/>
          <p14:tracePt t="5911" x="6958013" y="3616325"/>
          <p14:tracePt t="5922" x="6958013" y="3629025"/>
          <p14:tracePt t="5925" x="6970713" y="3654425"/>
          <p14:tracePt t="5938" x="6983413" y="3679825"/>
          <p14:tracePt t="5941" x="6996113" y="3703638"/>
          <p14:tracePt t="5954" x="7008813" y="3729038"/>
          <p14:tracePt t="5963" x="7019925" y="3754438"/>
          <p14:tracePt t="5969" x="7019925" y="3792538"/>
          <p14:tracePt t="5977" x="7032625" y="3816350"/>
          <p14:tracePt t="5981" x="7045325" y="3854450"/>
          <p14:tracePt t="5991" x="7058025" y="3879850"/>
          <p14:tracePt t="6001" x="7058025" y="3905250"/>
          <p14:tracePt t="6007" x="7058025" y="3916363"/>
          <p14:tracePt t="6017" x="7058025" y="3941763"/>
          <p14:tracePt t="6047" x="7058025" y="3954463"/>
          <p14:tracePt t="6060" x="7045325" y="3967163"/>
          <p14:tracePt t="6073" x="7032625" y="3979863"/>
          <p14:tracePt t="6083" x="7019925" y="3979863"/>
          <p14:tracePt t="6086" x="7008813" y="3992563"/>
          <p14:tracePt t="6097" x="6996113" y="4005263"/>
          <p14:tracePt t="6103" x="6983413" y="4017963"/>
          <p14:tracePt t="6117" x="6970713" y="4017963"/>
          <p14:tracePt t="6123" x="6970713" y="4029075"/>
          <p14:tracePt t="6127" x="6958013" y="4041775"/>
          <p14:tracePt t="6143" x="6945313" y="4054475"/>
          <p14:tracePt t="6153" x="6932613" y="4054475"/>
          <p14:tracePt t="6163" x="6932613" y="4067175"/>
          <p14:tracePt t="6167" x="6932613" y="4079875"/>
          <p14:tracePt t="6183" x="6932613" y="4092575"/>
          <p14:tracePt t="6219" x="6919913" y="4092575"/>
          <p14:tracePt t="6223" x="6919913" y="4105275"/>
          <p14:tracePt t="6243" x="6919913" y="4117975"/>
          <p14:tracePt t="6249" x="6908800" y="4141788"/>
          <p14:tracePt t="6258" x="6896100" y="4154488"/>
          <p14:tracePt t="6262" x="6896100" y="4179888"/>
          <p14:tracePt t="6272" x="6896100" y="4205288"/>
          <p14:tracePt t="6283" x="6896100" y="4230688"/>
          <p14:tracePt t="6288" x="6896100" y="4254500"/>
          <p14:tracePt t="6299" x="6883400" y="4305300"/>
          <p14:tracePt t="6305" x="6883400" y="4330700"/>
          <p14:tracePt t="6315" x="6883400" y="4379913"/>
          <p14:tracePt t="6325" x="6870700" y="4405313"/>
          <p14:tracePt t="6329" x="6858000" y="4443413"/>
          <p14:tracePt t="6339" x="6845300" y="4492625"/>
          <p14:tracePt t="6345" x="6832600" y="4543425"/>
          <p14:tracePt t="6355" x="6796088" y="4618038"/>
          <p14:tracePt t="6366" x="6770688" y="4692650"/>
          <p14:tracePt t="6369" x="6745288" y="4743450"/>
          <p14:tracePt t="6380" x="6707188" y="4818063"/>
          <p14:tracePt t="6385" x="6670675" y="4879975"/>
          <p14:tracePt t="6395" x="6645275" y="4943475"/>
          <p14:tracePt t="6405" x="6619875" y="4968875"/>
          <p14:tracePt t="6411" x="6607175" y="4992688"/>
          <p14:tracePt t="6421" x="6583363" y="5005388"/>
          <p14:tracePt t="6425" x="6570663" y="5030788"/>
          <p14:tracePt t="6435" x="6557963" y="5056188"/>
          <p14:tracePt t="6446" x="6545263" y="5081588"/>
          <p14:tracePt t="6451" x="6519863" y="5105400"/>
          <p14:tracePt t="6461" x="6507163" y="5118100"/>
          <p14:tracePt t="6466" x="6507163" y="5130800"/>
          <p14:tracePt t="6475" x="6494463" y="5143500"/>
          <p14:tracePt t="6491" x="6483350" y="5156200"/>
          <p14:tracePt t="6502" x="6470650" y="5156200"/>
          <p14:tracePt t="6505" x="6470650" y="5168900"/>
          <p14:tracePt t="6516" x="6457950" y="5168900"/>
          <p14:tracePt t="6531" x="6445250" y="5181600"/>
          <p14:tracePt t="6548" x="6419850" y="5181600"/>
          <p14:tracePt t="6558" x="6407150" y="5181600"/>
          <p14:tracePt t="6569" x="6370638" y="5194300"/>
          <p14:tracePt t="6571" x="6345238" y="5218113"/>
          <p14:tracePt t="6583" x="6307138" y="5218113"/>
          <p14:tracePt t="6589" x="6219825" y="5243513"/>
          <p14:tracePt t="6597" x="6157913" y="5256213"/>
          <p14:tracePt t="6607" x="6107113" y="5268913"/>
          <p14:tracePt t="6611" x="6056313" y="5281613"/>
          <p14:tracePt t="6621" x="5994400" y="5305425"/>
          <p14:tracePt t="6627" x="5956300" y="5318125"/>
          <p14:tracePt t="6637" x="5919788" y="5318125"/>
          <p14:tracePt t="6649" x="5881688" y="5330825"/>
          <p14:tracePt t="6653" x="5856288" y="5343525"/>
          <p14:tracePt t="6663" x="5807075" y="5356225"/>
          <p14:tracePt t="6667" x="5768975" y="5356225"/>
          <p14:tracePt t="6677" x="5732463" y="5356225"/>
          <p14:tracePt t="6687" x="5694363" y="5356225"/>
          <p14:tracePt t="6693" x="5656263" y="5356225"/>
          <p14:tracePt t="6702" x="5581650" y="5356225"/>
          <p14:tracePt t="6707" x="5494338" y="5356225"/>
          <p14:tracePt t="6723" x="5430838" y="5368925"/>
          <p14:tracePt t="6727" x="5356225" y="5368925"/>
          <p14:tracePt t="6732" x="5294313" y="5368925"/>
          <p14:tracePt t="6743" x="5243513" y="5368925"/>
          <p14:tracePt t="6747" x="5181600" y="5368925"/>
          <p14:tracePt t="6757" x="5143500" y="5368925"/>
          <p14:tracePt t="6769" x="5118100" y="5381625"/>
          <p14:tracePt t="6773" x="5105400" y="5381625"/>
          <p14:tracePt t="6786" x="5092700" y="5394325"/>
          <p14:tracePt t="6825" x="5081588" y="5394325"/>
          <p14:tracePt t="7071" x="5081588" y="5407025"/>
          <p14:tracePt t="7081" x="5081588" y="5418138"/>
          <p14:tracePt t="7091" x="5081588" y="5430838"/>
          <p14:tracePt t="7094" x="5081588" y="5443538"/>
          <p14:tracePt t="7105" x="5081588" y="5456238"/>
          <p14:tracePt t="7550" x="5105400" y="5456238"/>
          <p14:tracePt t="7555" x="5143500" y="5456238"/>
          <p14:tracePt t="7566" x="5181600" y="5456238"/>
          <p14:tracePt t="7568" x="5230813" y="5456238"/>
          <p14:tracePt t="7581" x="5281613" y="5456238"/>
          <p14:tracePt t="7591" x="5343525" y="5443538"/>
          <p14:tracePt t="7596" x="5407025" y="5430838"/>
          <p14:tracePt t="7605" x="5481638" y="5430838"/>
          <p14:tracePt t="7611" x="5543550" y="5418138"/>
          <p14:tracePt t="7621" x="5581650" y="5418138"/>
          <p14:tracePt t="7635" x="5643563" y="5407025"/>
          <p14:tracePt t="7646" x="5668963" y="5394325"/>
          <p14:tracePt t="7661" x="5681663" y="5394325"/>
          <p14:tracePt t="7687" x="5681663" y="5381625"/>
          <p14:tracePt t="7691" x="5694363" y="5381625"/>
          <p14:tracePt t="7767" x="5707063" y="5381625"/>
          <p14:tracePt t="7782" x="5707063" y="5368925"/>
          <p14:tracePt t="7792" x="5719763" y="5368925"/>
          <p14:tracePt t="7798" x="5719763" y="5356225"/>
          <p14:tracePt t="7807" x="5743575" y="5356225"/>
          <p14:tracePt t="7823" x="5768975" y="5330825"/>
          <p14:tracePt t="7833" x="5781675" y="5330825"/>
          <p14:tracePt t="7836" x="5807075" y="5305425"/>
          <p14:tracePt t="7847" x="5832475" y="5294313"/>
          <p14:tracePt t="7852" x="5856288" y="5281613"/>
          <p14:tracePt t="7864" x="5868988" y="5268913"/>
          <p14:tracePt t="7875" x="5894388" y="5243513"/>
          <p14:tracePt t="7883" x="5907088" y="5230813"/>
          <p14:tracePt t="7893" x="5919788" y="5230813"/>
          <p14:tracePt t="7903" x="5919788" y="5218113"/>
          <p14:tracePt t="7983" x="5932488" y="5194300"/>
          <p14:tracePt t="7993" x="5945188" y="5181600"/>
          <p14:tracePt t="7998" x="5969000" y="5156200"/>
          <p14:tracePt t="8009" x="5994400" y="5118100"/>
          <p14:tracePt t="8013" x="6019800" y="5105400"/>
          <p14:tracePt t="8023" x="6032500" y="5092700"/>
          <p14:tracePt t="8035" x="6045200" y="5081588"/>
          <p14:tracePt t="8089" x="6056313" y="5081588"/>
          <p14:tracePt t="8105" x="6081713" y="5081588"/>
          <p14:tracePt t="8119" x="6107113" y="5092700"/>
          <p14:tracePt t="8129" x="6119813" y="5105400"/>
          <p14:tracePt t="8135" x="6132513" y="5130800"/>
          <p14:tracePt t="8145" x="6157913" y="5130800"/>
          <p14:tracePt t="8155" x="6169025" y="5156200"/>
          <p14:tracePt t="8162" x="6181725" y="5156200"/>
          <p14:tracePt t="8171" x="6181725" y="5181600"/>
          <p14:tracePt t="8175" x="6194425" y="5181600"/>
          <p14:tracePt t="8186" x="6207125" y="5194300"/>
          <p14:tracePt t="8197" x="6207125" y="5218113"/>
          <p14:tracePt t="8202" x="6232525" y="5230813"/>
          <p14:tracePt t="8212" x="6232525" y="5243513"/>
          <p14:tracePt t="8215" x="6257925" y="5256213"/>
          <p14:tracePt t="8225" x="6257925" y="5281613"/>
          <p14:tracePt t="8241" x="6281738" y="5294313"/>
          <p14:tracePt t="8254" x="6294438" y="5294313"/>
          <p14:tracePt t="8266" x="6294438" y="5305425"/>
          <p14:tracePt t="8277" x="6307138" y="5305425"/>
          <p14:tracePt t="8281" x="6319838" y="5318125"/>
          <p14:tracePt t="8306" x="6332538" y="5330825"/>
          <p14:tracePt t="8403" x="6345238" y="5330825"/>
          <p14:tracePt t="8414" x="6345238" y="5318125"/>
          <p14:tracePt t="8427" x="6357938" y="5305425"/>
          <p14:tracePt t="8493" x="6357938" y="5294313"/>
          <p14:tracePt t="8499" x="6370638" y="5294313"/>
          <p14:tracePt t="8533" x="6370638" y="5281613"/>
          <p14:tracePt t="8549" x="6370638" y="5268913"/>
          <p14:tracePt t="8559" x="6381750" y="5256213"/>
          <p14:tracePt t="8563" x="6381750" y="5243513"/>
          <p14:tracePt t="8573" x="6394450" y="5230813"/>
          <p14:tracePt t="8580" x="6407150" y="5218113"/>
          <p14:tracePt t="8589" x="6432550" y="5194300"/>
          <p14:tracePt t="8600" x="6445250" y="5181600"/>
          <p14:tracePt t="8603" x="6470650" y="5156200"/>
          <p14:tracePt t="8617" x="6483350" y="5156200"/>
          <p14:tracePt t="8619" x="6507163" y="5143500"/>
          <p14:tracePt t="8630" x="6519863" y="5118100"/>
          <p14:tracePt t="8639" x="6532563" y="5118100"/>
          <p14:tracePt t="8645" x="6545263" y="5118100"/>
          <p14:tracePt t="8655" x="6557963" y="5105400"/>
          <p14:tracePt t="8670" x="6570663" y="5105400"/>
          <p14:tracePt t="8832" x="6594475" y="5105400"/>
          <p14:tracePt t="9073" x="6594475" y="5092700"/>
          <p14:tracePt t="9083" x="6594475" y="5081588"/>
          <p14:tracePt t="9089" x="6594475" y="5068888"/>
          <p14:tracePt t="9099" x="6594475" y="5056188"/>
          <p14:tracePt t="9104" x="6594475" y="5030788"/>
          <p14:tracePt t="9112" x="6594475" y="5005388"/>
          <p14:tracePt t="9123" x="6594475" y="4968875"/>
          <p14:tracePt t="9128" x="6594475" y="4892675"/>
          <p14:tracePt t="9139" x="6594475" y="4843463"/>
          <p14:tracePt t="9143" x="6607175" y="4756150"/>
          <p14:tracePt t="9153" x="6607175" y="4679950"/>
          <p14:tracePt t="9163" x="6619875" y="4579938"/>
          <p14:tracePt t="9169" x="6632575" y="4505325"/>
          <p14:tracePt t="9179" x="6645275" y="4418013"/>
          <p14:tracePt t="9183" x="6657975" y="4341813"/>
          <p14:tracePt t="9196" x="6657975" y="4267200"/>
          <p14:tracePt t="9205" x="6657975" y="4179888"/>
          <p14:tracePt t="9211" x="6670675" y="4079875"/>
          <p14:tracePt t="9220" x="6670675" y="3992563"/>
          <p14:tracePt t="9229" x="6670675" y="3905250"/>
          <p14:tracePt t="9234" x="6670675" y="3841750"/>
          <p14:tracePt t="9244" x="6670675" y="3741738"/>
          <p14:tracePt t="9248" x="6670675" y="3692525"/>
          <p14:tracePt t="9260" x="6670675" y="3654425"/>
          <p14:tracePt t="9265" x="6670675" y="3616325"/>
          <p14:tracePt t="9275" x="6670675" y="3590925"/>
          <p14:tracePt t="9285" x="6670675" y="3567113"/>
          <p14:tracePt t="9289" x="6670675" y="3529013"/>
          <p14:tracePt t="9301" x="6670675" y="3516313"/>
          <p14:tracePt t="9305" x="6670675" y="3503613"/>
          <p14:tracePt t="9314" x="6670675" y="3490913"/>
          <p14:tracePt t="9371" x="6670675" y="3479800"/>
          <p14:tracePt t="9421" x="6657975" y="3454400"/>
          <p14:tracePt t="9427" x="6657975" y="3416300"/>
          <p14:tracePt t="9437" x="6645275" y="3367088"/>
          <p14:tracePt t="9447" x="6619875" y="3290888"/>
          <p14:tracePt t="9457" x="6594475" y="3190875"/>
          <p14:tracePt t="9461" x="6583363" y="3103563"/>
          <p14:tracePt t="9466" x="6557963" y="3028950"/>
          <p14:tracePt t="9477" x="6545263" y="2965450"/>
          <p14:tracePt t="9487" x="6532563" y="2903538"/>
          <p14:tracePt t="9491" x="6507163" y="2852738"/>
          <p14:tracePt t="9501" x="6494463" y="2790825"/>
          <p14:tracePt t="9507" x="6494463" y="2765425"/>
          <p14:tracePt t="9518" x="6494463" y="2740025"/>
          <p14:tracePt t="9529" x="6494463" y="2716213"/>
          <p14:tracePt t="9533" x="6494463" y="2703513"/>
          <p14:tracePt t="9545" x="6494463" y="2690813"/>
          <p14:tracePt t="9549" x="6483350" y="2690813"/>
          <p14:tracePt t="9557" x="6483350" y="2665413"/>
          <p14:tracePt t="9573" x="6483350" y="2652713"/>
          <p14:tracePt t="9587" x="6483350" y="2627313"/>
          <p14:tracePt t="9608" x="6470650" y="2616200"/>
          <p14:tracePt t="9613" x="6470650" y="2590800"/>
          <p14:tracePt t="9623" x="6457950" y="2578100"/>
          <p14:tracePt t="9627" x="6445250" y="2552700"/>
          <p14:tracePt t="9637" x="6445250" y="2540000"/>
          <p14:tracePt t="9649" x="6445250" y="2516188"/>
          <p14:tracePt t="9653" x="6432550" y="2503488"/>
          <p14:tracePt t="9663" x="6419850" y="2490788"/>
          <p14:tracePt t="9669" x="6419850" y="2478088"/>
          <p14:tracePt t="9679" x="6419850" y="2465388"/>
          <p14:tracePt t="9689" x="6407150" y="2452688"/>
          <p14:tracePt t="9693" x="6394450" y="2439988"/>
          <p14:tracePt t="9703" x="6394450" y="2427288"/>
          <p14:tracePt t="9709" x="6381750" y="2414588"/>
          <p14:tracePt t="9719" x="6381750" y="2403475"/>
          <p14:tracePt t="9733" x="6381750" y="2390775"/>
          <p14:tracePt t="9743" x="6370638" y="2390775"/>
          <p14:tracePt t="10233" x="6394450" y="2378075"/>
          <p14:tracePt t="10253" x="6407150" y="2378075"/>
          <p14:tracePt t="10260" x="6407150" y="2365375"/>
          <p14:tracePt t="10269" x="6419850" y="2365375"/>
          <p14:tracePt t="10339" x="6432550" y="2365375"/>
          <p14:tracePt t="10350" x="6445250" y="2365375"/>
          <p14:tracePt t="10355" x="6470650" y="2365375"/>
          <p14:tracePt t="10369" x="6494463" y="2365375"/>
          <p14:tracePt t="10376" x="6519863" y="2365375"/>
          <p14:tracePt t="10380" x="6545263" y="2365375"/>
          <p14:tracePt t="10389" x="6583363" y="2365375"/>
          <p14:tracePt t="10395" x="6632575" y="2365375"/>
          <p14:tracePt t="10405" x="6670675" y="2365375"/>
          <p14:tracePt t="10415" x="6719888" y="2365375"/>
          <p14:tracePt t="10419" x="6757988" y="2365375"/>
          <p14:tracePt t="10429" x="6796088" y="2365375"/>
          <p14:tracePt t="10435" x="6819900" y="2365375"/>
          <p14:tracePt t="10446" x="6832600" y="2365375"/>
          <p14:tracePt t="10456" x="6845300" y="2365375"/>
          <p14:tracePt t="10485" x="6858000" y="2365375"/>
          <p14:tracePt t="10500" x="6870700" y="2365375"/>
          <p14:tracePt t="10515" x="6883400" y="2378075"/>
          <p14:tracePt t="10525" x="6919913" y="2378075"/>
          <p14:tracePt t="10534" x="6945313" y="2390775"/>
          <p14:tracePt t="10541" x="6958013" y="2403475"/>
          <p14:tracePt t="10551" x="6996113" y="2403475"/>
          <p14:tracePt t="10555" x="7032625" y="2414588"/>
          <p14:tracePt t="10565" x="7070725" y="2414588"/>
          <p14:tracePt t="10577" x="7108825" y="2427288"/>
          <p14:tracePt t="10581" x="7158038" y="2439988"/>
          <p14:tracePt t="10591" x="7183438" y="2452688"/>
          <p14:tracePt t="10596" x="7208838" y="2452688"/>
          <p14:tracePt t="10608" x="7232650" y="2465388"/>
          <p14:tracePt t="10617" x="7258050" y="2465388"/>
          <p14:tracePt t="10621" x="7283450" y="2478088"/>
          <p14:tracePt t="10637" x="7296150" y="2478088"/>
          <p14:tracePt t="10647" x="7321550" y="2490788"/>
          <p14:tracePt t="10657" x="7321550" y="2503488"/>
          <p14:tracePt t="10661" x="7345363" y="2503488"/>
          <p14:tracePt t="10671" x="7358063" y="2516188"/>
          <p14:tracePt t="10687" x="7370763" y="2527300"/>
          <p14:tracePt t="10703" x="7383463" y="2527300"/>
          <p14:tracePt t="10712" x="7383463" y="2540000"/>
          <p14:tracePt t="11277" x="7396163" y="2540000"/>
          <p14:tracePt t="11357" x="7408863" y="2540000"/>
          <p14:tracePt t="11373" x="7421563" y="2552700"/>
          <p14:tracePt t="11382" x="7421563" y="2565400"/>
          <p14:tracePt t="11389" x="7434263" y="2590800"/>
          <p14:tracePt t="11399" x="7434263" y="2616200"/>
          <p14:tracePt t="11403" x="7446963" y="2627313"/>
          <p14:tracePt t="11413" x="7446963" y="2652713"/>
          <p14:tracePt t="11424" x="7458075" y="2690813"/>
          <p14:tracePt t="11429" x="7458075" y="2728913"/>
          <p14:tracePt t="11439" x="7458075" y="2765425"/>
          <p14:tracePt t="11443" x="7458075" y="2790825"/>
          <p14:tracePt t="11453" x="7458075" y="2816225"/>
          <p14:tracePt t="11463" x="7458075" y="2828925"/>
          <p14:tracePt t="11469" x="7458075" y="2852738"/>
          <p14:tracePt t="11479" x="7458075" y="2865438"/>
          <p14:tracePt t="11482" x="7458075" y="2890838"/>
          <p14:tracePt t="11495" x="7458075" y="2903538"/>
          <p14:tracePt t="11507" x="7458075" y="2916238"/>
          <p14:tracePt t="11509" x="7458075" y="2941638"/>
          <p14:tracePt t="11520" x="7458075" y="2965450"/>
          <p14:tracePt t="11525" x="7458075" y="2990850"/>
          <p14:tracePt t="11536" x="7458075" y="3016250"/>
          <p14:tracePt t="11545" x="7458075" y="3041650"/>
          <p14:tracePt t="11549" x="7458075" y="3078163"/>
          <p14:tracePt t="11559" x="7446963" y="3116263"/>
          <p14:tracePt t="11566" x="7446963" y="3154363"/>
          <p14:tracePt t="11575" x="7446963" y="3190875"/>
          <p14:tracePt t="11585" x="7446963" y="3228975"/>
          <p14:tracePt t="11589" x="7446963" y="3267075"/>
          <p14:tracePt t="11599" x="7446963" y="3303588"/>
          <p14:tracePt t="11606" x="7434263" y="3341688"/>
          <p14:tracePt t="11615" x="7434263" y="3367088"/>
          <p14:tracePt t="11624" x="7434263" y="3390900"/>
          <p14:tracePt t="11631" x="7434263" y="3403600"/>
          <p14:tracePt t="11640" x="7434263" y="3416300"/>
          <p14:tracePt t="11644" x="7434263" y="3441700"/>
          <p14:tracePt t="11665" x="7434263" y="3454400"/>
          <p14:tracePt t="11685" x="7434263" y="3467100"/>
          <p14:tracePt t="11711" x="7434263" y="3479800"/>
          <p14:tracePt t="11721" x="7434263" y="3490913"/>
          <p14:tracePt t="11737" x="7434263" y="3503613"/>
          <p14:tracePt t="11787" x="7434263" y="3516313"/>
          <p14:tracePt t="12010" x="7421563" y="3516313"/>
          <p14:tracePt t="12030" x="7408863" y="3516313"/>
          <p14:tracePt t="12034" x="7408863" y="3529013"/>
          <p14:tracePt t="12043" x="7396163" y="3529013"/>
          <p14:tracePt t="12049" x="7370763" y="3529013"/>
          <p14:tracePt t="12059" x="7358063" y="3541713"/>
          <p14:tracePt t="12070" x="7334250" y="3541713"/>
          <p14:tracePt t="12075" x="7296150" y="3541713"/>
          <p14:tracePt t="12085" x="7283450" y="3541713"/>
          <p14:tracePt t="12089" x="7258050" y="3541713"/>
          <p14:tracePt t="12099" x="7232650" y="3529013"/>
          <p14:tracePt t="12109" x="7208838" y="3529013"/>
          <p14:tracePt t="12115" x="7196138" y="3516313"/>
          <p14:tracePt t="12125" x="7170738" y="3503613"/>
          <p14:tracePt t="12128" x="7145338" y="3490913"/>
          <p14:tracePt t="12140" x="7132638" y="3490913"/>
          <p14:tracePt t="12149" x="7108825" y="3479800"/>
          <p14:tracePt t="12156" x="7083425" y="3467100"/>
          <p14:tracePt t="12164" x="7045325" y="3454400"/>
          <p14:tracePt t="12169" x="7032625" y="3441700"/>
          <p14:tracePt t="12179" x="7008813" y="3429000"/>
          <p14:tracePt t="12191" x="6983413" y="3429000"/>
          <p14:tracePt t="12195" x="6945313" y="3429000"/>
          <p14:tracePt t="12205" x="6908800" y="3429000"/>
          <p14:tracePt t="12211" x="6870700" y="3429000"/>
          <p14:tracePt t="12221" x="6819900" y="3416300"/>
          <p14:tracePt t="12231" x="6757988" y="3416300"/>
          <p14:tracePt t="12234" x="6707188" y="3416300"/>
          <p14:tracePt t="12244" x="6657975" y="3416300"/>
          <p14:tracePt t="12251" x="6619875" y="3416300"/>
          <p14:tracePt t="12260" x="6583363" y="3416300"/>
          <p14:tracePt t="12272" x="6532563" y="3416300"/>
          <p14:tracePt t="12276" x="6494463" y="3416300"/>
          <p14:tracePt t="12285" x="6457950" y="3429000"/>
          <p14:tracePt t="12291" x="6419850" y="3429000"/>
          <p14:tracePt t="12301" x="6394450" y="3429000"/>
          <p14:tracePt t="12311" x="6370638" y="3429000"/>
          <p14:tracePt t="12327" x="6345238" y="3429000"/>
          <p14:tracePt t="12331" x="6332538" y="3429000"/>
          <p14:tracePt t="12352" x="6307138" y="3429000"/>
          <p14:tracePt t="12368" x="6294438" y="3429000"/>
          <p14:tracePt t="12373" x="6269038" y="3429000"/>
          <p14:tracePt t="12391" x="6245225" y="3429000"/>
          <p14:tracePt t="12397" x="6219825" y="3429000"/>
          <p14:tracePt t="12408" x="6207125" y="3429000"/>
          <p14:tracePt t="12411" x="6194425" y="3429000"/>
          <p14:tracePt t="12425" x="6181725" y="3429000"/>
          <p14:tracePt t="12432" x="6169025" y="3429000"/>
          <p14:tracePt t="12438" x="6157913" y="3429000"/>
          <p14:tracePt t="12447" x="6145213" y="3429000"/>
          <p14:tracePt t="12474" x="6132513" y="3429000"/>
          <p14:tracePt t="12478" x="6119813" y="3429000"/>
          <p14:tracePt t="12493" x="6119813" y="3416300"/>
          <p14:tracePt t="12504" x="6107113" y="3416300"/>
          <p14:tracePt t="12517" x="6094413" y="3416300"/>
          <p14:tracePt t="12533" x="6069013" y="3416300"/>
          <p14:tracePt t="12545" x="6056313" y="3416300"/>
          <p14:tracePt t="12554" x="6045200" y="3416300"/>
          <p14:tracePt t="12560" x="6032500" y="3416300"/>
          <p14:tracePt t="12570" x="5994400" y="3416300"/>
          <p14:tracePt t="12574" x="5969000" y="3416300"/>
          <p14:tracePt t="12583" x="5945188" y="3416300"/>
          <p14:tracePt t="12593" x="5919788" y="3416300"/>
          <p14:tracePt t="12599" x="5881688" y="3403600"/>
          <p14:tracePt t="12609" x="5843588" y="3403600"/>
          <p14:tracePt t="12613" x="5807075" y="3390900"/>
          <p14:tracePt t="12623" x="5781675" y="3390900"/>
          <p14:tracePt t="12633" x="5756275" y="3390900"/>
          <p14:tracePt t="12639" x="5732463" y="3378200"/>
          <p14:tracePt t="12649" x="5694363" y="3378200"/>
          <p14:tracePt t="12655" x="5668963" y="3378200"/>
          <p14:tracePt t="12665" x="5656263" y="3367088"/>
          <p14:tracePt t="12675" x="5619750" y="3354388"/>
          <p14:tracePt t="12679" x="5581650" y="3354388"/>
          <p14:tracePt t="12690" x="5543550" y="3341688"/>
          <p14:tracePt t="12695" x="5494338" y="3341688"/>
          <p14:tracePt t="12707" x="5443538" y="3341688"/>
          <p14:tracePt t="12715" x="5381625" y="3328988"/>
          <p14:tracePt t="12721" x="5318125" y="3328988"/>
          <p14:tracePt t="12729" x="5256213" y="3328988"/>
          <p14:tracePt t="12735" x="5181600" y="3328988"/>
          <p14:tracePt t="12746" x="5118100" y="3341688"/>
          <p14:tracePt t="12756" x="5081588" y="3341688"/>
          <p14:tracePt t="12759" x="5056188" y="3341688"/>
          <p14:tracePt t="12773" x="5030788" y="3341688"/>
          <p14:tracePt t="12775" x="4992688" y="3354388"/>
          <p14:tracePt t="12786" x="4968875" y="3354388"/>
          <p14:tracePt t="12795" x="4956175" y="3354388"/>
          <p14:tracePt t="12801" x="4918075" y="3354388"/>
          <p14:tracePt t="12811" x="4892675" y="3354388"/>
          <p14:tracePt t="12815" x="4856163" y="3354388"/>
          <p14:tracePt t="12825" x="4818063" y="3354388"/>
          <p14:tracePt t="12835" x="4756150" y="3354388"/>
          <p14:tracePt t="12841" x="4692650" y="3354388"/>
          <p14:tracePt t="12851" x="4630738" y="3341688"/>
          <p14:tracePt t="12855" x="4554538" y="3341688"/>
          <p14:tracePt t="12865" x="4492625" y="3328988"/>
          <p14:tracePt t="12874" x="4443413" y="3328988"/>
          <p14:tracePt t="12880" x="4392613" y="3328988"/>
          <p14:tracePt t="12891" x="4318000" y="3328988"/>
          <p14:tracePt t="12897" x="4267200" y="3328988"/>
          <p14:tracePt t="12907" x="4230688" y="3328988"/>
          <p14:tracePt t="12917" x="4179888" y="3316288"/>
          <p14:tracePt t="12921" x="4141788" y="3316288"/>
          <p14:tracePt t="12931" x="4105275" y="3316288"/>
          <p14:tracePt t="12938" x="4054475" y="3303588"/>
          <p14:tracePt t="12947" x="4041775" y="3303588"/>
          <p14:tracePt t="12957" x="4005263" y="3303588"/>
          <p14:tracePt t="12961" x="3979863" y="3290888"/>
          <p14:tracePt t="12971" x="3954463" y="3290888"/>
          <p14:tracePt t="12977" x="3929063" y="3290888"/>
          <p14:tracePt t="12987" x="3892550" y="3278188"/>
          <p14:tracePt t="12997" x="3829050" y="3267075"/>
          <p14:tracePt t="13003" x="3779838" y="3254375"/>
          <p14:tracePt t="13013" x="3703638" y="3241675"/>
          <p14:tracePt t="13017" x="3641725" y="3228975"/>
          <p14:tracePt t="13026" x="3567113" y="3216275"/>
          <p14:tracePt t="13037" x="3529013" y="3216275"/>
          <p14:tracePt t="13043" x="3479800" y="3216275"/>
          <p14:tracePt t="13054" x="3454400" y="3216275"/>
          <p14:tracePt t="13056" x="3416300" y="3203575"/>
          <p14:tracePt t="13067" x="3390900" y="3203575"/>
          <p14:tracePt t="13076" x="3354388" y="3203575"/>
          <p14:tracePt t="13082" x="3328988" y="3203575"/>
          <p14:tracePt t="13093" x="3303588" y="3190875"/>
          <p14:tracePt t="13104" x="3267075" y="3190875"/>
          <p14:tracePt t="13106" x="3228975" y="3178175"/>
          <p14:tracePt t="13119" x="3190875" y="3178175"/>
          <p14:tracePt t="13123" x="3154363" y="3165475"/>
          <p14:tracePt t="13134" x="3116263" y="3165475"/>
          <p14:tracePt t="13138" x="3078163" y="3165475"/>
          <p14:tracePt t="13149" x="3054350" y="3165475"/>
          <p14:tracePt t="13159" x="3016250" y="3154363"/>
          <p14:tracePt t="13163" x="2978150" y="3154363"/>
          <p14:tracePt t="13172" x="2952750" y="3141663"/>
          <p14:tracePt t="13179" x="2916238" y="3141663"/>
          <p14:tracePt t="13189" x="2865438" y="3141663"/>
          <p14:tracePt t="13199" x="2816225" y="3141663"/>
          <p14:tracePt t="13203" x="2778125" y="3141663"/>
          <p14:tracePt t="13213" x="2740025" y="3128963"/>
          <p14:tracePt t="13219" x="2665413" y="3128963"/>
          <p14:tracePt t="13229" x="2627313" y="3128963"/>
          <p14:tracePt t="13239" x="2603500" y="3128963"/>
          <p14:tracePt t="13244" x="2578100" y="3128963"/>
          <p14:tracePt t="13255" x="2565400" y="3128963"/>
          <p14:tracePt t="13259" x="2540000" y="3128963"/>
          <p14:tracePt t="13269" x="2516188" y="3128963"/>
          <p14:tracePt t="13278" x="2503488" y="3128963"/>
          <p14:tracePt t="13285" x="2490788" y="3128963"/>
          <p14:tracePt t="13295" x="2478088" y="3128963"/>
          <p14:tracePt t="13298" x="2465388" y="3128963"/>
          <p14:tracePt t="13308" x="2452688" y="3128963"/>
          <p14:tracePt t="13319" x="2427288" y="3128963"/>
          <p14:tracePt t="13324" x="2403475" y="3128963"/>
          <p14:tracePt t="13335" x="2365375" y="3128963"/>
          <p14:tracePt t="13341" x="2352675" y="3128963"/>
          <p14:tracePt t="13351" x="2327275" y="3128963"/>
          <p14:tracePt t="13361" x="2314575" y="3128963"/>
          <p14:tracePt t="13365" x="2290763" y="3128963"/>
          <p14:tracePt t="13375" x="2265363" y="3128963"/>
          <p14:tracePt t="13391" x="2239963" y="3128963"/>
          <p14:tracePt t="13405" x="2214563" y="3128963"/>
          <p14:tracePt t="13640" x="2201863" y="3128963"/>
          <p14:tracePt t="13648" x="2190750" y="3141663"/>
          <p14:tracePt t="13657" x="2178050" y="3165475"/>
          <p14:tracePt t="13663" x="2165350" y="3178175"/>
          <p14:tracePt t="13673" x="2165350" y="3190875"/>
          <p14:tracePt t="13683" x="2152650" y="3203575"/>
          <p14:tracePt t="13687" x="2152650" y="3216275"/>
          <p14:tracePt t="13710" x="2139950" y="3228975"/>
          <p14:tracePt t="13713" x="2127250" y="3241675"/>
          <p14:tracePt t="13723" x="2127250" y="3254375"/>
          <p14:tracePt t="13739" x="2114550" y="3267075"/>
          <p14:tracePt t="13826" x="2101850" y="3267075"/>
          <p14:tracePt t="14213" x="2089150" y="3267075"/>
          <p14:tracePt t="14253" x="2078038" y="3267075"/>
          <p14:tracePt t="14444" x="2078038" y="3278188"/>
          <p14:tracePt t="14688" x="2052638" y="3278188"/>
          <p14:tracePt t="14698" x="2039938" y="3278188"/>
          <p14:tracePt t="14708" x="2001838" y="3278188"/>
          <p14:tracePt t="14710" x="1978025" y="3278188"/>
          <p14:tracePt t="14723" x="1965325" y="3278188"/>
          <p14:tracePt t="14727" x="1952625" y="3278188"/>
          <p14:tracePt t="14737" x="1939925" y="3278188"/>
          <p14:tracePt t="14843" x="1927225" y="3278188"/>
          <p14:tracePt t="15559" x="1939925" y="3278188"/>
          <p14:tracePt t="15615" x="1952625" y="3278188"/>
          <p14:tracePt t="15625" x="1965325" y="3278188"/>
          <p14:tracePt t="15639" x="1978025" y="3278188"/>
          <p14:tracePt t="15651" x="1989138" y="3278188"/>
          <p14:tracePt t="15666" x="2001838" y="3278188"/>
          <p14:tracePt t="15682" x="2014538" y="3278188"/>
          <p14:tracePt t="15827" x="2027238" y="3267075"/>
          <p14:tracePt t="15838" x="2078038" y="3216275"/>
          <p14:tracePt t="15842" x="2178050" y="3128963"/>
          <p14:tracePt t="15852" x="2265363" y="3054350"/>
          <p14:tracePt t="15858" x="2365375" y="2965450"/>
          <p14:tracePt t="15869" x="2452688" y="2890838"/>
          <p14:tracePt t="15872" x="2527300" y="2828925"/>
          <p14:tracePt t="15884" x="2590800" y="2778125"/>
          <p14:tracePt t="15894" x="2640013" y="2716213"/>
          <p14:tracePt t="15897" x="2678113" y="2678113"/>
          <p14:tracePt t="15907" x="2703513" y="2627313"/>
          <p14:tracePt t="15913" x="2728913" y="2590800"/>
          <p14:tracePt t="15924" x="2728913" y="2565400"/>
          <p14:tracePt t="15934" x="2740025" y="2540000"/>
          <p14:tracePt t="15937" x="2765425" y="2503488"/>
          <p14:tracePt t="15950" x="2778125" y="2452688"/>
          <p14:tracePt t="15955" x="2778125" y="2439988"/>
          <p14:tracePt t="15963" x="2778125" y="2427288"/>
          <p14:tracePt t="15973" x="2778125" y="2403475"/>
          <p14:tracePt t="15977" x="2790825" y="2403475"/>
          <p14:tracePt t="15986" x="2790825" y="2390775"/>
          <p14:tracePt t="16003" x="2790825" y="2365375"/>
          <p14:tracePt t="16015" x="2790825" y="2352675"/>
          <p14:tracePt t="16020" x="2803525" y="2352675"/>
          <p14:tracePt t="16030" x="2816225" y="2327275"/>
          <p14:tracePt t="16034" x="2816225" y="2314575"/>
          <p14:tracePt t="16045" x="2828925" y="2303463"/>
          <p14:tracePt t="16053" x="2828925" y="2278063"/>
          <p14:tracePt t="16060" x="2840038" y="2278063"/>
          <p14:tracePt t="16101" x="2840038" y="2265363"/>
          <p14:tracePt t="16117" x="2852738" y="2265363"/>
          <p14:tracePt t="16150" x="2865438" y="2265363"/>
          <p14:tracePt t="16165" x="2890838" y="2252663"/>
          <p14:tracePt t="16180" x="2903538" y="2252663"/>
          <p14:tracePt t="16191" x="2928938" y="2239963"/>
          <p14:tracePt t="16195" x="2965450" y="2239963"/>
          <p14:tracePt t="16206" x="3003550" y="2239963"/>
          <p14:tracePt t="16216" x="3054350" y="2239963"/>
          <p14:tracePt t="16221" x="3116263" y="2239963"/>
          <p14:tracePt t="16233" x="3228975" y="2239963"/>
          <p14:tracePt t="16235" x="3316288" y="2239963"/>
          <p14:tracePt t="16246" x="3390900" y="2252663"/>
          <p14:tracePt t="16255" x="3441700" y="2252663"/>
          <p14:tracePt t="16262" x="3467100" y="2265363"/>
          <p14:tracePt t="16271" x="3490913" y="2265363"/>
          <p14:tracePt t="16275" x="3503613" y="2265363"/>
          <p14:tracePt t="16295" x="3516313" y="2265363"/>
          <p14:tracePt t="16377" x="3529013" y="2265363"/>
          <p14:tracePt t="16381" x="3541713" y="2265363"/>
          <p14:tracePt t="16391" x="3567113" y="2265363"/>
          <p14:tracePt t="16398" x="3590925" y="2278063"/>
          <p14:tracePt t="16407" x="3641725" y="2290763"/>
          <p14:tracePt t="16417" x="3703638" y="2290763"/>
          <p14:tracePt t="16421" x="3792538" y="2314575"/>
          <p14:tracePt t="16432" x="3892550" y="2339975"/>
          <p14:tracePt t="16441" x="4017963" y="2378075"/>
          <p14:tracePt t="16447" x="4105275" y="2403475"/>
          <p14:tracePt t="16457" x="4179888" y="2414588"/>
          <p14:tracePt t="16463" x="4241800" y="2427288"/>
          <p14:tracePt t="16472" x="4279900" y="2439988"/>
          <p14:tracePt t="16476" x="4292600" y="2452688"/>
          <p14:tracePt t="16487" x="4318000" y="2452688"/>
          <p14:tracePt t="16503" x="4330700" y="2452688"/>
          <p14:tracePt t="16542" x="4341813" y="2452688"/>
          <p14:tracePt t="16557" x="4354513" y="2452688"/>
          <p14:tracePt t="16579" x="4367213" y="2452688"/>
          <p14:tracePt t="16593" x="4379913" y="2452688"/>
          <p14:tracePt t="17190" x="4392613" y="2452688"/>
          <p14:tracePt t="17203" x="4405313" y="2452688"/>
          <p14:tracePt t="17220" x="4418013" y="2452688"/>
          <p14:tracePt t="17243" x="4430713" y="2452688"/>
          <p14:tracePt t="17260" x="4443413" y="2465388"/>
          <p14:tracePt t="17269" x="4454525" y="2478088"/>
          <p14:tracePt t="17279" x="4467225" y="2478088"/>
          <p14:tracePt t="17285" x="4467225" y="2503488"/>
          <p14:tracePt t="17295" x="4492625" y="2540000"/>
          <p14:tracePt t="17298" x="4518025" y="2590800"/>
          <p14:tracePt t="17309" x="4530725" y="2627313"/>
          <p14:tracePt t="17319" x="4554538" y="2665413"/>
          <p14:tracePt t="17325" x="4579938" y="2728913"/>
          <p14:tracePt t="17335" x="4605338" y="2778125"/>
          <p14:tracePt t="17339" x="4618038" y="2840038"/>
          <p14:tracePt t="17349" x="4643438" y="2890838"/>
          <p14:tracePt t="17359" x="4667250" y="2941638"/>
          <p14:tracePt t="17364" x="4679950" y="2978150"/>
          <p14:tracePt t="17376" x="4692650" y="3028950"/>
          <p14:tracePt t="17380" x="4718050" y="3054350"/>
          <p14:tracePt t="17391" x="4743450" y="3116263"/>
          <p14:tracePt t="17401" x="4743450" y="3141663"/>
          <p14:tracePt t="17405" x="4779963" y="3165475"/>
          <p14:tracePt t="17415" x="4792663" y="3216275"/>
          <p14:tracePt t="17421" x="4818063" y="3241675"/>
          <p14:tracePt t="17431" x="4843463" y="3267075"/>
          <p14:tracePt t="17441" x="4868863" y="3290888"/>
          <p14:tracePt t="17446" x="4892675" y="3328988"/>
          <p14:tracePt t="17455" x="4918075" y="3354388"/>
          <p14:tracePt t="17461" x="4943475" y="3367088"/>
          <p14:tracePt t="17471" x="4968875" y="3403600"/>
          <p14:tracePt t="17481" x="4992688" y="3429000"/>
          <p14:tracePt t="17485" x="5018088" y="3454400"/>
          <p14:tracePt t="17497" x="5043488" y="3479800"/>
          <p14:tracePt t="17501" x="5081588" y="3529013"/>
          <p14:tracePt t="17511" x="5105400" y="3567113"/>
          <p14:tracePt t="17521" x="5143500" y="3603625"/>
          <p14:tracePt t="17526" x="5156200" y="3629025"/>
          <p14:tracePt t="17536" x="5181600" y="3641725"/>
          <p14:tracePt t="17540" x="5230813" y="3679825"/>
          <p14:tracePt t="17551" x="5256213" y="3692525"/>
          <p14:tracePt t="17561" x="5281613" y="3716338"/>
          <p14:tracePt t="17567" x="5305425" y="3729038"/>
          <p14:tracePt t="17577" x="5356225" y="3767138"/>
          <p14:tracePt t="17581" x="5430838" y="3816350"/>
          <p14:tracePt t="17591" x="5468938" y="3854450"/>
          <p14:tracePt t="17601" x="5518150" y="3879850"/>
          <p14:tracePt t="17606" x="5556250" y="3905250"/>
          <p14:tracePt t="17616" x="5594350" y="3929063"/>
          <p14:tracePt t="17622" x="5643563" y="3967163"/>
          <p14:tracePt t="17633" x="5681663" y="3992563"/>
          <p14:tracePt t="17642" x="5707063" y="4017963"/>
          <p14:tracePt t="17647" x="5743575" y="4041775"/>
          <p14:tracePt t="17657" x="5768975" y="4067175"/>
          <p14:tracePt t="17663" x="5781675" y="4079875"/>
          <p14:tracePt t="17673" x="5807075" y="4105275"/>
          <p14:tracePt t="17687" x="5819775" y="4117975"/>
          <p14:tracePt t="17697" x="5832475" y="4117975"/>
          <p14:tracePt t="17702" x="5843588" y="4117975"/>
          <p14:tracePt t="17779" x="5856288" y="4117975"/>
          <p14:tracePt t="17905" x="5868988" y="4105275"/>
          <p14:tracePt t="17915" x="5894388" y="4029075"/>
          <p14:tracePt t="17925" x="5932488" y="3979863"/>
          <p14:tracePt t="17929" x="5932488" y="3941763"/>
          <p14:tracePt t="17940" x="5956300" y="3916363"/>
          <p14:tracePt t="17946" x="5969000" y="3892550"/>
          <p14:tracePt t="17963" x="5981700" y="3854450"/>
          <p14:tracePt t="17965" x="5981700" y="3816350"/>
          <p14:tracePt t="17971" x="6007100" y="3792538"/>
          <p14:tracePt t="17981" x="6007100" y="3754438"/>
          <p14:tracePt t="17985" x="6007100" y="3703638"/>
          <p14:tracePt t="17995" x="6019800" y="3679825"/>
          <p14:tracePt t="18005" x="6032500" y="3641725"/>
          <p14:tracePt t="18012" x="6045200" y="3590925"/>
          <p14:tracePt t="18021" x="6045200" y="3541713"/>
          <p14:tracePt t="18026" x="6045200" y="3467100"/>
          <p14:tracePt t="18035" x="6045200" y="3354388"/>
          <p14:tracePt t="18045" x="6069013" y="3267075"/>
          <p14:tracePt t="18051" x="6069013" y="3178175"/>
          <p14:tracePt t="18062" x="6081713" y="3090863"/>
          <p14:tracePt t="18065" x="6094413" y="3028950"/>
          <p14:tracePt t="18077" x="6094413" y="2952750"/>
          <p14:tracePt t="18087" x="6107113" y="2890838"/>
          <p14:tracePt t="18091" x="6107113" y="2803525"/>
          <p14:tracePt t="18101" x="6107113" y="2728913"/>
          <p14:tracePt t="18107" x="6107113" y="2665413"/>
          <p14:tracePt t="18117" x="6107113" y="2603500"/>
          <p14:tracePt t="18127" x="6107113" y="2527300"/>
          <p14:tracePt t="18131" x="6107113" y="2465388"/>
          <p14:tracePt t="18141" x="6107113" y="2414588"/>
          <p14:tracePt t="18147" x="6107113" y="2339975"/>
          <p14:tracePt t="18157" x="6107113" y="2303463"/>
          <p14:tracePt t="18167" x="6107113" y="2265363"/>
          <p14:tracePt t="18171" x="6119813" y="2227263"/>
          <p14:tracePt t="18181" x="6119813" y="2201863"/>
          <p14:tracePt t="18187" x="6132513" y="2165350"/>
          <p14:tracePt t="18197" x="6132513" y="2152650"/>
          <p14:tracePt t="18207" x="6145213" y="2139950"/>
          <p14:tracePt t="18212" x="6145213" y="2127250"/>
          <p14:tracePt t="18237" x="6145213" y="2114550"/>
          <p14:tracePt t="18253" x="6145213" y="2101850"/>
          <p14:tracePt t="18264" x="6145213" y="2089150"/>
          <p14:tracePt t="18267" x="6145213" y="2078038"/>
          <p14:tracePt t="18279" x="6145213" y="2065338"/>
          <p14:tracePt t="18287" x="6145213" y="2039938"/>
          <p14:tracePt t="18294" x="6145213" y="2014538"/>
          <p14:tracePt t="18303" x="6145213" y="1978025"/>
          <p14:tracePt t="18310" x="6145213" y="1952625"/>
          <p14:tracePt t="18319" x="6145213" y="1914525"/>
          <p14:tracePt t="18329" x="6157913" y="1889125"/>
          <p14:tracePt t="18332" x="6157913" y="1852613"/>
          <p14:tracePt t="18343" x="6169025" y="1801813"/>
          <p14:tracePt t="18348" x="6181725" y="1752600"/>
          <p14:tracePt t="18359" x="6194425" y="1689100"/>
          <p14:tracePt t="18369" x="6207125" y="1639888"/>
          <p14:tracePt t="18373" x="6207125" y="1601788"/>
          <p14:tracePt t="18383" x="6207125" y="1563688"/>
          <p14:tracePt t="18388" x="6219825" y="1539875"/>
          <p14:tracePt t="18399" x="6219825" y="1514475"/>
          <p14:tracePt t="18409" x="6232525" y="1489075"/>
          <p14:tracePt t="18520" x="6245225" y="1489075"/>
          <p14:tracePt t="18533" x="6257925" y="1514475"/>
          <p14:tracePt t="18536" x="6269038" y="1539875"/>
          <p14:tracePt t="18546" x="6294438" y="1589088"/>
          <p14:tracePt t="18552" x="6319838" y="1663700"/>
          <p14:tracePt t="18567" x="6357938" y="1739900"/>
          <p14:tracePt t="18571" x="6370638" y="1814513"/>
          <p14:tracePt t="18575" x="6419850" y="1901825"/>
          <p14:tracePt t="18585" x="6445250" y="2001838"/>
          <p14:tracePt t="18593" x="6494463" y="2152650"/>
          <p14:tracePt t="18602" x="6519863" y="2239963"/>
          <p14:tracePt t="18613" x="6545263" y="2352675"/>
          <p14:tracePt t="18615" x="6570663" y="2439988"/>
          <p14:tracePt t="18625" x="6594475" y="2503488"/>
          <p14:tracePt t="18631" x="6607175" y="2590800"/>
          <p14:tracePt t="18641" x="6632575" y="2652713"/>
          <p14:tracePt t="18650" x="6645275" y="2716213"/>
          <p14:tracePt t="18657" x="6657975" y="2778125"/>
          <p14:tracePt t="18667" x="6670675" y="2828925"/>
          <p14:tracePt t="18671" x="6670675" y="2903538"/>
          <p14:tracePt t="18681" x="6670675" y="2952750"/>
          <p14:tracePt t="18690" x="6670675" y="3016250"/>
          <p14:tracePt t="18696" x="6670675" y="3090863"/>
          <p14:tracePt t="18707" x="6670675" y="3165475"/>
          <p14:tracePt t="18711" x="6670675" y="3254375"/>
          <p14:tracePt t="18721" x="6670675" y="3341688"/>
          <p14:tracePt t="18731" x="6670675" y="3403600"/>
          <p14:tracePt t="18737" x="6670675" y="3479800"/>
          <p14:tracePt t="18747" x="6670675" y="3529013"/>
          <p14:tracePt t="18751" x="6670675" y="3579813"/>
          <p14:tracePt t="18761" x="6670675" y="3603625"/>
          <p14:tracePt t="18773" x="6670675" y="3629025"/>
          <p14:tracePt t="18777" x="6670675" y="3654425"/>
          <p14:tracePt t="18787" x="6683375" y="3679825"/>
          <p14:tracePt t="18803" x="6696075" y="3692525"/>
          <p14:tracePt t="18813" x="6696075" y="3703638"/>
          <p14:tracePt t="18989" x="6696075" y="3679825"/>
          <p14:tracePt t="18995" x="6696075" y="3629025"/>
          <p14:tracePt t="19007" x="6696075" y="3590925"/>
          <p14:tracePt t="19015" x="6696075" y="3541713"/>
          <p14:tracePt t="19019" x="6696075" y="3441700"/>
          <p14:tracePt t="19029" x="6696075" y="3378200"/>
          <p14:tracePt t="19036" x="6696075" y="3290888"/>
          <p14:tracePt t="19046" x="6707188" y="3190875"/>
          <p14:tracePt t="19055" x="6707188" y="3065463"/>
          <p14:tracePt t="19059" x="6719888" y="2952750"/>
          <p14:tracePt t="19069" x="6719888" y="2840038"/>
          <p14:tracePt t="19075" x="6719888" y="2740025"/>
          <p14:tracePt t="19085" x="6719888" y="2640013"/>
          <p14:tracePt t="19094" x="6719888" y="2516188"/>
          <p14:tracePt t="19099" x="6719888" y="2414588"/>
          <p14:tracePt t="19111" x="6719888" y="2327275"/>
          <p14:tracePt t="19115" x="6719888" y="2252663"/>
          <p14:tracePt t="19125" x="6719888" y="2178050"/>
          <p14:tracePt t="19135" x="6719888" y="2127250"/>
          <p14:tracePt t="19141" x="6719888" y="2089150"/>
          <p14:tracePt t="19151" x="6719888" y="2052638"/>
          <p14:tracePt t="19154" x="6719888" y="2039938"/>
          <p14:tracePt t="19165" x="6719888" y="2027238"/>
          <p14:tracePt t="19176" x="6719888" y="2014538"/>
          <p14:tracePt t="19180" x="6719888" y="2001838"/>
          <p14:tracePt t="19231" x="6719888" y="1989138"/>
          <p14:tracePt t="19247" x="6719888" y="1965325"/>
          <p14:tracePt t="19257" x="6719888" y="1952625"/>
          <p14:tracePt t="19262" x="6719888" y="1939925"/>
          <p14:tracePt t="19271" x="6719888" y="1927225"/>
          <p14:tracePt t="19278" x="6719888" y="1914525"/>
          <p14:tracePt t="19357" x="6719888" y="1952625"/>
          <p14:tracePt t="19366" x="6719888" y="2014538"/>
          <p14:tracePt t="19377" x="6719888" y="2089150"/>
          <p14:tracePt t="19383" x="6732588" y="2152650"/>
          <p14:tracePt t="19393" x="6732588" y="2227263"/>
          <p14:tracePt t="19396" x="6732588" y="2290763"/>
          <p14:tracePt t="19407" x="6732588" y="2365375"/>
          <p14:tracePt t="19417" x="6745288" y="2427288"/>
          <p14:tracePt t="19423" x="6745288" y="2478088"/>
          <p14:tracePt t="19433" x="6745288" y="2552700"/>
          <p14:tracePt t="19437" x="6757988" y="2590800"/>
          <p14:tracePt t="19447" x="6757988" y="2640013"/>
          <p14:tracePt t="19460" x="6770688" y="2678113"/>
          <p14:tracePt t="19463" x="6770688" y="2703513"/>
          <p14:tracePt t="19480" x="6783388" y="2778125"/>
          <p14:tracePt t="19489" x="6783388" y="2816225"/>
          <p14:tracePt t="19499" x="6796088" y="2840038"/>
          <p14:tracePt t="19502" x="6807200" y="2865438"/>
          <p14:tracePt t="19512" x="6807200" y="2890838"/>
          <p14:tracePt t="19518" x="6819900" y="2928938"/>
          <p14:tracePt t="19529" x="6819900" y="2965450"/>
          <p14:tracePt t="19539" x="6819900" y="2990850"/>
          <p14:tracePt t="19543" x="6832600" y="3028950"/>
          <p14:tracePt t="19553" x="6845300" y="3090863"/>
          <p14:tracePt t="19559" x="6845300" y="3128963"/>
          <p14:tracePt t="19569" x="6858000" y="3190875"/>
          <p14:tracePt t="19580" x="6858000" y="3241675"/>
          <p14:tracePt t="19585" x="6870700" y="3290888"/>
          <p14:tracePt t="19596" x="6870700" y="3367088"/>
          <p14:tracePt t="19600" x="6883400" y="3479800"/>
          <p14:tracePt t="19611" x="6883400" y="3529013"/>
          <p14:tracePt t="19619" x="6896100" y="3567113"/>
          <p14:tracePt t="19627" x="6896100" y="3603625"/>
          <p14:tracePt t="19635" x="6896100" y="3641725"/>
          <p14:tracePt t="19640" x="6896100" y="3667125"/>
          <p14:tracePt t="19650" x="6908800" y="3679825"/>
          <p14:tracePt t="19661" x="6908800" y="3703638"/>
          <p14:tracePt t="19665" x="6908800" y="3729038"/>
          <p14:tracePt t="19678" x="6919913" y="3754438"/>
          <p14:tracePt t="19680" x="6919913" y="3779838"/>
          <p14:tracePt t="19693" x="6919913" y="3792538"/>
          <p14:tracePt t="19701" x="6932613" y="3816350"/>
          <p14:tracePt t="19705" x="6945313" y="3854450"/>
          <p14:tracePt t="19715" x="6958013" y="3867150"/>
          <p14:tracePt t="19720" x="6958013" y="3879850"/>
          <p14:tracePt t="19731" x="6958013" y="3905250"/>
          <p14:tracePt t="19745" x="6958013" y="3916363"/>
          <p14:tracePt t="19770" x="6970713" y="3916363"/>
          <p14:tracePt t="19785" x="6970713" y="3929063"/>
          <p14:tracePt t="19795" x="6970713" y="3941763"/>
          <p14:tracePt t="19801" x="6970713" y="3954463"/>
          <p14:tracePt t="19821" x="6970713" y="3979863"/>
          <p14:tracePt t="19827" x="6970713" y="4005263"/>
          <p14:tracePt t="19837" x="6970713" y="4017963"/>
          <p14:tracePt t="19842" x="6970713" y="4041775"/>
          <p14:tracePt t="19851" x="6970713" y="4054475"/>
          <p14:tracePt t="19861" x="6970713" y="4079875"/>
          <p14:tracePt t="19878" x="6970713" y="4105275"/>
          <p14:tracePt t="19881" x="6970713" y="4129088"/>
          <p14:tracePt t="19907" x="6970713" y="4141788"/>
          <p14:tracePt t="19997" x="6958013" y="4141788"/>
          <p14:tracePt t="20003" x="6932613" y="4129088"/>
          <p14:tracePt t="20014" x="6919913" y="4117975"/>
          <p14:tracePt t="20024" x="6896100" y="4092575"/>
          <p14:tracePt t="20028" x="6883400" y="4054475"/>
          <p14:tracePt t="20039" x="6858000" y="3992563"/>
          <p14:tracePt t="20045" x="6832600" y="3916363"/>
          <p14:tracePt t="20053" x="6807200" y="3867150"/>
          <p14:tracePt t="20063" x="6796088" y="3792538"/>
          <p14:tracePt t="20070" x="6770688" y="3716338"/>
          <p14:tracePt t="20083" x="6732588" y="3567113"/>
          <p14:tracePt t="20092" x="6719888" y="3479800"/>
          <p14:tracePt t="20103" x="6696075" y="3390900"/>
          <p14:tracePt t="20108" x="6683375" y="3267075"/>
          <p14:tracePt t="20119" x="6657975" y="3154363"/>
          <p14:tracePt t="20123" x="6632575" y="3016250"/>
          <p14:tracePt t="20133" x="6619875" y="2916238"/>
          <p14:tracePt t="20143" x="6607175" y="2803525"/>
          <p14:tracePt t="20149" x="6570663" y="2678113"/>
          <p14:tracePt t="20159" x="6557963" y="2578100"/>
          <p14:tracePt t="20164" x="6545263" y="2414588"/>
          <p14:tracePt t="20177" x="6532563" y="2327275"/>
          <p14:tracePt t="20184" x="6532563" y="2252663"/>
          <p14:tracePt t="20189" x="6519863" y="2190750"/>
          <p14:tracePt t="20199" x="6519863" y="2114550"/>
          <p14:tracePt t="20204" x="6519863" y="2078038"/>
          <p14:tracePt t="20215" x="6519863" y="2027238"/>
          <p14:tracePt t="20225" x="6507163" y="2001838"/>
          <p14:tracePt t="20229" x="6507163" y="1978025"/>
          <p14:tracePt t="20239" x="6507163" y="1939925"/>
          <p14:tracePt t="20245" x="6494463" y="1927225"/>
          <p14:tracePt t="20255" x="6494463" y="1889125"/>
          <p14:tracePt t="20265" x="6483350" y="1865313"/>
          <p14:tracePt t="20271" x="6483350" y="1852613"/>
          <p14:tracePt t="20281" x="6483350" y="1827213"/>
          <p14:tracePt t="20285" x="6470650" y="1801813"/>
          <p14:tracePt t="20295" x="6457950" y="1765300"/>
          <p14:tracePt t="20305" x="6445250" y="1739900"/>
          <p14:tracePt t="20310" x="6445250" y="1727200"/>
          <p14:tracePt t="20321" x="6445250" y="1701800"/>
          <p14:tracePt t="20326" x="6432550" y="1676400"/>
          <p14:tracePt t="20345" x="6432550" y="1663700"/>
          <p14:tracePt t="20468" x="6432550" y="1689100"/>
          <p14:tracePt t="20472" x="6432550" y="1714500"/>
          <p14:tracePt t="20481" x="6432550" y="1752600"/>
          <p14:tracePt t="20487" x="6432550" y="1789113"/>
          <p14:tracePt t="20497" x="6445250" y="1852613"/>
          <p14:tracePt t="20506" x="6457950" y="1927225"/>
          <p14:tracePt t="20513" x="6470650" y="2014538"/>
          <p14:tracePt t="20523" x="6483350" y="2101850"/>
          <p14:tracePt t="20527" x="6483350" y="2214563"/>
          <p14:tracePt t="20537" x="6494463" y="2327275"/>
          <p14:tracePt t="20547" x="6494463" y="2439988"/>
          <p14:tracePt t="20553" x="6494463" y="2552700"/>
          <p14:tracePt t="20563" x="6494463" y="2678113"/>
          <p14:tracePt t="20567" x="6507163" y="2765425"/>
          <p14:tracePt t="20576" x="6507163" y="2840038"/>
          <p14:tracePt t="20587" x="6507163" y="2916238"/>
          <p14:tracePt t="20593" x="6507163" y="2941638"/>
          <p14:tracePt t="20603" x="6519863" y="2965450"/>
          <p14:tracePt t="20607" x="6519863" y="2978150"/>
          <p14:tracePt t="20789" x="6519863" y="2941638"/>
          <p14:tracePt t="20794" x="6519863" y="2890838"/>
          <p14:tracePt t="20805" x="6519863" y="2816225"/>
          <p14:tracePt t="20808" x="6532563" y="2752725"/>
          <p14:tracePt t="20819" x="6557963" y="2678113"/>
          <p14:tracePt t="20829" x="6570663" y="2603500"/>
          <p14:tracePt t="20835" x="6583363" y="2552700"/>
          <p14:tracePt t="20845" x="6594475" y="2503488"/>
          <p14:tracePt t="20851" x="6607175" y="2465388"/>
          <p14:tracePt t="20860" x="6607175" y="2427288"/>
          <p14:tracePt t="20875" x="6619875" y="2378075"/>
          <p14:tracePt t="20885" x="6619875" y="2365375"/>
          <p14:tracePt t="20891" x="6619875" y="2352675"/>
          <p14:tracePt t="21011" x="6632575" y="2352675"/>
          <p14:tracePt t="21077" x="6645275" y="2365375"/>
          <p14:tracePt t="21087" x="6645275" y="2403475"/>
          <p14:tracePt t="21093" x="6657975" y="2427288"/>
          <p14:tracePt t="21103" x="6657975" y="2478088"/>
          <p14:tracePt t="21113" x="6670675" y="2516188"/>
          <p14:tracePt t="21117" x="6670675" y="2590800"/>
          <p14:tracePt t="21127" x="6670675" y="2640013"/>
          <p14:tracePt t="21133" x="6670675" y="2690813"/>
          <p14:tracePt t="21143" x="6670675" y="2740025"/>
          <p14:tracePt t="21153" x="6670675" y="2803525"/>
          <p14:tracePt t="21158" x="6670675" y="2852738"/>
          <p14:tracePt t="21168" x="6670675" y="2903538"/>
          <p14:tracePt t="21174" x="6670675" y="2952750"/>
          <p14:tracePt t="21183" x="6670675" y="3003550"/>
          <p14:tracePt t="21193" x="6670675" y="3054350"/>
          <p14:tracePt t="21199" x="6670675" y="3103563"/>
          <p14:tracePt t="21209" x="6670675" y="3154363"/>
          <p14:tracePt t="21213" x="6670675" y="3216275"/>
          <p14:tracePt t="21223" x="6670675" y="3241675"/>
          <p14:tracePt t="21233" x="6670675" y="3267075"/>
          <p14:tracePt t="21241" x="6670675" y="3290888"/>
          <p14:tracePt t="21253" x="6670675" y="3316288"/>
          <p14:tracePt t="21262" x="6670675" y="3328988"/>
          <p14:tracePt t="21273" x="6670675" y="3341688"/>
          <p14:tracePt t="21279" x="6670675" y="3354388"/>
          <p14:tracePt t="21289" x="6670675" y="3378200"/>
          <p14:tracePt t="21299" x="6670675" y="3390900"/>
          <p14:tracePt t="21306" x="6670675" y="3416300"/>
          <p14:tracePt t="21315" x="6683375" y="3467100"/>
          <p14:tracePt t="21319" x="6683375" y="3503613"/>
          <p14:tracePt t="21328" x="6696075" y="3529013"/>
          <p14:tracePt t="21334" x="6696075" y="3554413"/>
          <p14:tracePt t="21346" x="6696075" y="3579813"/>
          <p14:tracePt t="21355" x="6707188" y="3603625"/>
          <p14:tracePt t="21359" x="6707188" y="3641725"/>
          <p14:tracePt t="21369" x="6707188" y="3667125"/>
          <p14:tracePt t="21375" x="6707188" y="3703638"/>
          <p14:tracePt t="21385" x="6707188" y="3741738"/>
          <p14:tracePt t="21395" x="6707188" y="3767138"/>
          <p14:tracePt t="21399" x="6707188" y="3792538"/>
          <p14:tracePt t="21408" x="6707188" y="3816350"/>
          <p14:tracePt t="21415" x="6707188" y="3841750"/>
          <p14:tracePt t="21425" x="6707188" y="3879850"/>
          <p14:tracePt t="21434" x="6707188" y="3905250"/>
          <p14:tracePt t="21441" x="6707188" y="3929063"/>
          <p14:tracePt t="21452" x="6707188" y="3954463"/>
          <p14:tracePt t="21455" x="6707188" y="3992563"/>
          <p14:tracePt t="21465" x="6707188" y="4029075"/>
          <p14:tracePt t="21475" x="6707188" y="4054475"/>
          <p14:tracePt t="21481" x="6707188" y="4079875"/>
          <p14:tracePt t="21491" x="6696075" y="4117975"/>
          <p14:tracePt t="21494" x="6696075" y="4167188"/>
          <p14:tracePt t="21506" x="6683375" y="4205288"/>
          <p14:tracePt t="21515" x="6670675" y="4254500"/>
          <p14:tracePt t="21522" x="6670675" y="4292600"/>
          <p14:tracePt t="21531" x="6657975" y="4330700"/>
          <p14:tracePt t="21537" x="6645275" y="4354513"/>
          <p14:tracePt t="21547" x="6645275" y="4392613"/>
          <p14:tracePt t="21556" x="6645275" y="4418013"/>
          <p14:tracePt t="21561" x="6645275" y="4443413"/>
          <p14:tracePt t="21572" x="6632575" y="4467225"/>
          <p14:tracePt t="21577" x="6619875" y="4505325"/>
          <p14:tracePt t="21588" x="6619875" y="4543425"/>
          <p14:tracePt t="21601" x="6607175" y="4618038"/>
          <p14:tracePt t="21612" x="6607175" y="4643438"/>
          <p14:tracePt t="21617" x="6607175" y="4656138"/>
          <p14:tracePt t="21628" x="6607175" y="4667250"/>
          <p14:tracePt t="21637" x="6607175" y="4692650"/>
          <p14:tracePt t="21654" x="6594475" y="4718050"/>
          <p14:tracePt t="21668" x="6594475" y="4730750"/>
          <p14:tracePt t="21684" x="6594475" y="4743450"/>
          <p14:tracePt t="21697" x="6594475" y="4756150"/>
          <p14:tracePt t="21708" x="6594475" y="4768850"/>
          <p14:tracePt t="21733" x="6594475" y="4779963"/>
          <p14:tracePt t="21763" x="6594475" y="4792663"/>
          <p14:tracePt t="21799" x="6594475" y="4805363"/>
          <p14:tracePt t="21803" x="6594475" y="4818063"/>
          <p14:tracePt t="21839" x="6594475" y="4830763"/>
          <p14:tracePt t="21853" x="6594475" y="4843463"/>
          <p14:tracePt t="21859" x="6594475" y="4856163"/>
          <p14:tracePt t="21871" x="6594475" y="4868863"/>
          <p14:tracePt t="21879" x="6594475" y="4879975"/>
          <p14:tracePt t="21884" x="6594475" y="4892675"/>
          <p14:tracePt t="21895" x="6594475" y="4918075"/>
          <p14:tracePt t="21899" x="6594475" y="4930775"/>
          <p14:tracePt t="21909" x="6594475" y="4956175"/>
          <p14:tracePt t="21919" x="6594475" y="4968875"/>
          <p14:tracePt t="21925" x="6594475" y="4981575"/>
          <p14:tracePt t="21934" x="6594475" y="5005388"/>
          <p14:tracePt t="21938" x="6594475" y="5018088"/>
          <p14:tracePt t="21959" x="6594475" y="5043488"/>
          <p14:tracePt t="21979" x="6583363" y="5056188"/>
          <p14:tracePt t="22055" x="6583363" y="5068888"/>
          <p14:tracePt t="22061" x="6583363" y="5081588"/>
          <p14:tracePt t="22081" x="6583363" y="5092700"/>
          <p14:tracePt t="22095" x="6583363" y="5105400"/>
          <p14:tracePt t="22111" x="6583363" y="5118100"/>
          <p14:tracePt t="22121" x="6583363" y="5130800"/>
          <p14:tracePt t="22137" x="6583363" y="5143500"/>
          <p14:tracePt t="22475" x="6570663" y="5143500"/>
          <p14:tracePt t="22490" x="6557963" y="5118100"/>
          <p14:tracePt t="22501" x="6557963" y="5081588"/>
          <p14:tracePt t="22507" x="6557963" y="5018088"/>
          <p14:tracePt t="22516" x="6557963" y="4918075"/>
          <p14:tracePt t="22526" x="6557963" y="4792663"/>
          <p14:tracePt t="22530" x="6557963" y="4667250"/>
          <p14:tracePt t="22547" x="6557963" y="4443413"/>
          <p14:tracePt t="22556" x="6557963" y="4318000"/>
          <p14:tracePt t="22565" x="6557963" y="4192588"/>
          <p14:tracePt t="22571" x="6557963" y="4054475"/>
          <p14:tracePt t="22581" x="6557963" y="3967163"/>
          <p14:tracePt t="22586" x="6570663" y="3867150"/>
          <p14:tracePt t="22595" x="6570663" y="3716338"/>
          <p14:tracePt t="22604" x="6583363" y="3616325"/>
          <p14:tracePt t="22610" x="6583363" y="3529013"/>
          <p14:tracePt t="22621" x="6583363" y="3467100"/>
          <p14:tracePt t="22624" x="6583363" y="3367088"/>
          <p14:tracePt t="22635" x="6583363" y="3278188"/>
          <p14:tracePt t="22645" x="6583363" y="3216275"/>
          <p14:tracePt t="22651" x="6583363" y="3141663"/>
          <p14:tracePt t="22661" x="6570663" y="3103563"/>
          <p14:tracePt t="22665" x="6570663" y="3054350"/>
          <p14:tracePt t="22675" x="6557963" y="3016250"/>
          <p14:tracePt t="22688" x="6557963" y="2965450"/>
          <p14:tracePt t="22692" x="6557963" y="2928938"/>
          <p14:tracePt t="22702" x="6545263" y="2890838"/>
          <p14:tracePt t="22709" x="6532563" y="2828925"/>
          <p14:tracePt t="22717" x="6532563" y="2790825"/>
          <p14:tracePt t="22727" x="6532563" y="2752725"/>
          <p14:tracePt t="22731" x="6519863" y="2703513"/>
          <p14:tracePt t="22743" x="6507163" y="2678113"/>
          <p14:tracePt t="22747" x="6507163" y="2652713"/>
          <p14:tracePt t="22757" x="6507163" y="2616200"/>
          <p14:tracePt t="22769" x="6494463" y="2590800"/>
          <p14:tracePt t="22773" x="6494463" y="2565400"/>
          <p14:tracePt t="22781" x="6494463" y="2552700"/>
          <p14:tracePt t="22788" x="6494463" y="2527300"/>
          <p14:tracePt t="22798" x="6483350" y="2490788"/>
          <p14:tracePt t="22807" x="6470650" y="2465388"/>
          <p14:tracePt t="22817" x="6457950" y="2452688"/>
          <p14:tracePt t="22823" x="6457950" y="2427288"/>
          <p14:tracePt t="22838" x="6445250" y="2414588"/>
          <p14:tracePt t="23242" x="6457950" y="2414588"/>
          <p14:tracePt t="23256" x="6470650" y="2414588"/>
          <p14:tracePt t="23267" x="6483350" y="2414588"/>
          <p14:tracePt t="23271" x="6494463" y="2414588"/>
          <p14:tracePt t="23281" x="6507163" y="2414588"/>
          <p14:tracePt t="23291" x="6532563" y="2414588"/>
          <p14:tracePt t="23297" x="6557963" y="2414588"/>
          <p14:tracePt t="23307" x="6570663" y="2414588"/>
          <p14:tracePt t="23311" x="6583363" y="2403475"/>
          <p14:tracePt t="23320" x="6607175" y="2403475"/>
          <p14:tracePt t="23331" x="6632575" y="2403475"/>
          <p14:tracePt t="23337" x="6657975" y="2403475"/>
          <p14:tracePt t="23347" x="6670675" y="2403475"/>
          <p14:tracePt t="23352" x="6707188" y="2403475"/>
          <p14:tracePt t="23361" x="6732588" y="2403475"/>
          <p14:tracePt t="23371" x="6783388" y="2403475"/>
          <p14:tracePt t="23377" x="6819900" y="2403475"/>
          <p14:tracePt t="23387" x="6870700" y="2403475"/>
          <p14:tracePt t="23393" x="6919913" y="2403475"/>
          <p14:tracePt t="23403" x="6958013" y="2390775"/>
          <p14:tracePt t="23413" x="7008813" y="2378075"/>
          <p14:tracePt t="23417" x="7032625" y="2378075"/>
          <p14:tracePt t="23427" x="7058025" y="2365375"/>
          <p14:tracePt t="23432" x="7070725" y="2365375"/>
          <p14:tracePt t="23443" x="7083425" y="2365375"/>
          <p14:tracePt t="23453" x="7096125" y="2365375"/>
          <p14:tracePt t="23472" x="7108825" y="2365375"/>
          <p14:tracePt t="23509" x="7121525" y="2365375"/>
          <p14:tracePt t="23512" x="7145338" y="2365375"/>
          <p14:tracePt t="23523" x="7158038" y="2365375"/>
          <p14:tracePt t="23533" x="7170738" y="2365375"/>
          <p14:tracePt t="23539" x="7196138" y="2365375"/>
          <p14:tracePt t="23549" x="7208838" y="2365375"/>
          <p14:tracePt t="23553" x="7221538" y="2378075"/>
          <p14:tracePt t="23579" x="7232650" y="2378075"/>
          <p14:tracePt t="23941" x="7232650" y="2390775"/>
          <p14:tracePt t="23955" x="7221538" y="2390775"/>
          <p14:tracePt t="23957" x="7208838" y="2403475"/>
          <p14:tracePt t="23968" x="7183438" y="2414588"/>
          <p14:tracePt t="23977" x="7158038" y="2427288"/>
          <p14:tracePt t="23983" x="7132638" y="2452688"/>
          <p14:tracePt t="23993" x="7096125" y="2465388"/>
          <p14:tracePt t="23997" x="7070725" y="2490788"/>
          <p14:tracePt t="24007" x="7019925" y="2540000"/>
          <p14:tracePt t="24017" x="7008813" y="2565400"/>
          <p14:tracePt t="24023" x="6996113" y="2578100"/>
          <p14:tracePt t="24033" x="6970713" y="2590800"/>
          <p14:tracePt t="24037" x="6958013" y="2627313"/>
          <p14:tracePt t="24057" x="6945313" y="2640013"/>
          <p14:tracePt t="24063" x="6945313" y="2678113"/>
          <p14:tracePt t="24073" x="6932613" y="2690813"/>
          <p14:tracePt t="24079" x="6932613" y="2716213"/>
          <p14:tracePt t="24089" x="6932613" y="2740025"/>
          <p14:tracePt t="24099" x="6919913" y="2778125"/>
          <p14:tracePt t="24102" x="6908800" y="2816225"/>
          <p14:tracePt t="24113" x="6908800" y="2852738"/>
          <p14:tracePt t="24119" x="6908800" y="2916238"/>
          <p14:tracePt t="24130" x="6896100" y="2952750"/>
          <p14:tracePt t="24138" x="6883400" y="2990850"/>
          <p14:tracePt t="24143" x="6870700" y="3041650"/>
          <p14:tracePt t="24153" x="6870700" y="3090863"/>
          <p14:tracePt t="24159" x="6845300" y="3154363"/>
          <p14:tracePt t="24169" x="6832600" y="3203575"/>
          <p14:tracePt t="24179" x="6832600" y="3241675"/>
          <p14:tracePt t="24185" x="6819900" y="3267075"/>
          <p14:tracePt t="24195" x="6807200" y="3303588"/>
          <p14:tracePt t="24199" x="6807200" y="3328988"/>
          <p14:tracePt t="24209" x="6796088" y="3367088"/>
          <p14:tracePt t="24219" x="6796088" y="3378200"/>
          <p14:tracePt t="24224" x="6796088" y="3403600"/>
          <p14:tracePt t="24235" x="6796088" y="3416300"/>
          <p14:tracePt t="24239" x="6796088" y="3429000"/>
          <p14:tracePt t="24249" x="6796088" y="3441700"/>
          <p14:tracePt t="24259" x="6796088" y="3454400"/>
          <p14:tracePt t="24265" x="6796088" y="3467100"/>
          <p14:tracePt t="24275" x="6796088" y="3479800"/>
          <p14:tracePt t="24278" x="6783388" y="3503613"/>
          <p14:tracePt t="24289" x="6783388" y="3529013"/>
          <p14:tracePt t="24301" x="6783388" y="3579813"/>
          <p14:tracePt t="24305" x="6783388" y="3603625"/>
          <p14:tracePt t="24314" x="6770688" y="3629025"/>
          <p14:tracePt t="24320" x="6770688" y="3654425"/>
          <p14:tracePt t="24334" x="6770688" y="3692525"/>
          <p14:tracePt t="24340" x="6770688" y="3741738"/>
          <p14:tracePt t="24345" x="6757988" y="3779838"/>
          <p14:tracePt t="24355" x="6757988" y="3829050"/>
          <p14:tracePt t="24361" x="6745288" y="3879850"/>
          <p14:tracePt t="24370" x="6732588" y="3905250"/>
          <p14:tracePt t="24381" x="6732588" y="3941763"/>
          <p14:tracePt t="24385" x="6732588" y="3967163"/>
          <p14:tracePt t="24396" x="6719888" y="3992563"/>
          <p14:tracePt t="24401" x="6707188" y="4017963"/>
          <p14:tracePt t="24411" x="6707188" y="4041775"/>
          <p14:tracePt t="24421" x="6696075" y="4067175"/>
          <p14:tracePt t="24427" x="6696075" y="4092575"/>
          <p14:tracePt t="24437" x="6696075" y="4105275"/>
          <p14:tracePt t="24442" x="6696075" y="4129088"/>
          <p14:tracePt t="24453" x="6696075" y="4141788"/>
          <p14:tracePt t="24460" x="6683375" y="4167188"/>
          <p14:tracePt t="24468" x="6683375" y="4179888"/>
          <p14:tracePt t="24477" x="6683375" y="4205288"/>
          <p14:tracePt t="24481" x="6670675" y="4230688"/>
          <p14:tracePt t="24491" x="6670675" y="4241800"/>
          <p14:tracePt t="24501" x="6670675" y="4254500"/>
          <p14:tracePt t="24507" x="6670675" y="4279900"/>
          <p14:tracePt t="24520" x="6670675" y="4305300"/>
          <p14:tracePt t="24533" x="6670675" y="4318000"/>
          <p14:tracePt t="24543" x="6657975" y="4318000"/>
          <p14:tracePt t="24547" x="6657975" y="4341813"/>
          <p14:tracePt t="24563" x="6657975" y="4367213"/>
          <p14:tracePt t="24573" x="6657975" y="4379913"/>
          <p14:tracePt t="24584" x="6657975" y="4418013"/>
          <p14:tracePt t="24587" x="6645275" y="4430713"/>
          <p14:tracePt t="24597" x="6645275" y="4443413"/>
          <p14:tracePt t="24604" x="6645275" y="4454525"/>
          <p14:tracePt t="24613" x="6632575" y="4492625"/>
          <p14:tracePt t="24623" x="6632575" y="4505325"/>
          <p14:tracePt t="24628" x="6619875" y="4530725"/>
          <p14:tracePt t="24638" x="6619875" y="4567238"/>
          <p14:tracePt t="24643" x="6619875" y="4592638"/>
          <p14:tracePt t="24653" x="6619875" y="4630738"/>
          <p14:tracePt t="24665" x="6619875" y="4667250"/>
          <p14:tracePt t="24671" x="6619875" y="4705350"/>
          <p14:tracePt t="24679" x="6607175" y="4730750"/>
          <p14:tracePt t="24685" x="6607175" y="4768850"/>
          <p14:tracePt t="24694" x="6607175" y="4792663"/>
          <p14:tracePt t="24703" x="6607175" y="4805363"/>
          <p14:tracePt t="24709" x="6607175" y="4818063"/>
          <p14:tracePt t="24719" x="6607175" y="4830763"/>
          <p14:tracePt t="24734" x="6607175" y="4843463"/>
          <p14:tracePt t="24750" x="6607175" y="4856163"/>
          <p14:tracePt t="24786" x="6619875" y="4856163"/>
          <p14:tracePt t="24799" x="6619875" y="4868863"/>
          <p14:tracePt t="24829" x="6619875" y="4879975"/>
          <p14:tracePt t="24895" x="6632575" y="4879975"/>
          <p14:tracePt t="24926" x="6632575" y="4892675"/>
          <p14:tracePt t="24946" x="6645275" y="4892675"/>
          <p14:tracePt t="24965" x="6645275" y="4905375"/>
          <p14:tracePt t="25002" x="6645275" y="4918075"/>
          <p14:tracePt t="25046" x="6657975" y="4918075"/>
          <p14:tracePt t="25123" x="6657975" y="4892675"/>
          <p14:tracePt t="25126" x="6632575" y="4868863"/>
          <p14:tracePt t="25137" x="6619875" y="4830763"/>
          <p14:tracePt t="25146" x="6619875" y="4756150"/>
          <p14:tracePt t="25153" x="6594475" y="4718050"/>
          <p14:tracePt t="25163" x="6583363" y="4679950"/>
          <p14:tracePt t="25166" x="6570663" y="4656138"/>
          <p14:tracePt t="25177" x="6570663" y="4630738"/>
          <p14:tracePt t="25186" x="6570663" y="4592638"/>
          <p14:tracePt t="25192" x="6570663" y="4554538"/>
          <p14:tracePt t="25202" x="6570663" y="4492625"/>
          <p14:tracePt t="25206" x="6570663" y="4443413"/>
          <p14:tracePt t="25217" x="6570663" y="4367213"/>
          <p14:tracePt t="25229" x="6545263" y="4241800"/>
          <p14:tracePt t="25233" x="6545263" y="4117975"/>
          <p14:tracePt t="25249" x="6545263" y="3754438"/>
          <p14:tracePt t="25259" x="6545263" y="3629025"/>
          <p14:tracePt t="25269" x="6532563" y="3490913"/>
          <p14:tracePt t="25272" x="6532563" y="3354388"/>
          <p14:tracePt t="25283" x="6532563" y="3254375"/>
          <p14:tracePt t="25289" x="6532563" y="3154363"/>
          <p14:tracePt t="25299" x="6532563" y="3078163"/>
          <p14:tracePt t="25309" x="6532563" y="3003550"/>
          <p14:tracePt t="25312" x="6532563" y="2952750"/>
          <p14:tracePt t="25323" x="6532563" y="2916238"/>
          <p14:tracePt t="25329" x="6532563" y="2878138"/>
          <p14:tracePt t="25338" x="6532563" y="2840038"/>
          <p14:tracePt t="25349" x="6532563" y="2790825"/>
          <p14:tracePt t="25355" x="6532563" y="2765425"/>
          <p14:tracePt t="25365" x="6532563" y="2740025"/>
          <p14:tracePt t="25369" x="6532563" y="2703513"/>
          <p14:tracePt t="25379" x="6532563" y="2665413"/>
          <p14:tracePt t="25389" x="6532563" y="2616200"/>
          <p14:tracePt t="25395" x="6519863" y="2552700"/>
          <p14:tracePt t="25404" x="6507163" y="2490788"/>
          <p14:tracePt t="25409" x="6494463" y="2427288"/>
          <p14:tracePt t="25419" x="6483350" y="2390775"/>
          <p14:tracePt t="25429" x="6470650" y="2339975"/>
          <p14:tracePt t="25435" x="6470650" y="2314575"/>
          <p14:tracePt t="25445" x="6470650" y="2290763"/>
          <p14:tracePt t="25450" x="6470650" y="2265363"/>
          <p14:tracePt t="25462" x="6470650" y="2252663"/>
          <p14:tracePt t="25472" x="6470650" y="2227263"/>
          <p14:tracePt t="25475" x="6470650" y="2214563"/>
          <p14:tracePt t="25486" x="6470650" y="2190750"/>
          <p14:tracePt t="25492" x="6470650" y="2178050"/>
          <p14:tracePt t="25502" x="6457950" y="2165350"/>
          <p14:tracePt t="25512" x="6457950" y="2152650"/>
          <p14:tracePt t="25532" x="6457950" y="2139950"/>
          <p14:tracePt t="25566" x="6457950" y="2127250"/>
          <p14:tracePt t="25598" x="6457950" y="2114550"/>
          <p14:tracePt t="25613" x="6457950" y="2101850"/>
          <p14:tracePt t="25718" x="6457950" y="2089150"/>
          <p14:tracePt t="25727" x="6457950" y="2078038"/>
          <p14:tracePt t="25742" x="6457950" y="2065338"/>
          <p14:tracePt t="25757" x="6457950" y="2052638"/>
          <p14:tracePt t="25766" x="6457950" y="2027238"/>
          <p14:tracePt t="25772" x="6470650" y="2014538"/>
          <p14:tracePt t="25783" x="6483350" y="1989138"/>
          <p14:tracePt t="25793" x="6483350" y="1978025"/>
          <p14:tracePt t="25809" x="6483350" y="1965325"/>
          <p14:tracePt t="25813" x="6494463" y="1965325"/>
          <p14:tracePt t="26566" x="6507163" y="1965325"/>
          <p14:tracePt t="26579" x="6519863" y="1965325"/>
          <p14:tracePt t="26595" x="6532563" y="1978025"/>
          <p14:tracePt t="26614" x="6545263" y="1978025"/>
          <p14:tracePt t="26620" x="6557963" y="1989138"/>
          <p14:tracePt t="26630" x="6570663" y="1989138"/>
          <p14:tracePt t="26645" x="6583363" y="2001838"/>
          <p14:tracePt t="26655" x="6594475" y="2001838"/>
          <p14:tracePt t="26661" x="6607175" y="2014538"/>
          <p14:tracePt t="26675" x="6619875" y="2014538"/>
          <p14:tracePt t="26701" x="6632575" y="2027238"/>
          <p14:tracePt t="27135" x="6645275" y="2027238"/>
          <p14:tracePt t="27145" x="6657975" y="2027238"/>
          <p14:tracePt t="27155" x="6670675" y="2014538"/>
          <p14:tracePt t="27158" x="6683375" y="1989138"/>
          <p14:tracePt t="27169" x="6707188" y="1989138"/>
          <p14:tracePt t="27175" x="6707188" y="1965325"/>
          <p14:tracePt t="27185" x="6719888" y="1965325"/>
          <p14:tracePt t="27195" x="6732588" y="1965325"/>
          <p14:tracePt t="28519" x="6732588" y="1978025"/>
          <p14:tracePt t="28532" x="6732588" y="1989138"/>
          <p14:tracePt t="28562" x="6732588" y="2001838"/>
          <p14:tracePt t="28829" x="6732588" y="2014538"/>
          <p14:tracePt t="28845" x="6732588" y="2027238"/>
          <p14:tracePt t="29813" x="6732588" y="2014538"/>
          <p14:tracePt t="29824" x="6732588" y="2001838"/>
          <p14:tracePt t="29828" x="6732588" y="1989138"/>
          <p14:tracePt t="29850" x="6732588" y="1978025"/>
          <p14:tracePt t="29854" x="6732588" y="1965325"/>
          <p14:tracePt t="29903" x="6745288" y="1965325"/>
          <p14:tracePt t="29929" x="6757988" y="1965325"/>
          <p14:tracePt t="29985" x="6770688" y="1965325"/>
          <p14:tracePt t="29989" x="6770688" y="1978025"/>
          <p14:tracePt t="30025" x="6770688" y="1989138"/>
          <p14:tracePt t="30151" x="6757988" y="1989138"/>
          <p14:tracePt t="30252" x="6757988" y="2014538"/>
          <p14:tracePt t="30258" x="6757988" y="2052638"/>
          <p14:tracePt t="30269" x="6757988" y="2089150"/>
          <p14:tracePt t="30271" x="6757988" y="2114550"/>
          <p14:tracePt t="30281" x="6745288" y="2127250"/>
          <p14:tracePt t="30363" x="6732588" y="2114550"/>
          <p14:tracePt t="30373" x="6719888" y="2089150"/>
          <p14:tracePt t="30377" x="6719888" y="2052638"/>
          <p14:tracePt t="30386" x="6707188" y="2001838"/>
          <p14:tracePt t="30393" x="6696075" y="1965325"/>
          <p14:tracePt t="30402" x="6683375" y="1914525"/>
          <p14:tracePt t="30412" x="6683375" y="1876425"/>
          <p14:tracePt t="30419" x="6683375" y="1839913"/>
          <p14:tracePt t="30429" x="6670675" y="1814513"/>
          <p14:tracePt t="30433" x="6670675" y="1789113"/>
          <p14:tracePt t="30443" x="6657975" y="1752600"/>
          <p14:tracePt t="30452" x="6657975" y="1739900"/>
          <p14:tracePt t="30509" x="6657975" y="1752600"/>
          <p14:tracePt t="30512" x="6657975" y="1776413"/>
          <p14:tracePt t="30523" x="6657975" y="1827213"/>
          <p14:tracePt t="30536" x="6657975" y="1876425"/>
          <p14:tracePt t="30539" x="6657975" y="1914525"/>
          <p14:tracePt t="30549" x="6657975" y="1939925"/>
          <p14:tracePt t="30556" x="6657975" y="1965325"/>
          <p14:tracePt t="30565" x="6657975" y="1978025"/>
          <p14:tracePt t="30575" x="6657975" y="1989138"/>
          <p14:tracePt t="30589" x="6657975" y="2001838"/>
          <p14:tracePt t="32183" x="6670675" y="2014538"/>
          <p14:tracePt t="32193" x="6670675" y="2027238"/>
          <p14:tracePt t="32200" x="6670675" y="2039938"/>
          <p14:tracePt t="32209" x="6670675" y="2052638"/>
          <p14:tracePt t="32213" x="6670675" y="2065338"/>
          <p14:tracePt t="32222" x="6670675" y="2078038"/>
          <p14:tracePt t="32233" x="6670675" y="2089150"/>
          <p14:tracePt t="32239" x="6670675" y="2114550"/>
          <p14:tracePt t="32265" x="6670675" y="2127250"/>
          <p14:tracePt t="32280" x="6670675" y="2139950"/>
          <p14:tracePt t="32291" x="6670675" y="2152650"/>
          <p14:tracePt t="32295" x="6670675" y="2165350"/>
          <p14:tracePt t="32304" x="6670675" y="2178050"/>
          <p14:tracePt t="32316" x="6670675" y="2190750"/>
          <p14:tracePt t="32320" x="6670675" y="2214563"/>
          <p14:tracePt t="32329" x="6670675" y="2227263"/>
          <p14:tracePt t="32335" x="6670675" y="2239963"/>
          <p14:tracePt t="32345" x="6670675" y="2252663"/>
          <p14:tracePt t="32354" x="6670675" y="2265363"/>
          <p14:tracePt t="32359" x="6670675" y="2278063"/>
          <p14:tracePt t="32376" x="6670675" y="2290763"/>
          <p14:tracePt t="32402" x="6670675" y="2303463"/>
          <p14:tracePt t="32416" x="6670675" y="2314575"/>
          <p14:tracePt t="32425" x="6670675" y="2327275"/>
          <p14:tracePt t="32437" x="6683375" y="2339975"/>
          <p14:tracePt t="32442" x="6683375" y="2352675"/>
          <p14:tracePt t="32452" x="6683375" y="2365375"/>
          <p14:tracePt t="32457" x="6683375" y="2403475"/>
          <p14:tracePt t="32467" x="6683375" y="2427288"/>
          <p14:tracePt t="32475" x="6683375" y="2465388"/>
          <p14:tracePt t="32481" x="6696075" y="2490788"/>
          <p14:tracePt t="32491" x="6696075" y="2516188"/>
          <p14:tracePt t="32497" x="6696075" y="2540000"/>
          <p14:tracePt t="32510" x="6696075" y="2565400"/>
          <p14:tracePt t="32517" x="6696075" y="2578100"/>
          <p14:tracePt t="32528" x="6707188" y="2578100"/>
          <p14:tracePt t="32531" x="6707188" y="2590800"/>
          <p14:tracePt t="32734" x="6707188" y="2603500"/>
          <p14:tracePt t="32739" x="6719888" y="2627313"/>
          <p14:tracePt t="32749" x="6719888" y="2665413"/>
          <p14:tracePt t="32759" x="6719888" y="2716213"/>
          <p14:tracePt t="32763" x="6719888" y="2765425"/>
          <p14:tracePt t="32773" x="6719888" y="2816225"/>
          <p14:tracePt t="32779" x="6719888" y="2852738"/>
          <p14:tracePt t="32789" x="6719888" y="2890838"/>
          <p14:tracePt t="32799" x="6719888" y="2903538"/>
          <p14:tracePt t="32803" x="6707188" y="2928938"/>
          <p14:tracePt t="32813" x="6707188" y="2941638"/>
          <p14:tracePt t="32895" x="6707188" y="2952750"/>
          <p14:tracePt t="33031" x="6707188" y="2965450"/>
          <p14:tracePt t="33041" x="6707188" y="2990850"/>
          <p14:tracePt t="33045" x="6707188" y="3016250"/>
          <p14:tracePt t="33055" x="6696075" y="3028950"/>
          <p14:tracePt t="33061" x="6696075" y="3054350"/>
          <p14:tracePt t="33071" x="6683375" y="3078163"/>
          <p14:tracePt t="33081" x="6683375" y="3103563"/>
          <p14:tracePt t="33087" x="6683375" y="3116263"/>
          <p14:tracePt t="33097" x="6683375" y="3128963"/>
          <p14:tracePt t="33103" x="6670675" y="3141663"/>
          <p14:tracePt t="33383" x="6657975" y="3154363"/>
          <p14:tracePt t="33393" x="6657975" y="3165475"/>
          <p14:tracePt t="33409" x="6645275" y="3178175"/>
          <p14:tracePt t="33933" x="6619875" y="3178175"/>
          <p14:tracePt t="33939" x="6594475" y="3178175"/>
          <p14:tracePt t="33952" x="6557963" y="3178175"/>
          <p14:tracePt t="33959" x="6519863" y="3178175"/>
          <p14:tracePt t="33963" x="6470650" y="3178175"/>
          <p14:tracePt t="33973" x="6419850" y="3178175"/>
          <p14:tracePt t="33979" x="6357938" y="3178175"/>
          <p14:tracePt t="33989" x="6281738" y="3178175"/>
          <p14:tracePt t="34001" x="6219825" y="3165475"/>
          <p14:tracePt t="34005" x="6169025" y="3165475"/>
          <p14:tracePt t="34016" x="6081713" y="3154363"/>
          <p14:tracePt t="34020" x="6007100" y="3154363"/>
          <p14:tracePt t="34029" x="5919788" y="3141663"/>
          <p14:tracePt t="34045" x="5768975" y="3116263"/>
          <p14:tracePt t="34055" x="5707063" y="3116263"/>
          <p14:tracePt t="34059" x="5668963" y="3116263"/>
          <p14:tracePt t="34070" x="5630863" y="3103563"/>
          <p14:tracePt t="34079" x="5594350" y="3103563"/>
          <p14:tracePt t="34085" x="5556250" y="3090863"/>
          <p14:tracePt t="34096" x="5507038" y="3078163"/>
          <p14:tracePt t="34099" x="5468938" y="3078163"/>
          <p14:tracePt t="34109" x="5418138" y="3065463"/>
          <p14:tracePt t="34121" x="5368925" y="3065463"/>
          <p14:tracePt t="34126" x="5330825" y="3065463"/>
          <p14:tracePt t="34135" x="5268913" y="3054350"/>
          <p14:tracePt t="34141" x="5194300" y="3054350"/>
          <p14:tracePt t="34152" x="5130800" y="3041650"/>
          <p14:tracePt t="34161" x="5092700" y="3041650"/>
          <p14:tracePt t="34166" x="5043488" y="3041650"/>
          <p14:tracePt t="34175" x="5005388" y="3028950"/>
          <p14:tracePt t="34181" x="4968875" y="3028950"/>
          <p14:tracePt t="34191" x="4930775" y="3028950"/>
          <p14:tracePt t="34200" x="4905375" y="3028950"/>
          <p14:tracePt t="34205" x="4868863" y="3028950"/>
          <p14:tracePt t="34216" x="4856163" y="3016250"/>
          <p14:tracePt t="34221" x="4843463" y="3016250"/>
          <p14:tracePt t="34231" x="4818063" y="3016250"/>
          <p14:tracePt t="34241" x="4805363" y="3016250"/>
          <p14:tracePt t="34247" x="4779963" y="3016250"/>
          <p14:tracePt t="34257" x="4768850" y="3016250"/>
          <p14:tracePt t="34261" x="4743450" y="3016250"/>
          <p14:tracePt t="34271" x="4705350" y="3016250"/>
          <p14:tracePt t="34281" x="4656138" y="3016250"/>
          <p14:tracePt t="34287" x="4592638" y="3016250"/>
          <p14:tracePt t="34297" x="4518025" y="3016250"/>
          <p14:tracePt t="34300" x="4443413" y="3028950"/>
          <p14:tracePt t="34311" x="4392613" y="3041650"/>
          <p14:tracePt t="34321" x="4318000" y="3054350"/>
          <p14:tracePt t="34326" x="4267200" y="3065463"/>
          <p14:tracePt t="34336" x="4230688" y="3078163"/>
          <p14:tracePt t="34347" x="4192588" y="3078163"/>
          <p14:tracePt t="34352" x="4154488" y="3078163"/>
          <p14:tracePt t="34363" x="4141788" y="3078163"/>
          <p14:tracePt t="34367" x="4129088" y="3078163"/>
          <p14:tracePt t="34377" x="4117975" y="3078163"/>
          <p14:tracePt t="34383" x="4092575" y="3078163"/>
          <p14:tracePt t="34393" x="4041775" y="3078163"/>
          <p14:tracePt t="34403" x="4029075" y="3078163"/>
          <p14:tracePt t="34407" x="4005263" y="3078163"/>
          <p14:tracePt t="34417" x="3979863" y="3078163"/>
          <p14:tracePt t="34423" x="3941763" y="3078163"/>
          <p14:tracePt t="34433" x="3892550" y="3078163"/>
          <p14:tracePt t="34443" x="3841750" y="3078163"/>
          <p14:tracePt t="34447" x="3792538" y="3078163"/>
          <p14:tracePt t="34459" x="3716338" y="3090863"/>
          <p14:tracePt t="34463" x="3667125" y="3090863"/>
          <p14:tracePt t="34473" x="3603625" y="3103563"/>
          <p14:tracePt t="34484" x="3554413" y="3116263"/>
          <p14:tracePt t="34488" x="3503613" y="3116263"/>
          <p14:tracePt t="34499" x="3454400" y="3116263"/>
          <p14:tracePt t="34502" x="3416300" y="3116263"/>
          <p14:tracePt t="34513" x="3378200" y="3128963"/>
          <p14:tracePt t="34523" x="3328988" y="3128963"/>
          <p14:tracePt t="34530" x="3278188" y="3128963"/>
          <p14:tracePt t="34541" x="3216275" y="3128963"/>
          <p14:tracePt t="34544" x="3178175" y="3128963"/>
          <p14:tracePt t="34553" x="3128963" y="3128963"/>
          <p14:tracePt t="34563" x="3078163" y="3128963"/>
          <p14:tracePt t="34570" x="3028950" y="3128963"/>
          <p14:tracePt t="34580" x="2978150" y="3128963"/>
          <p14:tracePt t="34585" x="2941638" y="3128963"/>
          <p14:tracePt t="34596" x="2916238" y="3128963"/>
          <p14:tracePt t="34605" x="2903538" y="3128963"/>
          <p14:tracePt t="34610" x="2865438" y="3128963"/>
          <p14:tracePt t="34619" x="2840038" y="3128963"/>
          <p14:tracePt t="34625" x="2816225" y="3128963"/>
          <p14:tracePt t="34635" x="2803525" y="3128963"/>
          <p14:tracePt t="34650" x="2752725" y="3128963"/>
          <p14:tracePt t="34659" x="2740025" y="3128963"/>
          <p14:tracePt t="34667" x="2703513" y="3141663"/>
          <p14:tracePt t="34675" x="2665413" y="3141663"/>
          <p14:tracePt t="34685" x="2616200" y="3141663"/>
          <p14:tracePt t="34691" x="2578100" y="3141663"/>
          <p14:tracePt t="34701" x="2527300" y="3154363"/>
          <p14:tracePt t="34705" x="2478088" y="3154363"/>
          <p14:tracePt t="34717" x="2403475" y="3165475"/>
          <p14:tracePt t="34725" x="2352675" y="3165475"/>
          <p14:tracePt t="34731" x="2314575" y="3165475"/>
          <p14:tracePt t="34741" x="2265363" y="3178175"/>
          <p14:tracePt t="34745" x="2214563" y="3190875"/>
          <p14:tracePt t="34755" x="2190750" y="3190875"/>
          <p14:tracePt t="34765" x="2165350" y="3203575"/>
          <p14:tracePt t="34771" x="2139950" y="3203575"/>
          <p14:tracePt t="34785" x="2127250" y="3203575"/>
          <p14:tracePt t="35605" x="2114550" y="3203575"/>
          <p14:tracePt t="35766" x="2101850" y="3203575"/>
          <p14:tracePt t="35770" x="2089150" y="3203575"/>
          <p14:tracePt t="35780" x="2078038" y="3216275"/>
          <p14:tracePt t="35786" x="2065338" y="3216275"/>
          <p14:tracePt t="35795" x="2039938" y="3216275"/>
          <p14:tracePt t="35809" x="2014538" y="3216275"/>
          <p14:tracePt t="35818" x="1989138" y="3216275"/>
          <p14:tracePt t="35825" x="1978025" y="3216275"/>
          <p14:tracePt t="35834" x="1939925" y="3216275"/>
          <p14:tracePt t="35845" x="1914525" y="3216275"/>
          <p14:tracePt t="35850" x="1901825" y="3216275"/>
          <p14:tracePt t="35865" x="1889125" y="3216275"/>
          <p14:tracePt t="35885" x="1876425" y="3216275"/>
          <p14:tracePt t="35905" x="1865313" y="3216275"/>
          <p14:tracePt t="36820" x="1876425" y="3216275"/>
          <p14:tracePt t="36822" x="1939925" y="3216275"/>
          <p14:tracePt t="36833" x="2001838" y="3203575"/>
          <p14:tracePt t="36843" x="2127250" y="3190875"/>
          <p14:tracePt t="36849" x="2201863" y="3178175"/>
          <p14:tracePt t="36859" x="2314575" y="3165475"/>
          <p14:tracePt t="36863" x="2414588" y="3154363"/>
          <p14:tracePt t="36873" x="2552700" y="3141663"/>
          <p14:tracePt t="36885" x="2652713" y="3128963"/>
          <p14:tracePt t="36889" x="2752725" y="3128963"/>
          <p14:tracePt t="36899" x="2828925" y="3128963"/>
          <p14:tracePt t="36905" x="2903538" y="3116263"/>
          <p14:tracePt t="36915" x="2965450" y="3116263"/>
          <p14:tracePt t="36925" x="3028950" y="3116263"/>
          <p14:tracePt t="36929" x="3078163" y="3116263"/>
          <p14:tracePt t="36938" x="3128963" y="3116263"/>
          <p14:tracePt t="36945" x="3178175" y="3116263"/>
          <p14:tracePt t="36954" x="3241675" y="3116263"/>
          <p14:tracePt t="36965" x="3328988" y="3116263"/>
          <p14:tracePt t="36969" x="3403600" y="3116263"/>
          <p14:tracePt t="36979" x="3479800" y="3116263"/>
          <p14:tracePt t="36985" x="3579813" y="3116263"/>
          <p14:tracePt t="36995" x="3703638" y="3116263"/>
          <p14:tracePt t="37005" x="3816350" y="3103563"/>
          <p14:tracePt t="37011" x="3979863" y="3090863"/>
          <p14:tracePt t="37021" x="4129088" y="3078163"/>
          <p14:tracePt t="37025" x="4292600" y="3028950"/>
          <p14:tracePt t="37035" x="4467225" y="3016250"/>
          <p14:tracePt t="37046" x="4605338" y="3003550"/>
          <p14:tracePt t="37050" x="4756150" y="2990850"/>
          <p14:tracePt t="37061" x="4905375" y="2965450"/>
          <p14:tracePt t="37064" x="5056188" y="2941638"/>
          <p14:tracePt t="37075" x="5194300" y="2903538"/>
          <p14:tracePt t="37085" x="5330825" y="2878138"/>
          <p14:tracePt t="37091" x="5443538" y="2852738"/>
          <p14:tracePt t="37101" x="5568950" y="2828925"/>
          <p14:tracePt t="37105" x="5656263" y="2803525"/>
          <p14:tracePt t="37118" x="5732463" y="2790825"/>
          <p14:tracePt t="37130" x="5781675" y="2765425"/>
          <p14:tracePt t="37134" x="5819775" y="2752725"/>
          <p14:tracePt t="37142" x="5843588" y="2752725"/>
          <p14:tracePt t="37167" x="5856288" y="2752725"/>
          <p14:tracePt t="37187" x="5868988" y="2752725"/>
          <p14:tracePt t="37197" x="5881688" y="2740025"/>
          <p14:tracePt t="37208" x="5907088" y="2728913"/>
          <p14:tracePt t="37211" x="5945188" y="2716213"/>
          <p14:tracePt t="37223" x="5994400" y="2678113"/>
          <p14:tracePt t="37228" x="6045200" y="2665413"/>
          <p14:tracePt t="37237" x="6107113" y="2627313"/>
          <p14:tracePt t="37247" x="6181725" y="2578100"/>
          <p14:tracePt t="37253" x="6257925" y="2540000"/>
          <p14:tracePt t="37262" x="6332538" y="2516188"/>
          <p14:tracePt t="37267" x="6407150" y="2465388"/>
          <p14:tracePt t="37277" x="6457950" y="2439988"/>
          <p14:tracePt t="37287" x="6507163" y="2427288"/>
          <p14:tracePt t="37293" x="6519863" y="2414588"/>
          <p14:tracePt t="37303" x="6532563" y="2390775"/>
          <p14:tracePt t="37605" x="6545263" y="2390775"/>
          <p14:tracePt t="37615" x="6545263" y="2403475"/>
          <p14:tracePt t="37625" x="6545263" y="2414588"/>
          <p14:tracePt t="37631" x="6545263" y="2427288"/>
          <p14:tracePt t="37641" x="6545263" y="2452688"/>
          <p14:tracePt t="37655" x="6532563" y="2465388"/>
          <p14:tracePt t="37665" x="6532563" y="2478088"/>
          <p14:tracePt t="37671" x="6532563" y="2490788"/>
          <p14:tracePt t="39089" x="6519863" y="2490788"/>
          <p14:tracePt t="39099" x="6494463" y="2503488"/>
          <p14:tracePt t="39110" x="6457950" y="2527300"/>
          <p14:tracePt t="39113" x="6432550" y="2527300"/>
          <p14:tracePt t="39123" x="6394450" y="2540000"/>
          <p14:tracePt t="39129" x="6370638" y="2540000"/>
          <p14:tracePt t="39139" x="6345238" y="2540000"/>
          <p14:tracePt t="39149" x="6319838" y="2552700"/>
          <p14:tracePt t="39153" x="6294438" y="2552700"/>
          <p14:tracePt t="39163" x="6269038" y="2552700"/>
          <p14:tracePt t="39169" x="6245225" y="2552700"/>
          <p14:tracePt t="39189" x="6232525" y="2552700"/>
          <p14:tracePt t="39205" x="6219825" y="2552700"/>
          <p14:tracePt t="39286" x="6207125" y="2552700"/>
          <p14:tracePt t="39301" x="6194425" y="2552700"/>
          <p14:tracePt t="39543" x="6169025" y="2552700"/>
          <p14:tracePt t="39553" x="6132513" y="2552700"/>
          <p14:tracePt t="39557" x="6094413" y="2565400"/>
          <p14:tracePt t="39567" x="6056313" y="2578100"/>
          <p14:tracePt t="39574" x="6007100" y="2590800"/>
          <p14:tracePt t="39583" x="5994400" y="2590800"/>
          <p14:tracePt t="39593" x="5956300" y="2590800"/>
          <p14:tracePt t="39597" x="5945188" y="2590800"/>
          <p14:tracePt t="39608" x="5932488" y="2590800"/>
          <p14:tracePt t="39613" x="5919788" y="2590800"/>
          <p14:tracePt t="39915" x="5907088" y="2590800"/>
          <p14:tracePt t="40157" x="5907088" y="2578100"/>
          <p14:tracePt t="40174" x="5919788" y="2565400"/>
          <p14:tracePt t="40177" x="5945188" y="2552700"/>
          <p14:tracePt t="40188" x="5956300" y="2540000"/>
          <p14:tracePt t="40197" x="5981700" y="2527300"/>
          <p14:tracePt t="40205" x="6007100" y="2516188"/>
          <p14:tracePt t="40213" x="6032500" y="2503488"/>
          <p14:tracePt t="40217" x="6056313" y="2478088"/>
          <p14:tracePt t="40229" x="6081713" y="2478088"/>
          <p14:tracePt t="40240" x="6107113" y="2465388"/>
          <p14:tracePt t="40243" x="6119813" y="2465388"/>
          <p14:tracePt t="40259" x="6145213" y="2465388"/>
          <p14:tracePt t="40269" x="6145213" y="2452688"/>
          <p14:tracePt t="40279" x="6157913" y="2452688"/>
          <p14:tracePt t="40309" x="6169025" y="2452688"/>
          <p14:tracePt t="40637" x="6194425" y="2439988"/>
          <p14:tracePt t="40649" x="6219825" y="2439988"/>
          <p14:tracePt t="40661" x="6232525" y="2439988"/>
          <p14:tracePt t="40768" x="6245225" y="2439988"/>
          <p14:tracePt t="40778" x="6257925" y="2439988"/>
          <p14:tracePt t="40803" x="6269038" y="2439988"/>
          <p14:tracePt t="40823" x="6269038" y="2452688"/>
          <p14:tracePt t="40899" x="6281738" y="2452688"/>
          <p14:tracePt t="41656" x="6307138" y="2452688"/>
          <p14:tracePt t="41672" x="6332538" y="2439988"/>
          <p14:tracePt t="41692" x="6345238" y="2427288"/>
          <p14:tracePt t="41706" x="6345238" y="2414588"/>
          <p14:tracePt t="41752" x="6357938" y="2403475"/>
          <p14:tracePt t="41777" x="6357938" y="2390775"/>
          <p14:tracePt t="41788" x="6370638" y="2390775"/>
          <p14:tracePt t="41803" x="6381750" y="2378075"/>
          <p14:tracePt t="41811" x="6394450" y="2365375"/>
          <p14:tracePt t="41817" x="6394450" y="2352675"/>
          <p14:tracePt t="41827" x="6407150" y="2339975"/>
          <p14:tracePt t="41833" x="6419850" y="2339975"/>
          <p14:tracePt t="41844" x="6419850" y="2327275"/>
          <p14:tracePt t="41872" x="6432550" y="2314575"/>
          <p14:tracePt t="41897" x="6432550" y="2303463"/>
          <p14:tracePt t="41913" x="6445250" y="2303463"/>
          <p14:tracePt t="41924" x="6445250" y="2290763"/>
          <p14:tracePt t="41938" x="6457950" y="2278063"/>
          <p14:tracePt t="41947" x="6470650" y="2265363"/>
          <p14:tracePt t="41963" x="6470650" y="2252663"/>
          <p14:tracePt t="41973" x="6470650" y="2239963"/>
          <p14:tracePt t="41979" x="6483350" y="2239963"/>
          <p14:tracePt t="41989" x="6483350" y="2227263"/>
          <p14:tracePt t="42004" x="6494463" y="2214563"/>
          <p14:tracePt t="42013" x="6507163" y="2214563"/>
          <p14:tracePt t="42020" x="6507163" y="2190750"/>
          <p14:tracePt t="42033" x="6519863" y="2165350"/>
          <p14:tracePt t="42054" x="6532563" y="2152650"/>
          <p14:tracePt t="42071" x="6545263" y="2139950"/>
          <p14:tracePt t="42125" x="6545263" y="2127250"/>
          <p14:tracePt t="42136" x="6557963" y="2127250"/>
          <p14:tracePt t="42149" x="6557963" y="2114550"/>
          <p14:tracePt t="42165" x="6570663" y="2101850"/>
          <p14:tracePt t="42175" x="6570663" y="2089150"/>
          <p14:tracePt t="42179" x="6570663" y="2078038"/>
          <p14:tracePt t="42190" x="6583363" y="2065338"/>
          <p14:tracePt t="42194" x="6594475" y="2065338"/>
          <p14:tracePt t="42205" x="6594475" y="2052638"/>
          <p14:tracePt t="42221" x="6607175" y="2039938"/>
          <p14:tracePt t="42235" x="6607175" y="2027238"/>
          <p14:tracePt t="42255" x="6607175" y="2014538"/>
          <p14:tracePt t="42553" x="6607175" y="2001838"/>
          <p14:tracePt t="42613" x="6619875" y="1989138"/>
          <p14:tracePt t="42624" x="6619875" y="1978025"/>
          <p14:tracePt t="42634" x="6619875" y="1965325"/>
          <p14:tracePt t="42639" x="6632575" y="1952625"/>
          <p14:tracePt t="42650" x="6632575" y="1939925"/>
          <p14:tracePt t="42655" x="6632575" y="1927225"/>
          <p14:tracePt t="42675" x="6632575" y="1914525"/>
          <p14:tracePt t="43689" x="6645275" y="1914525"/>
          <p14:tracePt t="43835" x="6657975" y="1914525"/>
          <p14:tracePt t="43840" x="6657975" y="1927225"/>
          <p14:tracePt t="43851" x="6670675" y="1927225"/>
          <p14:tracePt t="43859" x="6683375" y="1927225"/>
          <p14:tracePt t="43865" x="6683375" y="1939925"/>
          <p14:tracePt t="43884" x="6707188" y="1965325"/>
          <p14:tracePt t="43889" x="6719888" y="1978025"/>
          <p14:tracePt t="43899" x="6732588" y="1989138"/>
          <p14:tracePt t="43905" x="6732588" y="2001838"/>
          <p14:tracePt t="43915" x="6732588" y="2014538"/>
          <p14:tracePt t="43921" x="6745288" y="2027238"/>
          <p14:tracePt t="43931" x="6757988" y="2052638"/>
          <p14:tracePt t="43941" x="6770688" y="2065338"/>
          <p14:tracePt t="43945" x="6783388" y="2101850"/>
          <p14:tracePt t="43955" x="6796088" y="2127250"/>
          <p14:tracePt t="43961" x="6807200" y="2165350"/>
          <p14:tracePt t="43970" x="6819900" y="2201863"/>
          <p14:tracePt t="43982" x="6832600" y="2227263"/>
          <p14:tracePt t="43984" x="6832600" y="2265363"/>
          <p14:tracePt t="43995" x="6845300" y="2290763"/>
          <p14:tracePt t="44001" x="6845300" y="2327275"/>
          <p14:tracePt t="44011" x="6845300" y="2352675"/>
          <p14:tracePt t="44021" x="6845300" y="2365375"/>
          <p14:tracePt t="44026" x="6845300" y="2390775"/>
          <p14:tracePt t="44037" x="6845300" y="2414588"/>
          <p14:tracePt t="44041" x="6845300" y="2439988"/>
          <p14:tracePt t="44057" x="6845300" y="2465388"/>
          <p14:tracePt t="44060" x="6832600" y="2490788"/>
          <p14:tracePt t="44067" x="6819900" y="2503488"/>
          <p14:tracePt t="44077" x="6807200" y="2540000"/>
          <p14:tracePt t="44091" x="6807200" y="2552700"/>
          <p14:tracePt t="44100" x="6796088" y="2552700"/>
          <p14:tracePt t="44264" x="6783388" y="2552700"/>
          <p14:tracePt t="44269" x="6783388" y="2565400"/>
          <p14:tracePt t="44280" x="6770688" y="2565400"/>
          <p14:tracePt t="44295" x="6757988" y="2565400"/>
          <p14:tracePt t="44303" x="6745288" y="2565400"/>
          <p14:tracePt t="44309" x="6732588" y="2565400"/>
          <p14:tracePt t="44320" x="6719888" y="2565400"/>
          <p14:tracePt t="44324" x="6707188" y="2565400"/>
          <p14:tracePt t="44334" x="6683375" y="2565400"/>
          <p14:tracePt t="44352" x="6670675" y="2565400"/>
          <p14:tracePt t="44360" x="6657975" y="2565400"/>
          <p14:tracePt t="44364" x="6645275" y="2565400"/>
          <p14:tracePt t="44375" x="6632575" y="2565400"/>
          <p14:tracePt t="44385" x="6619875" y="2565400"/>
          <p14:tracePt t="44388" x="6607175" y="2565400"/>
          <p14:tracePt t="44399" x="6583363" y="2565400"/>
          <p14:tracePt t="44405" x="6570663" y="2565400"/>
          <p14:tracePt t="44415" x="6557963" y="2578100"/>
          <p14:tracePt t="44425" x="6532563" y="2578100"/>
          <p14:tracePt t="44429" x="6507163" y="2578100"/>
          <p14:tracePt t="44439" x="6494463" y="2590800"/>
          <p14:tracePt t="44445" x="6483350" y="2590800"/>
          <p14:tracePt t="44470" x="6470650" y="2590800"/>
          <p14:tracePt t="44711" x="6457950" y="2590800"/>
          <p14:tracePt t="44727" x="6457950" y="2565400"/>
          <p14:tracePt t="44747" x="6445250" y="2565400"/>
          <p14:tracePt t="44763" x="6445250" y="2552700"/>
          <p14:tracePt t="44768" x="6432550" y="2552700"/>
          <p14:tracePt t="44803" x="6432550" y="2540000"/>
          <p14:tracePt t="44885" x="6432550" y="2527300"/>
          <p14:tracePt t="45101" x="6445250" y="2516188"/>
          <p14:tracePt t="45116" x="6470650" y="2503488"/>
          <p14:tracePt t="45125" x="6483350" y="2490788"/>
          <p14:tracePt t="45131" x="6494463" y="2478088"/>
          <p14:tracePt t="45151" x="6507163" y="2465388"/>
          <p14:tracePt t="45171" x="6519863" y="2465388"/>
          <p14:tracePt t="45357" x="6519863" y="2452688"/>
          <p14:tracePt t="45393" x="6532563" y="2452688"/>
          <p14:tracePt t="45463" x="6545263" y="2452688"/>
          <p14:tracePt t="45473" x="6570663" y="2452688"/>
          <p14:tracePt t="45479" x="6583363" y="2452688"/>
          <p14:tracePt t="45489" x="6607175" y="2452688"/>
          <p14:tracePt t="45493" x="6632575" y="2452688"/>
          <p14:tracePt t="45503" x="6670675" y="2452688"/>
          <p14:tracePt t="45514" x="6707188" y="2452688"/>
          <p14:tracePt t="45519" x="6745288" y="2452688"/>
          <p14:tracePt t="45529" x="6783388" y="2452688"/>
          <p14:tracePt t="45536" x="6819900" y="2452688"/>
          <p14:tracePt t="45545" x="6858000" y="2452688"/>
          <p14:tracePt t="45555" x="6919913" y="2452688"/>
          <p14:tracePt t="45559" x="6958013" y="2452688"/>
          <p14:tracePt t="45575" x="7019925" y="2452688"/>
          <p14:tracePt t="45585" x="7032625" y="2465388"/>
          <p14:tracePt t="45833" x="7058025" y="2465388"/>
          <p14:tracePt t="45841" x="7070725" y="2465388"/>
          <p14:tracePt t="45851" x="7083425" y="2465388"/>
          <p14:tracePt t="45867" x="7096125" y="2465388"/>
          <p14:tracePt t="45892" x="7108825" y="2465388"/>
          <p14:tracePt t="46311" x="7121525" y="2465388"/>
          <p14:tracePt t="46315" x="7132638" y="2465388"/>
          <p14:tracePt t="46326" x="7145338" y="2465388"/>
          <p14:tracePt t="46341" x="7158038" y="2465388"/>
          <p14:tracePt t="46352" x="7170738" y="2465388"/>
          <p14:tracePt t="46514" x="7183438" y="2465388"/>
          <p14:tracePt t="46527" x="7196138" y="2465388"/>
          <p14:tracePt t="46543" x="7208838" y="2465388"/>
          <p14:tracePt t="46557" x="7221538" y="2465388"/>
          <p14:tracePt t="52003" x="7232650" y="2465388"/>
          <p14:tracePt t="52012" x="7232650" y="2478088"/>
          <p14:tracePt t="52015" x="7245350" y="2478088"/>
          <p14:tracePt t="52026" x="7245350" y="2490788"/>
          <p14:tracePt t="52041" x="7245350" y="2503488"/>
          <p14:tracePt t="52071" x="7245350" y="2516188"/>
          <p14:tracePt t="52081" x="7245350" y="2527300"/>
          <p14:tracePt t="52095" x="7245350" y="2540000"/>
          <p14:tracePt t="52107" x="7245350" y="2552700"/>
          <p14:tracePt t="52121" x="7245350" y="2565400"/>
          <p14:tracePt t="52131" x="7245350" y="2578100"/>
          <p14:tracePt t="52137" x="7245350" y="2590800"/>
          <p14:tracePt t="52147" x="7245350" y="2603500"/>
          <p14:tracePt t="52152" x="7245350" y="2616200"/>
          <p14:tracePt t="52161" x="7245350" y="2627313"/>
          <p14:tracePt t="52171" x="7232650" y="2640013"/>
          <p14:tracePt t="52177" x="7221538" y="2665413"/>
          <p14:tracePt t="52187" x="7221538" y="2678113"/>
          <p14:tracePt t="52191" x="7208838" y="2690813"/>
          <p14:tracePt t="52203" x="7196138" y="2703513"/>
          <p14:tracePt t="52211" x="7196138" y="2716213"/>
          <p14:tracePt t="52218" x="7170738" y="2740025"/>
          <p14:tracePt t="52227" x="7158038" y="2778125"/>
          <p14:tracePt t="52234" x="7132638" y="2828925"/>
          <p14:tracePt t="52243" x="7108825" y="2852738"/>
          <p14:tracePt t="52254" x="7070725" y="2916238"/>
          <p14:tracePt t="52257" x="7019925" y="2990850"/>
          <p14:tracePt t="52269" x="6970713" y="3054350"/>
          <p14:tracePt t="52273" x="6919913" y="3103563"/>
          <p14:tracePt t="52283" x="6870700" y="3190875"/>
          <p14:tracePt t="52292" x="6807200" y="3267075"/>
          <p14:tracePt t="52298" x="6757988" y="3354388"/>
          <p14:tracePt t="52307" x="6657975" y="3467100"/>
          <p14:tracePt t="52313" x="6607175" y="3541713"/>
          <p14:tracePt t="52323" x="6545263" y="3616325"/>
          <p14:tracePt t="52333" x="6507163" y="3654425"/>
          <p14:tracePt t="52337" x="6483350" y="3703638"/>
          <p14:tracePt t="52349" x="6470650" y="3716338"/>
          <p14:tracePt t="52353" x="6445250" y="3741738"/>
          <p14:tracePt t="52379" x="6445250" y="3754438"/>
          <p14:tracePt t="52656" x="6445250" y="3729038"/>
          <p14:tracePt t="52661" x="6445250" y="3716338"/>
          <p14:tracePt t="52671" x="6445250" y="3692525"/>
          <p14:tracePt t="52675" x="6445250" y="3667125"/>
          <p14:tracePt t="52687" x="6457950" y="3641725"/>
          <p14:tracePt t="52697" x="6457950" y="3616325"/>
          <p14:tracePt t="52702" x="6470650" y="3603625"/>
          <p14:tracePt t="52711" x="6470650" y="3579813"/>
          <p14:tracePt t="52717" x="6483350" y="3567113"/>
          <p14:tracePt t="52737" x="6483350" y="3554413"/>
          <p14:tracePt t="53136" x="6494463" y="3541713"/>
          <p14:tracePt t="53145" x="6507163" y="3529013"/>
          <p14:tracePt t="53156" x="6519863" y="3516313"/>
          <p14:tracePt t="53163" x="6545263" y="3516313"/>
          <p14:tracePt t="53171" x="6557963" y="3503613"/>
          <p14:tracePt t="53175" x="6583363" y="3490913"/>
          <p14:tracePt t="53195" x="6594475" y="3479800"/>
          <p14:tracePt t="53202" x="6619875" y="3467100"/>
          <p14:tracePt t="53211" x="6632575" y="3467100"/>
          <p14:tracePt t="53225" x="6645275" y="3454400"/>
          <p14:tracePt t="53443" x="6657975" y="3454400"/>
          <p14:tracePt t="53548" x="6683375" y="3454400"/>
          <p14:tracePt t="53559" x="6707188" y="3467100"/>
          <p14:tracePt t="53563" x="6745288" y="3479800"/>
          <p14:tracePt t="53573" x="6783388" y="3503613"/>
          <p14:tracePt t="53579" x="6832600" y="3516313"/>
          <p14:tracePt t="53589" x="6858000" y="3516313"/>
          <p14:tracePt t="53600" x="6870700" y="3516313"/>
          <p14:tracePt t="53603" x="6883400" y="3529013"/>
          <p14:tracePt t="53616" x="6896100" y="3529013"/>
          <p14:tracePt t="53630" x="6908800" y="3541713"/>
          <p14:tracePt t="53685" x="6908800" y="3554413"/>
          <p14:tracePt t="53831" x="6919913" y="3554413"/>
          <p14:tracePt t="53842" x="6932613" y="3554413"/>
          <p14:tracePt t="53857" x="6945313" y="3554413"/>
          <p14:tracePt t="53861" x="6983413" y="3554413"/>
          <p14:tracePt t="53872" x="6996113" y="3554413"/>
          <p14:tracePt t="53884" x="7019925" y="3554413"/>
          <p14:tracePt t="53887" x="7032625" y="3554413"/>
          <p14:tracePt t="53899" x="7058025" y="3567113"/>
          <p14:tracePt t="53911" x="7083425" y="3579813"/>
          <p14:tracePt t="53937" x="7096125" y="3579813"/>
          <p14:tracePt t="54007" x="7121525" y="3579813"/>
          <p14:tracePt t="54023" x="7132638" y="3590925"/>
          <p14:tracePt t="54033" x="7158038" y="3590925"/>
          <p14:tracePt t="54043" x="7170738" y="3590925"/>
          <p14:tracePt t="54057" x="7183438" y="3590925"/>
          <p14:tracePt t="54067" x="7196138" y="3590925"/>
          <p14:tracePt t="54073" x="7208838" y="3590925"/>
          <p14:tracePt t="54082" x="7208838" y="3603625"/>
          <p14:tracePt t="54099" x="7221538" y="3603625"/>
          <p14:tracePt t="54139" x="7232650" y="3603625"/>
          <p14:tracePt t="54183" x="7245350" y="3603625"/>
          <p14:tracePt t="54205" x="7258050" y="3616325"/>
          <p14:tracePt t="54219" x="7270750" y="3616325"/>
          <p14:tracePt t="54225" x="7283450" y="3616325"/>
          <p14:tracePt t="54235" x="7296150" y="3629025"/>
          <p14:tracePt t="54259" x="7308850" y="3629025"/>
          <p14:tracePt t="54305" x="7321550" y="3641725"/>
          <p14:tracePt t="54315" x="7334250" y="3641725"/>
          <p14:tracePt t="54355" x="7345363" y="3654425"/>
          <p14:tracePt t="54372" x="7358063" y="3654425"/>
          <p14:tracePt t="54382" x="7370763" y="3667125"/>
          <p14:tracePt t="54386" x="7396163" y="3667125"/>
          <p14:tracePt t="54395" x="7408863" y="3679825"/>
          <p14:tracePt t="54405" x="7434263" y="3692525"/>
          <p14:tracePt t="54411" x="7470775" y="3703638"/>
          <p14:tracePt t="54421" x="7496175" y="3703638"/>
          <p14:tracePt t="54427" x="7534275" y="3716338"/>
          <p14:tracePt t="54437" x="7558088" y="3716338"/>
          <p14:tracePt t="54448" x="7570788" y="3729038"/>
          <p14:tracePt t="54451" x="7596188" y="3729038"/>
          <p14:tracePt t="54461" x="7608888" y="3729038"/>
          <p14:tracePt t="54467" x="7621588" y="3741738"/>
          <p14:tracePt t="54477" x="7634288" y="3741738"/>
          <p14:tracePt t="54483" x="7634288" y="3754438"/>
          <p14:tracePt t="54493" x="7646988" y="3754438"/>
          <p14:tracePt t="54523" x="7659688" y="3754438"/>
          <p14:tracePt t="54533" x="7670800" y="3754438"/>
          <p14:tracePt t="54543" x="7670800" y="3767138"/>
          <p14:tracePt t="54548" x="7683500" y="3767138"/>
          <p14:tracePt t="54564" x="7696200" y="3767138"/>
          <p14:tracePt t="54573" x="7696200" y="3779838"/>
          <p14:tracePt t="54583" x="7708900" y="3779838"/>
          <p14:tracePt t="54589" x="7721600" y="3779838"/>
          <p14:tracePt t="54598" x="7734300" y="3792538"/>
          <p14:tracePt t="54603" x="7747000" y="3803650"/>
          <p14:tracePt t="54615" x="7759700" y="3803650"/>
          <p14:tracePt t="54623" x="7783513" y="3816350"/>
          <p14:tracePt t="54631" x="7783513" y="3829050"/>
          <p14:tracePt t="54637" x="7796213" y="3829050"/>
          <p14:tracePt t="54676" x="7808913" y="3829050"/>
          <p14:tracePt t="54687" x="7808913" y="3841750"/>
          <p14:tracePt t="54692" x="7821613" y="3841750"/>
          <p14:tracePt t="54743" x="7834313" y="3841750"/>
          <p14:tracePt t="54753" x="7834313" y="3854450"/>
          <p14:tracePt t="54773" x="7847013" y="3854450"/>
          <p14:tracePt t="54793" x="7872413" y="3867150"/>
          <p14:tracePt t="54809" x="7896225" y="3879850"/>
          <p14:tracePt t="54823" x="7908925" y="3879850"/>
          <p14:tracePt t="54833" x="7921625" y="3879850"/>
          <p14:tracePt t="54862" x="7921625" y="3892550"/>
          <p14:tracePt t="54905" x="7934325" y="3892550"/>
          <p14:tracePt t="54915" x="7947025" y="3892550"/>
          <p14:tracePt t="54919" x="7959725" y="3905250"/>
          <p14:tracePt t="54929" x="7959725" y="3916363"/>
          <p14:tracePt t="54935" x="7972425" y="3916363"/>
          <p14:tracePt t="54945" x="7983538" y="3929063"/>
          <p14:tracePt t="54955" x="7996238" y="3929063"/>
          <p14:tracePt t="54985" x="8008938" y="3929063"/>
          <p14:tracePt t="55012" x="8021638" y="3929063"/>
          <p14:tracePt t="55027" x="8021638" y="3941763"/>
          <p14:tracePt t="55051" x="8034338" y="3954463"/>
          <p14:tracePt t="55054" x="8047038" y="3954463"/>
          <p14:tracePt t="55064" x="8059738" y="3954463"/>
          <p14:tracePt t="55075" x="8072438" y="3967163"/>
          <p14:tracePt t="55091" x="8096250" y="3979863"/>
          <p14:tracePt t="55095" x="8096250" y="3992563"/>
          <p14:tracePt t="55105" x="8108950" y="3992563"/>
          <p14:tracePt t="55117" x="8121650" y="3992563"/>
          <p14:tracePt t="55131" x="8134350" y="3992563"/>
          <p14:tracePt t="55137" x="8134350" y="4005263"/>
          <p14:tracePt t="55201" x="8147050" y="4005263"/>
          <p14:tracePt t="55237" x="8159750" y="4017963"/>
          <p14:tracePt t="55267" x="8172450" y="4017963"/>
          <p14:tracePt t="55282" x="8185150" y="4029075"/>
          <p14:tracePt t="55293" x="8197850" y="4041775"/>
          <p14:tracePt t="55299" x="8208963" y="4041775"/>
          <p14:tracePt t="55308" x="8221663" y="4054475"/>
          <p14:tracePt t="55317" x="8234363" y="4054475"/>
          <p14:tracePt t="55324" x="8234363" y="4067175"/>
          <p14:tracePt t="55333" x="8259763" y="4067175"/>
          <p14:tracePt t="55337" x="8259763" y="4079875"/>
          <p14:tracePt t="55349" x="8272463" y="4079875"/>
          <p14:tracePt t="55359" x="8285163" y="4092575"/>
          <p14:tracePt t="55363" x="8297863" y="4092575"/>
          <p14:tracePt t="55373" x="8297863" y="4105275"/>
          <p14:tracePt t="55379" x="8308975" y="4105275"/>
          <p14:tracePt t="55389" x="8321675" y="4117975"/>
          <p14:tracePt t="55399" x="8334375" y="4117975"/>
          <p14:tracePt t="55403" x="8347075" y="4129088"/>
          <p14:tracePt t="55419" x="8359775" y="4129088"/>
          <p14:tracePt t="55430" x="8359775" y="4141788"/>
          <p14:tracePt t="55439" x="8372475" y="4141788"/>
          <p14:tracePt t="55549" x="8385175" y="4154488"/>
          <p14:tracePt t="55601" x="8397875" y="4167188"/>
          <p14:tracePt t="55722" x="8410575" y="4179888"/>
          <p14:tracePt t="55728" x="8421688" y="4179888"/>
          <p14:tracePt t="55738" x="8421688" y="4205288"/>
          <p14:tracePt t="55742" x="8447088" y="4205288"/>
          <p14:tracePt t="55752" x="8447088" y="4230688"/>
          <p14:tracePt t="55763" x="8459788" y="4230688"/>
          <p14:tracePt t="55767" x="8459788" y="4241800"/>
          <p14:tracePt t="55781" x="8459788" y="4254500"/>
          <p14:tracePt t="55802" x="8472488" y="4254500"/>
          <p14:tracePt t="55843" x="8472488" y="4267200"/>
          <p14:tracePt t="55943" x="8485188" y="4267200"/>
          <p14:tracePt t="55953" x="8485188" y="4279900"/>
          <p14:tracePt t="55963" x="8497888" y="4279900"/>
          <p14:tracePt t="55969" x="8497888" y="4292600"/>
          <p14:tracePt t="55983" x="8510588" y="4292600"/>
          <p14:tracePt t="55993" x="8510588" y="4305300"/>
          <p14:tracePt t="56009" x="8521700" y="4318000"/>
          <p14:tracePt t="56036" x="8534400" y="4318000"/>
          <p14:tracePt t="56046" x="8534400" y="4330700"/>
          <p14:tracePt t="56059" x="8534400" y="4341813"/>
          <p14:tracePt t="56065" x="8547100" y="4354513"/>
          <p14:tracePt t="56075" x="8547100" y="4367213"/>
          <p14:tracePt t="56085" x="8559800" y="4379913"/>
          <p14:tracePt t="56089" x="8572500" y="4392613"/>
          <p14:tracePt t="56099" x="8585200" y="4405313"/>
          <p14:tracePt t="56105" x="8597900" y="4418013"/>
          <p14:tracePt t="56115" x="8597900" y="4430713"/>
          <p14:tracePt t="56125" x="8623300" y="4443413"/>
          <p14:tracePt t="56129" x="8623300" y="4467225"/>
          <p14:tracePt t="56139" x="8634413" y="4467225"/>
          <p14:tracePt t="56145" x="8634413" y="4479925"/>
          <p14:tracePt t="56156" x="8647113" y="4479925"/>
          <p14:tracePt t="56165" x="8647113" y="4492625"/>
          <p14:tracePt t="56171" x="8659813" y="4492625"/>
          <p14:tracePt t="56573" x="8672513" y="4479925"/>
          <p14:tracePt t="56583" x="8685213" y="4418013"/>
          <p14:tracePt t="56589" x="8710613" y="4341813"/>
          <p14:tracePt t="56600" x="8723313" y="4267200"/>
          <p14:tracePt t="56602" x="8747125" y="4192588"/>
          <p14:tracePt t="56615" x="8772525" y="4105275"/>
          <p14:tracePt t="56625" x="8785225" y="4029075"/>
          <p14:tracePt t="56629" x="8810625" y="3954463"/>
          <p14:tracePt t="56639" x="8823325" y="3905250"/>
          <p14:tracePt t="56645" x="8836025" y="3854450"/>
          <p14:tracePt t="56655" x="8847138" y="3803650"/>
          <p14:tracePt t="56665" x="8847138" y="3779838"/>
          <p14:tracePt t="56668" x="8859838" y="3767138"/>
          <p14:tracePt t="56679" x="8859838" y="3754438"/>
          <p14:tracePt t="56685" x="8859838" y="3741738"/>
          <p14:tracePt t="56694" x="8859838" y="3729038"/>
          <p14:tracePt t="56705" x="8859838" y="3716338"/>
          <p14:tracePt t="56710" x="8859838" y="3703638"/>
          <p14:tracePt t="56719" x="8859838" y="3692525"/>
          <p14:tracePt t="56725" x="8859838" y="3679825"/>
          <p14:tracePt t="56735" x="8859838" y="3654425"/>
          <p14:tracePt t="56745" x="8872538" y="3641725"/>
          <p14:tracePt t="56751" x="8872538" y="3629025"/>
          <p14:tracePt t="56761" x="8872538" y="3603625"/>
          <p14:tracePt t="56765" x="8885238" y="3590925"/>
          <p14:tracePt t="56776" x="8885238" y="3579813"/>
          <p14:tracePt t="56785" x="8885238" y="3554413"/>
          <p14:tracePt t="56791" x="8885238" y="3541713"/>
          <p14:tracePt t="56841" x="8885238" y="3529013"/>
          <p14:tracePt t="56868" x="8885238" y="3516313"/>
          <p14:tracePt t="56881" x="8885238" y="3503613"/>
          <p14:tracePt t="56887" x="8885238" y="3479800"/>
          <p14:tracePt t="56897" x="8885238" y="3454400"/>
          <p14:tracePt t="56907" x="8885238" y="3416300"/>
          <p14:tracePt t="56911" x="8885238" y="3390900"/>
          <p14:tracePt t="56921" x="8885238" y="3354388"/>
          <p14:tracePt t="56928" x="8885238" y="3328988"/>
          <p14:tracePt t="56937" x="8885238" y="3303588"/>
          <p14:tracePt t="56947" x="8885238" y="3290888"/>
          <p14:tracePt t="56951" x="8885238" y="3278188"/>
          <p14:tracePt t="56963" x="8885238" y="3267075"/>
          <p14:tracePt t="57679" x="8897938" y="3267075"/>
          <p14:tracePt t="57689" x="8897938" y="3254375"/>
          <p14:tracePt t="57695" x="8910638" y="3254375"/>
          <p14:tracePt t="57710" x="8923338" y="3228975"/>
          <p14:tracePt t="58565" x="8936038" y="3228975"/>
          <p14:tracePt t="58753" x="8936038" y="3241675"/>
          <p14:tracePt t="58758" x="8936038" y="3254375"/>
          <p14:tracePt t="58833" x="8947150" y="3254375"/>
          <p14:tracePt t="58859" x="8959850" y="3254375"/>
          <p14:tracePt t="58863" x="8972550" y="3267075"/>
          <p14:tracePt t="58879" x="8972550" y="3278188"/>
          <p14:tracePt t="58890" x="8972550" y="3290888"/>
          <p14:tracePt t="58903" x="8985250" y="3303588"/>
          <p14:tracePt t="58915" x="8985250" y="3316288"/>
          <p14:tracePt t="58929" x="8985250" y="3341688"/>
          <p14:tracePt t="58946" x="8985250" y="3354388"/>
          <p14:tracePt t="58960" x="8985250" y="3367088"/>
          <p14:tracePt t="58979" x="8985250" y="3390900"/>
          <p14:tracePt t="58985" x="8985250" y="3403600"/>
          <p14:tracePt t="58995" x="8985250" y="3416300"/>
          <p14:tracePt t="58999" x="8985250" y="3441700"/>
          <p14:tracePt t="59009" x="8985250" y="3467100"/>
          <p14:tracePt t="59019" x="8997950" y="3490913"/>
          <p14:tracePt t="59025" x="8997950" y="3516313"/>
          <p14:tracePt t="59035" x="8997950" y="3554413"/>
          <p14:tracePt t="59041" x="8997950" y="3590925"/>
          <p14:tracePt t="59051" x="8997950" y="3629025"/>
          <p14:tracePt t="59064" x="8985250" y="3667125"/>
          <p14:tracePt t="59065" x="8985250" y="3716338"/>
          <p14:tracePt t="59075" x="8972550" y="3779838"/>
          <p14:tracePt t="59081" x="8959850" y="3816350"/>
          <p14:tracePt t="59093" x="8947150" y="3854450"/>
          <p14:tracePt t="59101" x="8947150" y="3892550"/>
          <p14:tracePt t="59107" x="8947150" y="3929063"/>
          <p14:tracePt t="59115" x="8947150" y="3954463"/>
          <p14:tracePt t="59123" x="8936038" y="3967163"/>
          <p14:tracePt t="59131" x="8936038" y="4005263"/>
          <p14:tracePt t="59146" x="8936038" y="4017963"/>
          <p14:tracePt t="59157" x="8936038" y="4041775"/>
          <p14:tracePt t="59161" x="8923338" y="4041775"/>
          <p14:tracePt t="59173" x="8923338" y="4067175"/>
          <p14:tracePt t="59181" x="8923338" y="4092575"/>
          <p14:tracePt t="59187" x="8923338" y="4117975"/>
          <p14:tracePt t="59197" x="8923338" y="4154488"/>
          <p14:tracePt t="59201" x="8923338" y="4192588"/>
          <p14:tracePt t="59211" x="8923338" y="4217988"/>
          <p14:tracePt t="59227" x="8910638" y="4318000"/>
          <p14:tracePt t="59239" x="8910638" y="4354513"/>
          <p14:tracePt t="59241" x="8910638" y="4392613"/>
          <p14:tracePt t="59251" x="8910638" y="4430713"/>
          <p14:tracePt t="59263" x="8910638" y="4443413"/>
          <p14:tracePt t="59267" x="8910638" y="4479925"/>
          <p14:tracePt t="59277" x="8910638" y="4492625"/>
          <p14:tracePt t="59283" x="8910638" y="4505325"/>
          <p14:tracePt t="59293" x="8897938" y="4518025"/>
          <p14:tracePt t="59303" x="8897938" y="4530725"/>
          <p14:tracePt t="59307" x="8897938" y="4543425"/>
          <p14:tracePt t="59317" x="8897938" y="4554538"/>
          <p14:tracePt t="59323" x="8897938" y="4567238"/>
          <p14:tracePt t="59343" x="8897938" y="4579938"/>
          <p14:tracePt t="59389" x="8897938" y="4592638"/>
          <p14:tracePt t="59413" x="8897938" y="4605338"/>
          <p14:tracePt t="59422" x="8897938" y="4618038"/>
          <p14:tracePt t="59429" x="8897938" y="4643438"/>
          <p14:tracePt t="59439" x="8897938" y="4656138"/>
          <p14:tracePt t="59443" x="8897938" y="4679950"/>
          <p14:tracePt t="59453" x="8897938" y="4718050"/>
          <p14:tracePt t="59463" x="8897938" y="4743450"/>
          <p14:tracePt t="59469" x="8897938" y="4756150"/>
          <p14:tracePt t="59479" x="8897938" y="4779963"/>
          <p14:tracePt t="59483" x="8897938" y="4818063"/>
          <p14:tracePt t="59493" x="8897938" y="4843463"/>
          <p14:tracePt t="59507" x="8897938" y="4856163"/>
          <p14:tracePt t="59508" x="8897938" y="4868863"/>
          <p14:tracePt t="59519" x="8897938" y="4892675"/>
          <p14:tracePt t="59529" x="8885238" y="4918075"/>
          <p14:tracePt t="59545" x="8885238" y="4943475"/>
          <p14:tracePt t="59548" x="8885238" y="4956175"/>
          <p14:tracePt t="59559" x="8885238" y="4968875"/>
          <p14:tracePt t="59565" x="8872538" y="4981575"/>
          <p14:tracePt t="59575" x="8872538" y="4992688"/>
          <p14:tracePt t="59589" x="8859838" y="5005388"/>
          <p14:tracePt t="59599" x="8859838" y="5018088"/>
          <p14:tracePt t="59687" x="8847138" y="5018088"/>
          <p14:tracePt t="59696" x="8847138" y="5030788"/>
          <p14:tracePt t="59822" x="8823325" y="5030788"/>
          <p14:tracePt t="59833" x="8810625" y="5030788"/>
          <p14:tracePt t="59848" x="8785225" y="5005388"/>
          <p14:tracePt t="59857" x="8759825" y="4992688"/>
          <p14:tracePt t="59873" x="8723313" y="4930775"/>
          <p14:tracePt t="59882" x="8710613" y="4905375"/>
          <p14:tracePt t="59888" x="8685213" y="4879975"/>
          <p14:tracePt t="59897" x="8685213" y="4868863"/>
          <p14:tracePt t="59903" x="8672513" y="4856163"/>
          <p14:tracePt t="59913" x="8659813" y="4843463"/>
          <p14:tracePt t="60291" x="8672513" y="4868863"/>
          <p14:tracePt t="60331" x="8685213" y="4879975"/>
          <p14:tracePt t="60397" x="8685213" y="4843463"/>
          <p14:tracePt t="60407" x="8659813" y="4779963"/>
          <p14:tracePt t="60411" x="8659813" y="4679950"/>
          <p14:tracePt t="60422" x="8672513" y="4567238"/>
          <p14:tracePt t="60427" x="8697913" y="4479925"/>
          <p14:tracePt t="60443" x="8710613" y="4418013"/>
          <p14:tracePt t="60447" x="8734425" y="4341813"/>
          <p14:tracePt t="60453" x="8747125" y="4267200"/>
          <p14:tracePt t="60462" x="8772525" y="4217988"/>
          <p14:tracePt t="60466" x="8785225" y="4141788"/>
          <p14:tracePt t="60477" x="8810625" y="4092575"/>
          <p14:tracePt t="60487" x="8823325" y="4029075"/>
          <p14:tracePt t="60492" x="8836025" y="3992563"/>
          <p14:tracePt t="60504" x="8836025" y="3929063"/>
          <p14:tracePt t="60507" x="8836025" y="3879850"/>
          <p14:tracePt t="60517" x="8836025" y="3841750"/>
          <p14:tracePt t="60527" x="8847138" y="3803650"/>
          <p14:tracePt t="60533" x="8847138" y="3779838"/>
          <p14:tracePt t="60543" x="8847138" y="3754438"/>
          <p14:tracePt t="60549" x="8847138" y="3729038"/>
          <p14:tracePt t="60559" x="8847138" y="3703638"/>
          <p14:tracePt t="60570" x="8836025" y="3679825"/>
          <p14:tracePt t="60573" x="8836025" y="3654425"/>
          <p14:tracePt t="60583" x="8836025" y="3641725"/>
          <p14:tracePt t="60588" x="8836025" y="3629025"/>
          <p14:tracePt t="60599" x="8823325" y="3629025"/>
          <p14:tracePt t="60937" x="8823325" y="3641725"/>
          <p14:tracePt t="60951" x="8823325" y="3654425"/>
          <p14:tracePt t="60961" x="8823325" y="3667125"/>
          <p14:tracePt t="60977" x="8823325" y="3692525"/>
          <p14:tracePt t="60986" x="8823325" y="3703638"/>
          <p14:tracePt t="60991" x="8823325" y="3729038"/>
          <p14:tracePt t="61003" x="8823325" y="3741738"/>
          <p14:tracePt t="61007" x="8836025" y="3767138"/>
          <p14:tracePt t="61017" x="8836025" y="3792538"/>
          <p14:tracePt t="61027" x="8836025" y="3816350"/>
          <p14:tracePt t="61033" x="8836025" y="3841750"/>
          <p14:tracePt t="61047" x="8847138" y="3905250"/>
          <p14:tracePt t="61057" x="8847138" y="3941763"/>
          <p14:tracePt t="61067" x="8847138" y="3979863"/>
          <p14:tracePt t="61073" x="8847138" y="4017963"/>
          <p14:tracePt t="61083" x="8847138" y="4054475"/>
          <p14:tracePt t="61087" x="8847138" y="4092575"/>
          <p14:tracePt t="61097" x="8847138" y="4129088"/>
          <p14:tracePt t="61109" x="8847138" y="4192588"/>
          <p14:tracePt t="61112" x="8859838" y="4241800"/>
          <p14:tracePt t="61123" x="8859838" y="4279900"/>
          <p14:tracePt t="61129" x="8872538" y="4318000"/>
          <p14:tracePt t="61140" x="8872538" y="4341813"/>
          <p14:tracePt t="61150" x="8872538" y="4367213"/>
          <p14:tracePt t="61155" x="8872538" y="4392613"/>
          <p14:tracePt t="61172" x="8872538" y="4405313"/>
          <p14:tracePt t="61180" x="8872538" y="4430713"/>
          <p14:tracePt t="61193" x="8872538" y="4443413"/>
          <p14:tracePt t="61204" x="8872538" y="4454525"/>
          <p14:tracePt t="61209" x="8885238" y="4454525"/>
          <p14:tracePt t="61229" x="8885238" y="4467225"/>
          <p14:tracePt t="61245" x="8897938" y="4479925"/>
          <p14:tracePt t="61260" x="8910638" y="4505325"/>
          <p14:tracePt t="61269" x="8910638" y="4518025"/>
          <p14:tracePt t="61275" x="8923338" y="4530725"/>
          <p14:tracePt t="61285" x="8923338" y="4543425"/>
          <p14:tracePt t="61289" x="8923338" y="4554538"/>
          <p14:tracePt t="61299" x="8923338" y="4567238"/>
          <p14:tracePt t="61309" x="8923338" y="4592638"/>
          <p14:tracePt t="61315" x="8936038" y="4618038"/>
          <p14:tracePt t="61325" x="8947150" y="4630738"/>
          <p14:tracePt t="61329" x="8947150" y="4643438"/>
          <p14:tracePt t="61341" x="8947150" y="4667250"/>
          <p14:tracePt t="61355" x="8947150" y="4692650"/>
          <p14:tracePt t="61365" x="8947150" y="4705350"/>
          <p14:tracePt t="61371" x="8947150" y="4718050"/>
          <p14:tracePt t="61381" x="8947150" y="4730750"/>
          <p14:tracePt t="61395" x="8947150" y="4743450"/>
          <p14:tracePt t="61431" x="8959850" y="4743450"/>
          <p14:tracePt t="61490" x="8947150" y="4743450"/>
          <p14:tracePt t="61501" x="8923338" y="4718050"/>
          <p14:tracePt t="61511" x="8910638" y="4679950"/>
          <p14:tracePt t="61517" x="8910638" y="4656138"/>
          <p14:tracePt t="61527" x="8885238" y="4618038"/>
          <p14:tracePt t="61531" x="8872538" y="4579938"/>
          <p14:tracePt t="61541" x="8872538" y="4543425"/>
          <p14:tracePt t="61551" x="8859838" y="4505325"/>
          <p14:tracePt t="61556" x="8859838" y="4467225"/>
          <p14:tracePt t="61568" x="8847138" y="4430713"/>
          <p14:tracePt t="61572" x="8847138" y="4354513"/>
          <p14:tracePt t="61584" x="8836025" y="4292600"/>
          <p14:tracePt t="61593" x="8823325" y="4217988"/>
          <p14:tracePt t="61598" x="8823325" y="4167188"/>
          <p14:tracePt t="61607" x="8823325" y="4117975"/>
          <p14:tracePt t="61615" x="8823325" y="4067175"/>
          <p14:tracePt t="61623" x="8810625" y="4005263"/>
          <p14:tracePt t="61633" x="8797925" y="3967163"/>
          <p14:tracePt t="61637" x="8797925" y="3929063"/>
          <p14:tracePt t="61653" x="8797925" y="3867150"/>
          <p14:tracePt t="61663" x="8797925" y="3854450"/>
          <p14:tracePt t="61669" x="8797925" y="3841750"/>
          <p14:tracePt t="61679" x="8797925" y="3829050"/>
          <p14:tracePt t="61695" x="8797925" y="3816350"/>
          <p14:tracePt t="61785" x="8797925" y="3803650"/>
          <p14:tracePt t="61789" x="8797925" y="3792538"/>
          <p14:tracePt t="61802" x="8797925" y="3779838"/>
          <p14:tracePt t="61812" x="8797925" y="3767138"/>
          <p14:tracePt t="61815" x="8785225" y="3754438"/>
          <p14:tracePt t="61826" x="8785225" y="3729038"/>
          <p14:tracePt t="61831" x="8785225" y="3716338"/>
          <p14:tracePt t="61842" x="8785225" y="3679825"/>
          <p14:tracePt t="61854" x="8772525" y="3667125"/>
          <p14:tracePt t="61857" x="8772525" y="3654425"/>
          <p14:tracePt t="61865" x="8772525" y="3641725"/>
          <p14:tracePt t="61887" x="8772525" y="3616325"/>
          <p14:tracePt t="61905" x="8772525" y="3603625"/>
          <p14:tracePt t="62003" x="8759825" y="3603625"/>
          <p14:tracePt t="62229" x="8759825" y="3590925"/>
          <p14:tracePt t="62491" x="8723313" y="3554413"/>
          <p14:tracePt t="62501" x="8697913" y="3529013"/>
          <p14:tracePt t="62511" x="8685213" y="3503613"/>
          <p14:tracePt t="62517" x="8685213" y="3490913"/>
          <p14:tracePt t="62730" x="8685213" y="3479800"/>
          <p14:tracePt t="62741" x="8685213" y="3467100"/>
          <p14:tracePt t="62744" x="8672513" y="3454400"/>
          <p14:tracePt t="62760" x="8672513" y="3429000"/>
          <p14:tracePt t="63062" x="8672513" y="3441700"/>
          <p14:tracePt t="63078" x="8672513" y="3454400"/>
          <p14:tracePt t="63082" x="8672513" y="3467100"/>
          <p14:tracePt t="63091" x="8659813" y="3479800"/>
          <p14:tracePt t="63107" x="8634413" y="3479800"/>
          <p14:tracePt t="63117" x="8610600" y="3479800"/>
          <p14:tracePt t="63121" x="8597900" y="3479800"/>
          <p14:tracePt t="63133" x="8585200" y="3479800"/>
          <p14:tracePt t="63141" x="8559800" y="3479800"/>
          <p14:tracePt t="63147" x="8534400" y="3490913"/>
          <p14:tracePt t="63157" x="8510588" y="3503613"/>
          <p14:tracePt t="63160" x="8459788" y="3503613"/>
          <p14:tracePt t="63171" x="8397875" y="3516313"/>
          <p14:tracePt t="63181" x="8321675" y="3529013"/>
          <p14:tracePt t="63187" x="8221663" y="3541713"/>
          <p14:tracePt t="63197" x="8121650" y="3541713"/>
          <p14:tracePt t="63203" x="7996238" y="3554413"/>
          <p14:tracePt t="63213" x="7872413" y="3554413"/>
          <p14:tracePt t="63223" x="7721600" y="3554413"/>
          <p14:tracePt t="63226" x="7583488" y="3554413"/>
          <p14:tracePt t="63237" x="7446963" y="3554413"/>
          <p14:tracePt t="63243" x="7321550" y="3541713"/>
          <p14:tracePt t="63253" x="7170738" y="3516313"/>
          <p14:tracePt t="63263" x="7019925" y="3490913"/>
          <p14:tracePt t="63267" x="6858000" y="3467100"/>
          <p14:tracePt t="63277" x="6696075" y="3454400"/>
          <p14:tracePt t="63283" x="6507163" y="3429000"/>
          <p14:tracePt t="63293" x="6332538" y="3429000"/>
          <p14:tracePt t="63304" x="6145213" y="3429000"/>
          <p14:tracePt t="63309" x="5994400" y="3429000"/>
          <p14:tracePt t="63319" x="5843588" y="3429000"/>
          <p14:tracePt t="63323" x="5743575" y="3429000"/>
          <p14:tracePt t="63334" x="5656263" y="3441700"/>
          <p14:tracePt t="63343" x="5607050" y="3454400"/>
          <p14:tracePt t="63350" x="5530850" y="3490913"/>
          <p14:tracePt t="63359" x="5507038" y="3503613"/>
          <p14:tracePt t="63364" x="5507038" y="3516313"/>
          <p14:tracePt t="63373" x="5494338" y="3516313"/>
          <p14:tracePt t="63858" x="5518150" y="3516313"/>
          <p14:tracePt t="63864" x="5543550" y="3516313"/>
          <p14:tracePt t="63872" x="5556250" y="3503613"/>
          <p14:tracePt t="63883" x="5581650" y="3503613"/>
          <p14:tracePt t="63983" x="5594350" y="3503613"/>
          <p14:tracePt t="64009" x="5607050" y="3503613"/>
          <p14:tracePt t="64019" x="5619750" y="3490913"/>
          <p14:tracePt t="64025" x="5643563" y="3490913"/>
          <p14:tracePt t="64035" x="5656263" y="3490913"/>
          <p14:tracePt t="64045" x="5694363" y="3479800"/>
          <p14:tracePt t="64049" x="5719763" y="3467100"/>
          <p14:tracePt t="64059" x="5756275" y="3454400"/>
          <p14:tracePt t="64065" x="5768975" y="3454400"/>
          <p14:tracePt t="64077" x="5781675" y="3441700"/>
          <p14:tracePt t="64085" x="5807075" y="3441700"/>
          <p14:tracePt t="64142" x="5819775" y="3441700"/>
          <p14:tracePt t="64156" x="5819775" y="3429000"/>
          <p14:tracePt t="64166" x="5832475" y="3429000"/>
          <p14:tracePt t="64171" x="5843588" y="3416300"/>
          <p14:tracePt t="64182" x="5868988" y="3416300"/>
          <p14:tracePt t="64186" x="5894388" y="3416300"/>
          <p14:tracePt t="64199" x="5919788" y="3416300"/>
          <p14:tracePt t="64206" x="5956300" y="3403600"/>
          <p14:tracePt t="64212" x="5994400" y="3390900"/>
          <p14:tracePt t="64222" x="6032500" y="3390900"/>
          <p14:tracePt t="64226" x="6069013" y="3390900"/>
          <p14:tracePt t="64238" x="6094413" y="3378200"/>
          <p14:tracePt t="64249" x="6132513" y="3378200"/>
          <p14:tracePt t="64251" x="6145213" y="3378200"/>
          <p14:tracePt t="64262" x="6157913" y="3378200"/>
          <p14:tracePt t="64267" x="6169025" y="3378200"/>
          <p14:tracePt t="64374" x="6181725" y="3378200"/>
          <p14:tracePt t="64408" x="6194425" y="3378200"/>
          <p14:tracePt t="64424" x="6207125" y="3378200"/>
          <p14:tracePt t="64428" x="6219825" y="3378200"/>
          <p14:tracePt t="64447" x="6232525" y="3378200"/>
          <p14:tracePt t="64453" x="6245225" y="3378200"/>
          <p14:tracePt t="64463" x="6269038" y="3378200"/>
          <p14:tracePt t="64479" x="6294438" y="3378200"/>
          <p14:tracePt t="64490" x="6307138" y="3378200"/>
          <p14:tracePt t="64493" x="6332538" y="3378200"/>
          <p14:tracePt t="64503" x="6345238" y="3378200"/>
          <p14:tracePt t="64509" x="6370638" y="3378200"/>
          <p14:tracePt t="64519" x="6381750" y="3378200"/>
          <p14:tracePt t="64533" x="6394450" y="3378200"/>
          <p14:tracePt t="64542" x="6407150" y="3378200"/>
          <p14:tracePt t="64615" x="6419850" y="3378200"/>
          <p14:tracePt t="64639" x="6432550" y="3378200"/>
          <p14:tracePt t="64649" x="6457950" y="3378200"/>
          <p14:tracePt t="64655" x="6483350" y="3378200"/>
          <p14:tracePt t="64665" x="6507163" y="3378200"/>
          <p14:tracePt t="64669" x="6519863" y="3378200"/>
          <p14:tracePt t="64679" x="6545263" y="3378200"/>
          <p14:tracePt t="64691" x="6557963" y="3378200"/>
          <p14:tracePt t="64696" x="6570663" y="3378200"/>
          <p14:tracePt t="64705" x="6583363" y="3378200"/>
          <p14:tracePt t="64721" x="6607175" y="3378200"/>
          <p14:tracePt t="64734" x="6619875" y="3378200"/>
          <p14:tracePt t="64751" x="6632575" y="3378200"/>
          <p14:tracePt t="64817" x="6645275" y="3378200"/>
          <p14:tracePt t="64827" x="6657975" y="3378200"/>
          <p14:tracePt t="64841" x="6670675" y="3378200"/>
          <p14:tracePt t="64857" x="6696075" y="3378200"/>
          <p14:tracePt t="64867" x="6707188" y="3378200"/>
          <p14:tracePt t="64871" x="6719888" y="3378200"/>
          <p14:tracePt t="64897" x="6757988" y="3378200"/>
          <p14:tracePt t="64908" x="6770688" y="3378200"/>
          <p14:tracePt t="64910" x="6796088" y="3378200"/>
          <p14:tracePt t="64933" x="6807200" y="3378200"/>
          <p14:tracePt t="65033" x="6819900" y="3367088"/>
          <p14:tracePt t="65044" x="6832600" y="3367088"/>
          <p14:tracePt t="65060" x="6845300" y="3367088"/>
          <p14:tracePt t="65073" x="6858000" y="3367088"/>
          <p14:tracePt t="65085" x="6858000" y="3354388"/>
          <p14:tracePt t="65093" x="6870700" y="3354388"/>
          <p14:tracePt t="65422" x="6896100" y="3354388"/>
          <p14:tracePt t="65430" x="6908800" y="3354388"/>
          <p14:tracePt t="65437" x="6919913" y="3354388"/>
          <p14:tracePt t="65457" x="6932613" y="3354388"/>
          <p14:tracePt t="65471" x="6945313" y="3354388"/>
          <p14:tracePt t="65497" x="6958013" y="3354388"/>
          <p14:tracePt t="65513" x="6970713" y="3354388"/>
          <p14:tracePt t="65577" x="6983413" y="3354388"/>
          <p14:tracePt t="65609" x="6996113" y="3354388"/>
          <p14:tracePt t="65623" x="7008813" y="3354388"/>
          <p14:tracePt t="65633" x="7019925" y="3354388"/>
          <p14:tracePt t="65639" x="7032625" y="3354388"/>
          <p14:tracePt t="65664" x="7045325" y="3354388"/>
          <p14:tracePt t="65680" x="7045325" y="3367088"/>
          <p14:tracePt t="65895" x="7058025" y="3367088"/>
          <p14:tracePt t="65905" x="7070725" y="3367088"/>
          <p14:tracePt t="65916" x="7096125" y="3378200"/>
          <p14:tracePt t="65921" x="7108825" y="3378200"/>
          <p14:tracePt t="65931" x="7121525" y="3378200"/>
          <p14:tracePt t="65935" x="7132638" y="3378200"/>
          <p14:tracePt t="65946" x="7158038" y="3378200"/>
          <p14:tracePt t="65961" x="7170738" y="3378200"/>
          <p14:tracePt t="65971" x="7183438" y="3390900"/>
          <p14:tracePt t="65977" x="7196138" y="3390900"/>
          <p14:tracePt t="65997" x="7208838" y="3390900"/>
          <p14:tracePt t="66011" x="7232650" y="3390900"/>
          <p14:tracePt t="66027" x="7245350" y="3390900"/>
          <p14:tracePt t="66037" x="7245350" y="3403600"/>
          <p14:tracePt t="66041" x="7258050" y="3403600"/>
          <p14:tracePt t="66051" x="7270750" y="3416300"/>
          <p14:tracePt t="66057" x="7283450" y="3416300"/>
          <p14:tracePt t="66067" x="7283450" y="3429000"/>
          <p14:tracePt t="66077" x="7308850" y="3429000"/>
          <p14:tracePt t="66083" x="7321550" y="3429000"/>
          <p14:tracePt t="66094" x="7334250" y="3429000"/>
          <p14:tracePt t="66096" x="7345363" y="3429000"/>
          <p14:tracePt t="66107" x="7345363" y="3441700"/>
          <p14:tracePt t="66117" x="7358063" y="3441700"/>
          <p14:tracePt t="66133" x="7370763" y="3441700"/>
          <p14:tracePt t="66163" x="7383463" y="3454400"/>
          <p14:tracePt t="66244" x="7396163" y="3454400"/>
          <p14:tracePt t="66253" x="7408863" y="3467100"/>
          <p14:tracePt t="66260" x="7421563" y="3467100"/>
          <p14:tracePt t="66279" x="7434263" y="3479800"/>
          <p14:tracePt t="66293" x="7446963" y="3479800"/>
          <p14:tracePt t="66783" x="7458075" y="3490913"/>
          <p14:tracePt t="66793" x="7470775" y="3490913"/>
          <p14:tracePt t="66799" x="7483475" y="3490913"/>
          <p14:tracePt t="66818" x="7483475" y="3503613"/>
          <p14:tracePt t="66822" x="7496175" y="3503613"/>
          <p14:tracePt t="66861" x="7508875" y="3503613"/>
          <p14:tracePt t="66899" x="7521575" y="3503613"/>
          <p14:tracePt t="66955" x="7534275" y="3503613"/>
          <p14:tracePt t="66969" x="7558088" y="3503613"/>
          <p14:tracePt t="66995" x="7570788" y="3503613"/>
          <p14:tracePt t="67066" x="7570788" y="3516313"/>
          <p14:tracePt t="67373" x="7583488" y="3516313"/>
          <p14:tracePt t="67383" x="7596188" y="3516313"/>
          <p14:tracePt t="67389" x="7608888" y="3529013"/>
          <p14:tracePt t="67453" x="7621588" y="3541713"/>
          <p14:tracePt t="67506" x="7621588" y="3554413"/>
          <p14:tracePt t="67510" x="7634288" y="3554413"/>
          <p14:tracePt t="67519" x="7646988" y="3554413"/>
          <p14:tracePt t="67535" x="7659688" y="3554413"/>
          <p14:tracePt t="67549" x="7659688" y="3567113"/>
          <p14:tracePt t="67565" x="7670800" y="3567113"/>
          <p14:tracePt t="67601" x="7683500" y="3567113"/>
          <p14:tracePt t="67605" x="7683500" y="3579813"/>
          <p14:tracePt t="67615" x="7696200" y="3579813"/>
          <p14:tracePt t="67655" x="7708900" y="3579813"/>
          <p14:tracePt t="67748" x="7721600" y="3579813"/>
          <p14:tracePt t="67762" x="7734300" y="3590925"/>
          <p14:tracePt t="67767" x="7747000" y="3603625"/>
          <p14:tracePt t="67787" x="7759700" y="3616325"/>
          <p14:tracePt t="67801" x="7770813" y="3629025"/>
          <p14:tracePt t="67807" x="7783513" y="3641725"/>
          <p14:tracePt t="68045" x="7783513" y="3629025"/>
          <p14:tracePt t="68069" x="7796213" y="3629025"/>
          <p14:tracePt t="68245" x="7796213" y="3616325"/>
          <p14:tracePt t="68251" x="7808913" y="3616325"/>
          <p14:tracePt t="68261" x="7808913" y="3603625"/>
          <p14:tracePt t="68271" x="7808913" y="3590925"/>
          <p14:tracePt t="68277" x="7821613" y="3590925"/>
          <p14:tracePt t="68287" x="7834313" y="3590925"/>
          <p14:tracePt t="68301" x="7834313" y="3579813"/>
          <p14:tracePt t="68529" x="7834313" y="3567113"/>
          <p14:tracePt t="68533" x="7834313" y="3529013"/>
          <p14:tracePt t="68543" x="7834313" y="3479800"/>
          <p14:tracePt t="68553" x="7834313" y="3454400"/>
          <p14:tracePt t="68559" x="7834313" y="3429000"/>
          <p14:tracePt t="68569" x="7834313" y="3403600"/>
          <p14:tracePt t="68573" x="7834313" y="3390900"/>
          <p14:tracePt t="68689" x="7834313" y="3378200"/>
          <p14:tracePt t="69038" x="7821613" y="3403600"/>
          <p14:tracePt t="69043" x="7796213" y="3416300"/>
          <p14:tracePt t="69054" x="7770813" y="3441700"/>
          <p14:tracePt t="69060" x="7759700" y="3454400"/>
          <p14:tracePt t="69067" x="7747000" y="3454400"/>
          <p14:tracePt t="69079" x="7734300" y="3467100"/>
          <p14:tracePt t="69093" x="7721600" y="3467100"/>
          <p14:tracePt t="69109" x="7708900" y="3467100"/>
          <p14:tracePt t="69119" x="7683500" y="3454400"/>
          <p14:tracePt t="69123" x="7670800" y="3441700"/>
          <p14:tracePt t="69133" x="7608888" y="3390900"/>
          <p14:tracePt t="69139" x="7496175" y="3328988"/>
          <p14:tracePt t="69149" x="7421563" y="3278188"/>
          <p14:tracePt t="69159" x="7345363" y="3241675"/>
          <p14:tracePt t="69163" x="7270750" y="3203575"/>
          <p14:tracePt t="69173" x="7208838" y="3178175"/>
          <p14:tracePt t="69179" x="7170738" y="3165475"/>
          <p14:tracePt t="69189" x="7158038" y="3154363"/>
          <p14:tracePt t="69215" x="7145338" y="3154363"/>
          <p14:tracePt t="69285" x="7132638" y="3154363"/>
          <p14:tracePt t="69299" x="7121525" y="3154363"/>
          <p14:tracePt t="69322" x="7108825" y="3165475"/>
          <p14:tracePt t="69326" x="7096125" y="3165475"/>
          <p14:tracePt t="69335" x="7070725" y="3178175"/>
          <p14:tracePt t="69341" x="7045325" y="3190875"/>
          <p14:tracePt t="69351" x="7019925" y="3203575"/>
          <p14:tracePt t="69361" x="6996113" y="3203575"/>
          <p14:tracePt t="69365" x="6970713" y="3216275"/>
          <p14:tracePt t="69375" x="6919913" y="3241675"/>
          <p14:tracePt t="69381" x="6883400" y="3254375"/>
          <p14:tracePt t="69391" x="6858000" y="3267075"/>
          <p14:tracePt t="69401" x="6832600" y="3278188"/>
          <p14:tracePt t="69405" x="6807200" y="3290888"/>
          <p14:tracePt t="69422" x="6796088" y="3303588"/>
          <p14:tracePt t="69785" x="6796088" y="3316288"/>
          <p14:tracePt t="69795" x="6832600" y="3328988"/>
          <p14:tracePt t="69806" x="6858000" y="3328988"/>
          <p14:tracePt t="69809" x="6896100" y="3341688"/>
          <p14:tracePt t="69819" x="6970713" y="3341688"/>
          <p14:tracePt t="69825" x="7019925" y="3341688"/>
          <p14:tracePt t="69836" x="7045325" y="3354388"/>
          <p14:tracePt t="69849" x="7083425" y="3354388"/>
          <p14:tracePt t="69865" x="7096125" y="3367088"/>
          <p14:tracePt t="70087" x="7108825" y="3367088"/>
          <p14:tracePt t="70198" x="7132638" y="3378200"/>
          <p14:tracePt t="70207" x="7158038" y="3390900"/>
          <p14:tracePt t="70213" x="7170738" y="3390900"/>
          <p14:tracePt t="70223" x="7183438" y="3403600"/>
          <p14:tracePt t="70229" x="7196138" y="3416300"/>
          <p14:tracePt t="70239" x="7208838" y="3416300"/>
          <p14:tracePt t="70249" x="7221538" y="3429000"/>
          <p14:tracePt t="70269" x="7232650" y="3429000"/>
          <p14:tracePt t="70309" x="7245350" y="3441700"/>
          <p14:tracePt t="70320" x="7258050" y="3441700"/>
          <p14:tracePt t="70330" x="7270750" y="3441700"/>
          <p14:tracePt t="70333" x="7283450" y="3454400"/>
          <p14:tracePt t="70345" x="7296150" y="3454400"/>
          <p14:tracePt t="70350" x="7308850" y="3454400"/>
          <p14:tracePt t="70360" x="7321550" y="3454400"/>
          <p14:tracePt t="70371" x="7334250" y="3467100"/>
          <p14:tracePt t="70375" x="7358063" y="3467100"/>
          <p14:tracePt t="70387" x="7370763" y="3467100"/>
          <p14:tracePt t="70389" x="7383463" y="3467100"/>
          <p14:tracePt t="70399" x="7408863" y="3467100"/>
          <p14:tracePt t="70409" x="7421563" y="3467100"/>
          <p14:tracePt t="70415" x="7434263" y="3467100"/>
          <p14:tracePt t="70425" x="7446963" y="3467100"/>
          <p14:tracePt t="70429" x="7458075" y="3467100"/>
          <p14:tracePt t="70439" x="7470775" y="3467100"/>
          <p14:tracePt t="70449" x="7483475" y="3467100"/>
          <p14:tracePt t="70461" x="7483475" y="3479800"/>
          <p14:tracePt t="70465" x="7508875" y="3490913"/>
          <p14:tracePt t="70471" x="7521575" y="3490913"/>
          <p14:tracePt t="70480" x="7534275" y="3490913"/>
          <p14:tracePt t="70491" x="7546975" y="3503613"/>
          <p14:tracePt t="70495" x="7558088" y="3503613"/>
          <p14:tracePt t="70505" x="7570788" y="3503613"/>
          <p14:tracePt t="70512" x="7583488" y="3503613"/>
          <p14:tracePt t="70531" x="7596188" y="3503613"/>
          <p14:tracePt t="70536" x="7608888" y="3503613"/>
          <p14:tracePt t="70561" x="7621588" y="3503613"/>
          <p14:tracePt t="70587" x="7634288" y="3503613"/>
          <p14:tracePt t="70611" x="7646988" y="3503613"/>
          <p14:tracePt t="70641" x="7659688" y="3503613"/>
          <p14:tracePt t="70657" x="7670800" y="3503613"/>
          <p14:tracePt t="70671" x="7683500" y="3503613"/>
          <p14:tracePt t="70693" x="7708900" y="3503613"/>
          <p14:tracePt t="70697" x="7721600" y="3503613"/>
          <p14:tracePt t="70708" x="7734300" y="3503613"/>
          <p14:tracePt t="70714" x="7747000" y="3503613"/>
          <p14:tracePt t="70723" x="7770813" y="3490913"/>
          <p14:tracePt t="70733" x="7783513" y="3490913"/>
          <p14:tracePt t="70738" x="7796213" y="3479800"/>
          <p14:tracePt t="70747" x="7821613" y="3479800"/>
          <p14:tracePt t="70763" x="7834313" y="3479800"/>
          <p14:tracePt t="70777" x="7847013" y="3479800"/>
          <p14:tracePt t="71065" x="7859713" y="3479800"/>
          <p14:tracePt t="71071" x="7872413" y="3467100"/>
          <p14:tracePt t="71074" x="7908925" y="3467100"/>
          <p14:tracePt t="71085" x="7934325" y="3454400"/>
          <p14:tracePt t="71095" x="7983538" y="3429000"/>
          <p14:tracePt t="71102" x="8021638" y="3429000"/>
          <p14:tracePt t="71111" x="8085138" y="3403600"/>
          <p14:tracePt t="71115" x="8134350" y="3390900"/>
          <p14:tracePt t="71125" x="8221663" y="3378200"/>
          <p14:tracePt t="71136" x="8247063" y="3367088"/>
          <p14:tracePt t="71141" x="8285163" y="3367088"/>
          <p14:tracePt t="71152" x="8297863" y="3367088"/>
          <p14:tracePt t="71157" x="8308975" y="3367088"/>
          <p14:tracePt t="71168" x="8321675" y="3367088"/>
          <p14:tracePt t="71181" x="8334375" y="3367088"/>
          <p14:tracePt t="71191" x="8334375" y="3354388"/>
          <p14:tracePt t="71217" x="8347075" y="3354388"/>
          <p14:tracePt t="71231" x="8359775" y="3354388"/>
          <p14:tracePt t="71237" x="8372475" y="3354388"/>
          <p14:tracePt t="71247" x="8385175" y="3341688"/>
          <p14:tracePt t="71257" x="8410575" y="3341688"/>
          <p14:tracePt t="71260" x="8421688" y="3341688"/>
          <p14:tracePt t="71273" x="8447088" y="3328988"/>
          <p14:tracePt t="71277" x="8459788" y="3328988"/>
          <p14:tracePt t="71287" x="8485188" y="3328988"/>
          <p14:tracePt t="71297" x="8497888" y="3316288"/>
          <p14:tracePt t="71303" x="8510588" y="3316288"/>
          <p14:tracePt t="71314" x="8521700" y="3316288"/>
          <p14:tracePt t="71327" x="8534400" y="3316288"/>
          <p14:tracePt t="71337" x="8547100" y="3316288"/>
          <p14:tracePt t="71379" x="8559800" y="3316288"/>
          <p14:tracePt t="71423" x="8572500" y="3316288"/>
          <p14:tracePt t="71439" x="8585200" y="3316288"/>
          <p14:tracePt t="71449" x="8597900" y="3316288"/>
          <p14:tracePt t="71459" x="8610600" y="3316288"/>
          <p14:tracePt t="71463" x="8623300" y="3316288"/>
          <p14:tracePt t="71473" x="8634413" y="3316288"/>
          <p14:tracePt t="71489" x="8647113" y="3316288"/>
          <p14:tracePt t="71500" x="8659813" y="3316288"/>
          <p14:tracePt t="71505" x="8672513" y="3316288"/>
          <p14:tracePt t="71515" x="8685213" y="3316288"/>
          <p14:tracePt t="71519" x="8697913" y="3316288"/>
          <p14:tracePt t="71530" x="8710613" y="3316288"/>
          <p14:tracePt t="71546" x="8723313" y="3316288"/>
          <p14:tracePt t="71560" x="8734425" y="3328988"/>
          <p14:tracePt t="71570" x="8747125" y="3328988"/>
          <p14:tracePt t="71585" x="8759825" y="3328988"/>
          <p14:tracePt t="71600" x="8772525" y="3328988"/>
          <p14:tracePt t="71609" x="8785225" y="3328988"/>
          <p14:tracePt t="71621" x="8797925" y="3328988"/>
          <p14:tracePt t="71625" x="8823325" y="3328988"/>
          <p14:tracePt t="71635" x="8847138" y="3328988"/>
          <p14:tracePt t="71641" x="8872538" y="3328988"/>
          <p14:tracePt t="71651" x="8885238" y="3328988"/>
          <p14:tracePt t="71661" x="8897938" y="3328988"/>
          <p14:tracePt t="71665" x="8910638" y="3328988"/>
          <p14:tracePt t="71675" x="8923338" y="3328988"/>
          <p14:tracePt t="71701" x="8936038" y="3328988"/>
          <p14:tracePt t="71772" x="8947150" y="3328988"/>
          <p14:tracePt t="71782" x="8959850" y="3328988"/>
          <p14:tracePt t="71788" x="8985250" y="3328988"/>
          <p14:tracePt t="71798" x="9010650" y="3328988"/>
          <p14:tracePt t="71803" x="9036050" y="3328988"/>
          <p14:tracePt t="71812" x="9059863" y="3328988"/>
          <p14:tracePt t="71823" x="9072563" y="3328988"/>
          <p14:tracePt t="71827" x="9085263" y="3328988"/>
          <p14:tracePt t="71838" x="9097963" y="3328988"/>
          <p14:tracePt t="71884" x="9110663" y="3328988"/>
          <p14:tracePt t="71944" x="9123363" y="3328988"/>
          <p14:tracePt t="71963" x="9148763" y="3328988"/>
          <p14:tracePt t="71979" x="9161463" y="3328988"/>
          <p14:tracePt t="71984" x="9172575" y="3328988"/>
          <p14:tracePt t="71999" x="9197975" y="3328988"/>
          <p14:tracePt t="72023" x="9210675" y="3328988"/>
          <p14:tracePt t="72054" x="9223375" y="3328988"/>
          <p14:tracePt t="72079" x="9236075" y="3328988"/>
          <p14:tracePt t="72085" x="9248775" y="3328988"/>
          <p14:tracePt t="72095" x="9272588" y="3328988"/>
          <p14:tracePt t="72105" x="9297988" y="3328988"/>
          <p14:tracePt t="72109" x="9310688" y="3328988"/>
          <p14:tracePt t="72119" x="9323388" y="3341688"/>
          <p14:tracePt t="72125" x="9348788" y="3341688"/>
          <p14:tracePt t="72135" x="9374188" y="3341688"/>
          <p14:tracePt t="72144" x="9385300" y="3341688"/>
          <p14:tracePt t="72148" x="9398000" y="3341688"/>
          <p14:tracePt t="72159" x="9410700" y="3341688"/>
          <p14:tracePt t="72175" x="9410700" y="3354388"/>
          <p14:tracePt t="72447" x="9436100" y="3354388"/>
          <p14:tracePt t="72458" x="9448800" y="3354388"/>
          <p14:tracePt t="72470" x="9474200" y="3354388"/>
          <p14:tracePt t="72473" x="9485313" y="3354388"/>
          <p14:tracePt t="72484" x="9510713" y="3367088"/>
          <p14:tracePt t="72487" x="9523413" y="3367088"/>
          <p14:tracePt t="72500" x="9536113" y="3367088"/>
          <p14:tracePt t="72507" x="9561513" y="3367088"/>
          <p14:tracePt t="72523" x="9574213" y="3378200"/>
          <p14:tracePt t="72549" x="9586913" y="3378200"/>
          <p14:tracePt t="72931" x="9561513" y="3390900"/>
          <p14:tracePt t="72942" x="9523413" y="3416300"/>
          <p14:tracePt t="72951" x="9485313" y="3441700"/>
          <p14:tracePt t="72957" x="9436100" y="3454400"/>
          <p14:tracePt t="72967" x="9374188" y="3467100"/>
          <p14:tracePt t="72972" x="9310688" y="3490913"/>
          <p14:tracePt t="72983" x="9261475" y="3503613"/>
          <p14:tracePt t="72991" x="9185275" y="3516313"/>
          <p14:tracePt t="72998" x="9148763" y="3541713"/>
          <p14:tracePt t="73007" x="9085263" y="3541713"/>
          <p14:tracePt t="73013" x="9010650" y="3541713"/>
          <p14:tracePt t="73023" x="8947150" y="3554413"/>
          <p14:tracePt t="73033" x="8859838" y="3554413"/>
          <p14:tracePt t="73036" x="8772525" y="3567113"/>
          <p14:tracePt t="73048" x="8672513" y="3579813"/>
          <p14:tracePt t="73052" x="8597900" y="3590925"/>
          <p14:tracePt t="73063" x="8497888" y="3616325"/>
          <p14:tracePt t="73073" x="8385175" y="3616325"/>
          <p14:tracePt t="73077" x="8247063" y="3616325"/>
          <p14:tracePt t="73087" x="8108950" y="3616325"/>
          <p14:tracePt t="73093" x="7983538" y="3641725"/>
          <p14:tracePt t="73103" x="7770813" y="3654425"/>
          <p14:tracePt t="73113" x="7683500" y="3667125"/>
          <p14:tracePt t="73119" x="7596188" y="3692525"/>
          <p14:tracePt t="73129" x="7534275" y="3692525"/>
          <p14:tracePt t="73134" x="7458075" y="3703638"/>
          <p14:tracePt t="73143" x="7421563" y="3703638"/>
          <p14:tracePt t="73153" x="7396163" y="3703638"/>
          <p14:tracePt t="73158" x="7383463" y="3703638"/>
          <p14:tracePt t="73265" x="7370763" y="3729038"/>
          <p14:tracePt t="73279" x="7345363" y="3741738"/>
          <p14:tracePt t="73289" x="7321550" y="3767138"/>
          <p14:tracePt t="73295" x="7308850" y="3779838"/>
          <p14:tracePt t="73305" x="7283450" y="3792538"/>
          <p14:tracePt t="73315" x="7270750" y="3803650"/>
          <p14:tracePt t="73319" x="7270750" y="3816350"/>
          <p14:tracePt t="73329" x="7258050" y="3816350"/>
          <p14:tracePt t="73395" x="7245350" y="3816350"/>
          <p14:tracePt t="73401" x="7232650" y="3816350"/>
          <p14:tracePt t="73416" x="7221538" y="3816350"/>
          <p14:tracePt t="73425" x="7208838" y="3816350"/>
          <p14:tracePt t="73435" x="7183438" y="3803650"/>
          <p14:tracePt t="73441" x="7158038" y="3792538"/>
          <p14:tracePt t="73451" x="7145338" y="3779838"/>
          <p14:tracePt t="73457" x="7132638" y="3754438"/>
          <p14:tracePt t="73467" x="7108825" y="3729038"/>
          <p14:tracePt t="73477" x="7108825" y="3716338"/>
          <p14:tracePt t="73482" x="7108825" y="3703638"/>
          <p14:tracePt t="73498" x="7096125" y="3629025"/>
          <p14:tracePt t="73507" x="7096125" y="3616325"/>
          <p14:tracePt t="73517" x="7083425" y="3590925"/>
          <p14:tracePt t="73521" x="7083425" y="3579813"/>
          <p14:tracePt t="73533" x="7083425" y="3554413"/>
          <p14:tracePt t="73537" x="7070725" y="3529013"/>
          <p14:tracePt t="73557" x="7070725" y="3503613"/>
          <p14:tracePt t="73573" x="7070725" y="3490913"/>
          <p14:tracePt t="73587" x="7070725" y="3479800"/>
          <p14:tracePt t="73597" x="7070725" y="3467100"/>
          <p14:tracePt t="73603" x="7070725" y="3454400"/>
          <p14:tracePt t="73870" x="7083425" y="3454400"/>
          <p14:tracePt t="73880" x="7121525" y="3454400"/>
          <p14:tracePt t="73886" x="7158038" y="3454400"/>
          <p14:tracePt t="73896" x="7221538" y="3454400"/>
          <p14:tracePt t="73899" x="7270750" y="3454400"/>
          <p14:tracePt t="73909" x="7334250" y="3454400"/>
          <p14:tracePt t="73921" x="7408863" y="3454400"/>
          <p14:tracePt t="73925" x="7483475" y="3454400"/>
          <p14:tracePt t="73935" x="7534275" y="3454400"/>
          <p14:tracePt t="73941" x="7596188" y="3454400"/>
          <p14:tracePt t="73951" x="7634288" y="3454400"/>
          <p14:tracePt t="73961" x="7646988" y="3454400"/>
          <p14:tracePt t="73964" x="7659688" y="3454400"/>
          <p14:tracePt t="73975" x="7670800" y="3467100"/>
          <p14:tracePt t="74193" x="7683500" y="3467100"/>
          <p14:tracePt t="74203" x="7696200" y="3479800"/>
          <p14:tracePt t="74207" x="7708900" y="3479800"/>
          <p14:tracePt t="74218" x="7721600" y="3503613"/>
          <p14:tracePt t="74223" x="7734300" y="3503613"/>
          <p14:tracePt t="74233" x="7747000" y="3529013"/>
          <p14:tracePt t="74243" x="7759700" y="3529013"/>
          <p14:tracePt t="74248" x="7770813" y="3541713"/>
          <p14:tracePt t="74273" x="7783513" y="3554413"/>
          <p14:tracePt t="74289" x="7783513" y="3567113"/>
          <p14:tracePt t="74339" x="7796213" y="3579813"/>
          <p14:tracePt t="74353" x="7808913" y="3579813"/>
          <p14:tracePt t="74363" x="7808913" y="3590925"/>
          <p14:tracePt t="74369" x="7821613" y="3590925"/>
          <p14:tracePt t="74385" x="7821613" y="3603625"/>
          <p14:tracePt t="74396" x="7821613" y="3616325"/>
          <p14:tracePt t="74405" x="7834313" y="3616325"/>
          <p14:tracePt t="74425" x="7834313" y="3629025"/>
          <p14:tracePt t="74435" x="7847013" y="3629025"/>
          <p14:tracePt t="74446" x="7859713" y="3641725"/>
          <p14:tracePt t="74465" x="7859713" y="3654425"/>
          <p14:tracePt t="74475" x="7872413" y="3667125"/>
          <p14:tracePt t="74489" x="7872413" y="3679825"/>
          <p14:tracePt t="74501" x="7883525" y="3692525"/>
          <p14:tracePt t="74515" x="7896225" y="3692525"/>
          <p14:tracePt t="74525" x="7896225" y="3703638"/>
          <p14:tracePt t="74530" x="7908925" y="3716338"/>
          <p14:tracePt t="74879" x="7921625" y="3716338"/>
          <p14:tracePt t="74889" x="7934325" y="3729038"/>
          <p14:tracePt t="74893" x="7947025" y="3729038"/>
          <p14:tracePt t="74903" x="7972425" y="3729038"/>
          <p14:tracePt t="74909" x="7996238" y="3729038"/>
          <p14:tracePt t="74919" x="8021638" y="3754438"/>
          <p14:tracePt t="74929" x="8034338" y="3754438"/>
          <p14:tracePt t="74976" x="8034338" y="3767138"/>
          <p14:tracePt t="75227" x="8059738" y="3779838"/>
          <p14:tracePt t="75231" x="8072438" y="3779838"/>
          <p14:tracePt t="75242" x="8085138" y="3792538"/>
          <p14:tracePt t="75253" x="8108950" y="3803650"/>
          <p14:tracePt t="75257" x="8121650" y="3803650"/>
          <p14:tracePt t="75267" x="8134350" y="3816350"/>
          <p14:tracePt t="75347" x="8147050" y="3816350"/>
          <p14:tracePt t="75630" x="8159750" y="3816350"/>
          <p14:tracePt t="76332" x="8159750" y="3829050"/>
          <p14:tracePt t="76978" x="8172450" y="3829050"/>
          <p14:tracePt t="77369" x="8185150" y="3829050"/>
          <p14:tracePt t="77395" x="8185150" y="3816350"/>
          <p14:tracePt t="77401" x="8185150" y="3803650"/>
          <p14:tracePt t="77465" x="8185150" y="3792538"/>
          <p14:tracePt t="77475" x="8172450" y="3779838"/>
          <p14:tracePt t="77480" x="8159750" y="3767138"/>
          <p14:tracePt t="77492" x="8134350" y="3741738"/>
          <p14:tracePt t="77501" x="8085138" y="3729038"/>
          <p14:tracePt t="77507" x="8047038" y="3729038"/>
          <p14:tracePt t="77517" x="7996238" y="3729038"/>
          <p14:tracePt t="77521" x="7947025" y="3716338"/>
          <p14:tracePt t="77531" x="7883525" y="3716338"/>
          <p14:tracePt t="77541" x="7808913" y="3716338"/>
          <p14:tracePt t="77547" x="7708900" y="3716338"/>
          <p14:tracePt t="77557" x="7621588" y="3716338"/>
          <p14:tracePt t="77561" x="7546975" y="3716338"/>
          <p14:tracePt t="77571" x="7458075" y="3729038"/>
          <p14:tracePt t="77581" x="7358063" y="3729038"/>
          <p14:tracePt t="77587" x="7283450" y="3741738"/>
          <p14:tracePt t="77597" x="7221538" y="3741738"/>
          <p14:tracePt t="77601" x="7145338" y="3741738"/>
          <p14:tracePt t="77613" x="7096125" y="3741738"/>
          <p14:tracePt t="77623" x="7045325" y="3741738"/>
          <p14:tracePt t="77626" x="7008813" y="3741738"/>
          <p14:tracePt t="77637" x="6970713" y="3729038"/>
          <p14:tracePt t="77642" x="6945313" y="3716338"/>
          <p14:tracePt t="77653" x="6908800" y="3703638"/>
          <p14:tracePt t="77663" x="6870700" y="3679825"/>
          <p14:tracePt t="77666" x="6845300" y="3679825"/>
          <p14:tracePt t="77677" x="6807200" y="3667125"/>
          <p14:tracePt t="77683" x="6796088" y="3654425"/>
          <p14:tracePt t="77693" x="6757988" y="3641725"/>
          <p14:tracePt t="77703" x="6719888" y="3641725"/>
          <p14:tracePt t="77707" x="6696075" y="3629025"/>
          <p14:tracePt t="77717" x="6657975" y="3616325"/>
          <p14:tracePt t="77724" x="6619875" y="3616325"/>
          <p14:tracePt t="77733" x="6594475" y="3603625"/>
          <p14:tracePt t="77744" x="6557963" y="3603625"/>
          <p14:tracePt t="77749" x="6519863" y="3603625"/>
          <p14:tracePt t="77759" x="6483350" y="3603625"/>
          <p14:tracePt t="77763" x="6457950" y="3603625"/>
          <p14:tracePt t="77776" x="6419850" y="3603625"/>
          <p14:tracePt t="77784" x="6394450" y="3603625"/>
          <p14:tracePt t="77790" x="6357938" y="3603625"/>
          <p14:tracePt t="77804" x="6345238" y="3603625"/>
          <p14:tracePt t="77823" x="6332538" y="3603625"/>
          <p14:tracePt t="77905" x="6319838" y="3603625"/>
          <p14:tracePt t="78001" x="6307138" y="3603625"/>
          <p14:tracePt t="78015" x="6307138" y="3590925"/>
          <p14:tracePt t="78031" x="6294438" y="3590925"/>
          <p14:tracePt t="78073" x="6281738" y="3579813"/>
          <p14:tracePt t="78082" x="6281738" y="3567113"/>
          <p14:tracePt t="78088" x="6281738" y="3554413"/>
          <p14:tracePt t="78098" x="6269038" y="3554413"/>
          <p14:tracePt t="78108" x="6269038" y="3529013"/>
          <p14:tracePt t="78111" x="6269038" y="3503613"/>
          <p14:tracePt t="78127" x="6257925" y="3490913"/>
          <p14:tracePt t="78137" x="6257925" y="3467100"/>
          <p14:tracePt t="78151" x="6245225" y="3441700"/>
          <p14:tracePt t="78162" x="6245225" y="3429000"/>
          <p14:tracePt t="78166" x="6232525" y="3429000"/>
          <p14:tracePt t="78177" x="6232525" y="3416300"/>
          <p14:tracePt t="78193" x="6232525" y="3403600"/>
          <p14:tracePt t="78436" x="6232525" y="3390900"/>
          <p14:tracePt t="78445" x="6219825" y="3367088"/>
          <p14:tracePt t="78449" x="6219825" y="3341688"/>
          <p14:tracePt t="78460" x="6219825" y="3316288"/>
          <p14:tracePt t="78469" x="6219825" y="3290888"/>
          <p14:tracePt t="78475" x="6207125" y="3267075"/>
          <p14:tracePt t="78486" x="6207125" y="3254375"/>
          <p14:tracePt t="78489" x="6207125" y="3241675"/>
          <p14:tracePt t="78499" x="6207125" y="3228975"/>
          <p14:tracePt t="78509" x="6207125" y="3216275"/>
          <p14:tracePt t="78531" x="6207125" y="3203575"/>
          <p14:tracePt t="78595" x="6207125" y="3190875"/>
          <p14:tracePt t="78605" x="6194425" y="3190875"/>
          <p14:tracePt t="78611" x="6181725" y="3190875"/>
          <p14:tracePt t="78621" x="6157913" y="3178175"/>
          <p14:tracePt t="78631" x="6132513" y="3154363"/>
          <p14:tracePt t="78635" x="6069013" y="3154363"/>
          <p14:tracePt t="78645" x="6007100" y="3128963"/>
          <p14:tracePt t="78656" x="5907088" y="3116263"/>
          <p14:tracePt t="78660" x="5781675" y="3103563"/>
          <p14:tracePt t="78670" x="5668963" y="3103563"/>
          <p14:tracePt t="78677" x="5543550" y="3103563"/>
          <p14:tracePt t="78688" x="5430838" y="3103563"/>
          <p14:tracePt t="78691" x="5343525" y="3090863"/>
          <p14:tracePt t="78701" x="5256213" y="3078163"/>
          <p14:tracePt t="78711" x="5205413" y="3065463"/>
          <p14:tracePt t="78717" x="5168900" y="3054350"/>
          <p14:tracePt t="78726" x="5156200" y="3041650"/>
          <p14:tracePt t="78730" x="5143500" y="3041650"/>
          <p14:tracePt t="78757" x="5130800" y="3041650"/>
          <p14:tracePt t="78813" x="5130800" y="3028950"/>
          <p14:tracePt t="78823" x="5118100" y="3028950"/>
          <p14:tracePt t="78833" x="5105400" y="3016250"/>
          <p14:tracePt t="78837" x="5092700" y="3003550"/>
          <p14:tracePt t="78847" x="5056188" y="2965450"/>
          <p14:tracePt t="78853" x="5005388" y="2928938"/>
          <p14:tracePt t="78863" x="4905375" y="2878138"/>
          <p14:tracePt t="78874" x="4818063" y="2828925"/>
          <p14:tracePt t="78889" x="4718050" y="2778125"/>
          <p14:tracePt t="78890" x="4643438" y="2728913"/>
          <p14:tracePt t="78893" x="4543425" y="2665413"/>
          <p14:tracePt t="78903" x="4467225" y="2616200"/>
          <p14:tracePt t="78913" x="4405313" y="2578100"/>
          <p14:tracePt t="78920" x="4367213" y="2527300"/>
          <p14:tracePt t="78929" x="4318000" y="2478088"/>
          <p14:tracePt t="78932" x="4292600" y="2452688"/>
          <p14:tracePt t="78942" x="4267200" y="2427288"/>
          <p14:tracePt t="78960" x="4217988" y="2365375"/>
          <p14:tracePt t="78970" x="4192588" y="2352675"/>
          <p14:tracePt t="78973" x="4192588" y="2339975"/>
          <p14:tracePt t="78983" x="4179888" y="2327275"/>
          <p14:tracePt t="78999" x="4167188" y="2327275"/>
          <p14:tracePt t="79009" x="4167188" y="2314575"/>
          <p14:tracePt t="79015" x="4154488" y="2314575"/>
          <p14:tracePt t="79035" x="4154488" y="2303463"/>
          <p14:tracePt t="79039" x="4141788" y="2290763"/>
          <p14:tracePt t="79049" x="4141788" y="2278063"/>
          <p14:tracePt t="79055" x="4129088" y="2278063"/>
          <p14:tracePt t="79065" x="4117975" y="2252663"/>
          <p14:tracePt t="79075" x="4117975" y="2239963"/>
          <p14:tracePt t="79078" x="4105275" y="2214563"/>
          <p14:tracePt t="79089" x="4079875" y="2178050"/>
          <p14:tracePt t="79095" x="4067175" y="2139950"/>
          <p14:tracePt t="79105" x="4041775" y="2114550"/>
          <p14:tracePt t="79115" x="4041775" y="2089150"/>
          <p14:tracePt t="79121" x="4017963" y="2052638"/>
          <p14:tracePt t="79131" x="3992563" y="2001838"/>
          <p14:tracePt t="79135" x="3967163" y="1939925"/>
          <p14:tracePt t="79145" x="3941763" y="1865313"/>
          <p14:tracePt t="79155" x="3905250" y="1789113"/>
          <p14:tracePt t="79161" x="3867150" y="1714500"/>
          <p14:tracePt t="79171" x="3829050" y="1652588"/>
          <p14:tracePt t="79175" x="3803650" y="1601788"/>
          <p14:tracePt t="79185" x="3779838" y="1552575"/>
          <p14:tracePt t="79195" x="3767138" y="1501775"/>
          <p14:tracePt t="79200" x="3741738" y="1463675"/>
          <p14:tracePt t="79211" x="3716338" y="1401763"/>
          <p14:tracePt t="79215" x="3703638" y="1376363"/>
          <p14:tracePt t="79228" x="3692525" y="1350963"/>
          <p14:tracePt t="79237" x="3667125" y="1314450"/>
          <p14:tracePt t="79240" x="3667125" y="1301750"/>
          <p14:tracePt t="79251" x="3654425" y="1289050"/>
          <p14:tracePt t="79257" x="3641725" y="1263650"/>
          <p14:tracePt t="79277" x="3641725" y="1250950"/>
          <p14:tracePt t="79347" x="3629025" y="1250950"/>
          <p14:tracePt t="79569" x="3629025" y="1301750"/>
          <p14:tracePt t="79575" x="3629025" y="1350963"/>
          <p14:tracePt t="79579" x="3629025" y="1401763"/>
          <p14:tracePt t="79589" x="3629025" y="1450975"/>
          <p14:tracePt t="79599" x="3629025" y="1489075"/>
          <p14:tracePt t="79605" x="3629025" y="1514475"/>
          <p14:tracePt t="79614" x="3629025" y="1552575"/>
          <p14:tracePt t="79620" x="3629025" y="1589088"/>
          <p14:tracePt t="79629" x="3629025" y="1614488"/>
          <p14:tracePt t="79639" x="3629025" y="1639888"/>
          <p14:tracePt t="79655" x="3629025" y="1663700"/>
          <p14:tracePt t="79670" x="3629025" y="1676400"/>
          <p14:tracePt t="79679" x="3629025" y="1689100"/>
          <p14:tracePt t="79721" x="3629025" y="1701800"/>
          <p14:tracePt t="79735" x="3629025" y="1714500"/>
          <p14:tracePt t="79927" x="3641725" y="1739900"/>
          <p14:tracePt t="79936" x="3667125" y="1789113"/>
          <p14:tracePt t="79943" x="3692525" y="1839913"/>
          <p14:tracePt t="79953" x="3716338" y="1914525"/>
          <p14:tracePt t="79963" x="3729038" y="1978025"/>
          <p14:tracePt t="79967" x="3741738" y="2014538"/>
          <p14:tracePt t="79977" x="3741738" y="2065338"/>
          <p14:tracePt t="79983" x="3754438" y="2089150"/>
          <p14:tracePt t="79993" x="3754438" y="2101850"/>
          <p14:tracePt t="80003" x="3754438" y="2127250"/>
          <p14:tracePt t="80007" x="3754438" y="2139950"/>
          <p14:tracePt t="80017" x="3754438" y="2152650"/>
          <p14:tracePt t="80023" x="3754438" y="2165350"/>
          <p14:tracePt t="80033" x="3754438" y="2201863"/>
          <p14:tracePt t="80050" x="3754438" y="2214563"/>
          <p14:tracePt t="80059" x="3754438" y="2227263"/>
          <p14:tracePt t="80063" x="3754438" y="2239963"/>
          <p14:tracePt t="80073" x="3754438" y="2252663"/>
          <p14:tracePt t="80084" x="3754438" y="2265363"/>
          <p14:tracePt t="80089" x="3767138" y="2265363"/>
          <p14:tracePt t="80099" x="3779838" y="2265363"/>
          <p14:tracePt t="80104" x="3779838" y="2278063"/>
          <p14:tracePt t="80123" x="3779838" y="2290763"/>
          <p14:tracePt t="80130" x="3792538" y="2290763"/>
          <p14:tracePt t="80155" x="3816350" y="2303463"/>
          <p14:tracePt t="80175" x="3829050" y="2327275"/>
          <p14:tracePt t="80179" x="3829050" y="2339975"/>
          <p14:tracePt t="80186" x="3854450" y="2365375"/>
          <p14:tracePt t="80195" x="3867150" y="2390775"/>
          <p14:tracePt t="80206" x="3892550" y="2414588"/>
          <p14:tracePt t="80209" x="3905250" y="2439988"/>
          <p14:tracePt t="80220" x="3929063" y="2465388"/>
          <p14:tracePt t="80225" x="3941763" y="2503488"/>
          <p14:tracePt t="80236" x="3979863" y="2527300"/>
          <p14:tracePt t="80245" x="3979863" y="2540000"/>
          <p14:tracePt t="80249" x="4017963" y="2565400"/>
          <p14:tracePt t="80260" x="4029075" y="2590800"/>
          <p14:tracePt t="80265" x="4041775" y="2603500"/>
          <p14:tracePt t="80286" x="4054475" y="2616200"/>
          <p14:tracePt t="80448" x="4054475" y="2627313"/>
          <p14:tracePt t="80452" x="4067175" y="2640013"/>
          <p14:tracePt t="80461" x="4067175" y="2652713"/>
          <p14:tracePt t="80527" x="4041775" y="2640013"/>
          <p14:tracePt t="80534" x="4029075" y="2640013"/>
          <p14:tracePt t="80543" x="4017963" y="2627313"/>
          <p14:tracePt t="80547" x="4005263" y="2627313"/>
          <p14:tracePt t="80559" x="3992563" y="2603500"/>
          <p14:tracePt t="80569" x="3979863" y="2590800"/>
          <p14:tracePt t="80573" x="3979863" y="2578100"/>
          <p14:tracePt t="80584" x="3979863" y="2565400"/>
          <p14:tracePt t="80589" x="3967163" y="2552700"/>
          <p14:tracePt t="80597" x="3954463" y="2527300"/>
          <p14:tracePt t="80607" x="3954463" y="2503488"/>
          <p14:tracePt t="80613" x="3954463" y="2465388"/>
          <p14:tracePt t="80623" x="3954463" y="2427288"/>
          <p14:tracePt t="80629" x="3954463" y="2390775"/>
          <p14:tracePt t="80639" x="3954463" y="2339975"/>
          <p14:tracePt t="80648" x="3954463" y="2290763"/>
          <p14:tracePt t="80653" x="3941763" y="2239963"/>
          <p14:tracePt t="80663" x="3929063" y="2190750"/>
          <p14:tracePt t="80669" x="3916363" y="2127250"/>
          <p14:tracePt t="80679" x="3905250" y="2101850"/>
          <p14:tracePt t="80689" x="3905250" y="2078038"/>
          <p14:tracePt t="80693" x="3905250" y="2065338"/>
          <p14:tracePt t="80703" x="3905250" y="2052638"/>
          <p14:tracePt t="80720" x="3905250" y="2039938"/>
          <p14:tracePt t="80729" x="3905250" y="2027238"/>
          <p14:tracePt t="80745" x="3905250" y="2014538"/>
          <p14:tracePt t="80748" x="3892550" y="2001838"/>
          <p14:tracePt t="80759" x="3892550" y="1989138"/>
          <p14:tracePt t="80769" x="3892550" y="1978025"/>
          <p14:tracePt t="80785" x="3892550" y="1952625"/>
          <p14:tracePt t="80789" x="3879850" y="1952625"/>
          <p14:tracePt t="80799" x="3879850" y="1939925"/>
          <p14:tracePt t="80815" x="3867150" y="1939925"/>
          <p14:tracePt t="80865" x="3867150" y="1927225"/>
          <p14:tracePt t="80872" x="3867150" y="1914525"/>
          <p14:tracePt t="80884" x="3867150" y="1889125"/>
          <p14:tracePt t="80892" x="3867150" y="1876425"/>
          <p14:tracePt t="80895" x="3854450" y="1839913"/>
          <p14:tracePt t="80905" x="3841750" y="1814513"/>
          <p14:tracePt t="80913" x="3841750" y="1776413"/>
          <p14:tracePt t="80922" x="3841750" y="1739900"/>
          <p14:tracePt t="80932" x="3829050" y="1689100"/>
          <p14:tracePt t="80937" x="3829050" y="1652588"/>
          <p14:tracePt t="80946" x="3816350" y="1614488"/>
          <p14:tracePt t="80952" x="3816350" y="1589088"/>
          <p14:tracePt t="80961" x="3816350" y="1563688"/>
          <p14:tracePt t="80972" x="3816350" y="1552575"/>
          <p14:tracePt t="80977" x="3803650" y="1539875"/>
          <p14:tracePt t="80987" x="3803650" y="1514475"/>
          <p14:tracePt t="81003" x="3803650" y="1501775"/>
          <p14:tracePt t="81019" x="3803650" y="1489075"/>
          <p14:tracePt t="81034" x="3803650" y="1476375"/>
          <p14:tracePt t="81041" x="3803650" y="1463675"/>
          <p14:tracePt t="81057" x="3792538" y="1450975"/>
          <p14:tracePt t="81068" x="3792538" y="1439863"/>
          <p14:tracePt t="81071" x="3792538" y="1427163"/>
          <p14:tracePt t="81088" x="3779838" y="1414463"/>
          <p14:tracePt t="81107" x="3767138" y="1414463"/>
          <p14:tracePt t="81253" x="3779838" y="1414463"/>
          <p14:tracePt t="81259" x="3779838" y="1439863"/>
          <p14:tracePt t="81269" x="3792538" y="1439863"/>
          <p14:tracePt t="81272" x="3792538" y="1450975"/>
          <p14:tracePt t="81283" x="3792538" y="1463675"/>
          <p14:tracePt t="81293" x="3792538" y="1476375"/>
          <p14:tracePt t="81299" x="3792538" y="1489075"/>
          <p14:tracePt t="81309" x="3792538" y="1501775"/>
          <p14:tracePt t="81315" x="3792538" y="1514475"/>
          <p14:tracePt t="81379" x="3792538" y="1501775"/>
          <p14:tracePt t="81388" x="3779838" y="1476375"/>
          <p14:tracePt t="81395" x="3767138" y="1450975"/>
          <p14:tracePt t="81405" x="3754438" y="1427163"/>
          <p14:tracePt t="81416" x="3754438" y="1401763"/>
          <p14:tracePt t="81419" x="3754438" y="1363663"/>
          <p14:tracePt t="81431" x="3741738" y="1350963"/>
          <p14:tracePt t="81445" x="3741738" y="1327150"/>
          <p14:tracePt t="81461" x="3741738" y="1314450"/>
          <p14:tracePt t="81663" x="3741738" y="1327150"/>
          <p14:tracePt t="81673" x="3741738" y="1339850"/>
          <p14:tracePt t="81677" x="3741738" y="1350963"/>
          <p14:tracePt t="81753" x="3716338" y="1350963"/>
          <p14:tracePt t="81757" x="3716338" y="1339850"/>
          <p14:tracePt t="81769" x="3716338" y="1327150"/>
          <p14:tracePt t="81783" x="3703638" y="1327150"/>
          <p14:tracePt t="81955" x="3716338" y="1327150"/>
          <p14:tracePt t="82277" x="3716338" y="1339850"/>
          <p14:tracePt t="82283" x="3729038" y="1350963"/>
          <p14:tracePt t="82293" x="3729038" y="1363663"/>
          <p14:tracePt t="82304" x="3729038" y="1389063"/>
          <p14:tracePt t="82307" x="3729038" y="1414463"/>
          <p14:tracePt t="82317" x="3729038" y="1427163"/>
          <p14:tracePt t="82323" x="3729038" y="1439863"/>
          <p14:tracePt t="82334" x="3729038" y="1463675"/>
          <p14:tracePt t="82349" x="3741738" y="1476375"/>
          <p14:tracePt t="82455" x="3741738" y="1463675"/>
          <p14:tracePt t="82460" x="3716338" y="1414463"/>
          <p14:tracePt t="82470" x="3716338" y="1389063"/>
          <p14:tracePt t="82480" x="3716338" y="1363663"/>
          <p14:tracePt t="82485" x="3716338" y="1327150"/>
          <p14:tracePt t="82495" x="3716338" y="1301750"/>
          <p14:tracePt t="82500" x="3716338" y="1289050"/>
          <p14:tracePt t="82509" x="3716338" y="1276350"/>
          <p14:tracePt t="82591" x="3716338" y="1289050"/>
          <p14:tracePt t="82605" x="3741738" y="1339850"/>
          <p14:tracePt t="82616" x="3741738" y="1376363"/>
          <p14:tracePt t="82621" x="3754438" y="1401763"/>
          <p14:tracePt t="82633" x="3767138" y="1439863"/>
          <p14:tracePt t="82642" x="3767138" y="1450975"/>
          <p14:tracePt t="82645" x="3779838" y="1476375"/>
          <p14:tracePt t="82655" x="3779838" y="1489075"/>
          <p14:tracePt t="82761" x="3779838" y="1476375"/>
          <p14:tracePt t="82767" x="3779838" y="1463675"/>
          <p14:tracePt t="82781" x="3779838" y="1450975"/>
          <p14:tracePt t="82803" x="3779838" y="1427163"/>
          <p14:tracePt t="82817" x="3779838" y="1414463"/>
          <p14:tracePt t="82833" x="3779838" y="1401763"/>
          <p14:tracePt t="84195" x="3792538" y="1401763"/>
          <p14:tracePt t="84210" x="3792538" y="1414463"/>
          <p14:tracePt t="84220" x="3792538" y="1427163"/>
          <p14:tracePt t="84225" x="3792538" y="1439863"/>
          <p14:tracePt t="84236" x="3792538" y="1463675"/>
          <p14:tracePt t="84245" x="3792538" y="1489075"/>
          <p14:tracePt t="84248" x="3792538" y="1501775"/>
          <p14:tracePt t="84259" x="3792538" y="1539875"/>
          <p14:tracePt t="84265" x="3792538" y="1552575"/>
          <p14:tracePt t="84275" x="3792538" y="1576388"/>
          <p14:tracePt t="84285" x="3792538" y="1601788"/>
          <p14:tracePt t="84289" x="3792538" y="1614488"/>
          <p14:tracePt t="84301" x="3792538" y="1627188"/>
          <p14:tracePt t="84305" x="3792538" y="1639888"/>
          <p14:tracePt t="84507" x="3792538" y="1627188"/>
          <p14:tracePt t="84518" x="3792538" y="1576388"/>
          <p14:tracePt t="84530" x="3792538" y="1552575"/>
          <p14:tracePt t="84532" x="3792538" y="1514475"/>
          <p14:tracePt t="84543" x="3792538" y="1501775"/>
          <p14:tracePt t="84558" x="3792538" y="1489075"/>
          <p14:tracePt t="84626" x="3792538" y="1501775"/>
          <p14:tracePt t="84637" x="3792538" y="1514475"/>
          <p14:tracePt t="84647" x="3803650" y="1527175"/>
          <p14:tracePt t="84653" x="3803650" y="1539875"/>
          <p14:tracePt t="84663" x="3803650" y="1563688"/>
          <p14:tracePt t="84669" x="3803650" y="1576388"/>
          <p14:tracePt t="84679" x="3803650" y="1589088"/>
          <p14:tracePt t="84689" x="3803650" y="1614488"/>
          <p14:tracePt t="84694" x="3803650" y="1639888"/>
          <p14:tracePt t="84702" x="3803650" y="1652588"/>
          <p14:tracePt t="84709" x="3792538" y="1676400"/>
          <p14:tracePt t="84719" x="3792538" y="1701800"/>
          <p14:tracePt t="84729" x="3792538" y="1714500"/>
          <p14:tracePt t="84733" x="3792538" y="1727200"/>
          <p14:tracePt t="84743" x="3779838" y="1752600"/>
          <p14:tracePt t="84750" x="3779838" y="1765300"/>
          <p14:tracePt t="84769" x="3779838" y="1776413"/>
          <p14:tracePt t="84829" x="3779838" y="1765300"/>
          <p14:tracePt t="84839" x="3767138" y="1739900"/>
          <p14:tracePt t="84849" x="3767138" y="1701800"/>
          <p14:tracePt t="84855" x="3767138" y="1652588"/>
          <p14:tracePt t="84865" x="3767138" y="1589088"/>
          <p14:tracePt t="84878" x="3767138" y="1514475"/>
          <p14:tracePt t="84879" x="3767138" y="1463675"/>
          <p14:tracePt t="84891" x="3767138" y="1439863"/>
          <p14:tracePt t="84895" x="3767138" y="1427163"/>
          <p14:tracePt t="84905" x="3767138" y="1414463"/>
          <p14:tracePt t="84971" x="3779838" y="1414463"/>
          <p14:tracePt t="84985" x="3792538" y="1414463"/>
          <p14:tracePt t="84990" x="3803650" y="1414463"/>
          <p14:tracePt t="85081" x="3816350" y="1414463"/>
          <p14:tracePt t="85097" x="3829050" y="1427163"/>
          <p14:tracePt t="85113" x="3829050" y="1439863"/>
          <p14:tracePt t="85133" x="3841750" y="1439863"/>
          <p14:tracePt t="85153" x="3841750" y="1427163"/>
          <p14:tracePt t="85163" x="3854450" y="1427163"/>
          <p14:tracePt t="85173" x="3854450" y="1414463"/>
          <p14:tracePt t="85187" x="3854450" y="1401763"/>
          <p14:tracePt t="85193" x="3854450" y="1350963"/>
          <p14:tracePt t="85203" x="3854450" y="1314450"/>
          <p14:tracePt t="85214" x="3854450" y="1301750"/>
          <p14:tracePt t="85273" x="3854450" y="1314450"/>
          <p14:tracePt t="85284" x="3854450" y="1339850"/>
          <p14:tracePt t="85294" x="3854450" y="1376363"/>
          <p14:tracePt t="85301" x="3854450" y="1427163"/>
          <p14:tracePt t="85309" x="3854450" y="1476375"/>
          <p14:tracePt t="85313" x="3854450" y="1514475"/>
          <p14:tracePt t="85323" x="3854450" y="1539875"/>
          <p14:tracePt t="85333" x="3854450" y="1552575"/>
          <p14:tracePt t="85339" x="3854450" y="1563688"/>
          <p14:tracePt t="85349" x="3854450" y="1576388"/>
          <p14:tracePt t="85395" x="3841750" y="1576388"/>
          <p14:tracePt t="85405" x="3841750" y="1563688"/>
          <p14:tracePt t="85416" x="3829050" y="1552575"/>
          <p14:tracePt t="85430" x="3816350" y="1514475"/>
          <p14:tracePt t="85435" x="3816350" y="1463675"/>
          <p14:tracePt t="85446" x="3803650" y="1427163"/>
          <p14:tracePt t="85455" x="3803650" y="1389063"/>
          <p14:tracePt t="85461" x="3803650" y="1339850"/>
          <p14:tracePt t="85471" x="3803650" y="1301750"/>
          <p14:tracePt t="85477" x="3803650" y="1263650"/>
          <p14:tracePt t="85485" x="3803650" y="1214438"/>
          <p14:tracePt t="85496" x="3803650" y="1189038"/>
          <p14:tracePt t="85551" x="3803650" y="1201738"/>
          <p14:tracePt t="85555" x="3816350" y="1227138"/>
          <p14:tracePt t="85564" x="3816350" y="1263650"/>
          <p14:tracePt t="85577" x="3816350" y="1314450"/>
          <p14:tracePt t="85581" x="3816350" y="1350963"/>
          <p14:tracePt t="85591" x="3816350" y="1389063"/>
          <p14:tracePt t="85597" x="3816350" y="1414463"/>
          <p14:tracePt t="85607" x="3816350" y="1439863"/>
          <p14:tracePt t="85688" x="3816350" y="1427163"/>
          <p14:tracePt t="85696" x="3816350" y="1414463"/>
          <p14:tracePt t="85702" x="3816350" y="1401763"/>
          <p14:tracePt t="85713" x="3816350" y="1376363"/>
          <p14:tracePt t="85717" x="3816350" y="1363663"/>
          <p14:tracePt t="85726" x="3816350" y="1350963"/>
          <p14:tracePt t="85737" x="3816350" y="1339850"/>
          <p14:tracePt t="85743" x="3816350" y="1327150"/>
          <p14:tracePt t="85783" x="3816350" y="1339850"/>
          <p14:tracePt t="85797" x="3816350" y="1350963"/>
          <p14:tracePt t="85819" x="3816350" y="1376363"/>
          <p14:tracePt t="85823" x="3816350" y="1427163"/>
          <p14:tracePt t="85833" x="3816350" y="1463675"/>
          <p14:tracePt t="85839" x="3816350" y="1489075"/>
          <p14:tracePt t="85849" x="3803650" y="1527175"/>
          <p14:tracePt t="85860" x="3803650" y="1539875"/>
          <p14:tracePt t="85879" x="3803650" y="1552575"/>
          <p14:tracePt t="85929" x="3803650" y="1539875"/>
          <p14:tracePt t="85945" x="3803650" y="1514475"/>
          <p14:tracePt t="85955" x="3803650" y="1439863"/>
          <p14:tracePt t="85959" x="3803650" y="1350963"/>
          <p14:tracePt t="85969" x="3803650" y="1250950"/>
          <p14:tracePt t="85979" x="3803650" y="1189038"/>
          <p14:tracePt t="85985" x="3803650" y="1125538"/>
          <p14:tracePt t="85995" x="3803650" y="1089025"/>
          <p14:tracePt t="85999" x="3803650" y="1076325"/>
          <p14:tracePt t="86041" x="3803650" y="1114425"/>
          <p14:tracePt t="86050" x="3803650" y="1163638"/>
          <p14:tracePt t="86061" x="3803650" y="1250950"/>
          <p14:tracePt t="86065" x="3792538" y="1327150"/>
          <p14:tracePt t="86075" x="3779838" y="1401763"/>
          <p14:tracePt t="86081" x="3779838" y="1476375"/>
          <p14:tracePt t="86092" x="3779838" y="1527175"/>
          <p14:tracePt t="86101" x="3779838" y="1552575"/>
          <p14:tracePt t="86105" x="3779838" y="1563688"/>
          <p14:tracePt t="86115" x="3779838" y="1576388"/>
          <p14:tracePt t="86161" x="3779838" y="1563688"/>
          <p14:tracePt t="86187" x="3779838" y="1552575"/>
          <p14:tracePt t="86201" x="3779838" y="1539875"/>
          <p14:tracePt t="86211" x="3779838" y="1514475"/>
          <p14:tracePt t="86221" x="3779838" y="1501775"/>
          <p14:tracePt t="86227" x="3779838" y="1476375"/>
          <p14:tracePt t="86247" x="3779838" y="1463675"/>
          <p14:tracePt t="86293" x="3779838" y="1476375"/>
          <p14:tracePt t="86317" x="3779838" y="1501775"/>
          <p14:tracePt t="86323" x="3779838" y="1576388"/>
          <p14:tracePt t="86333" x="3767138" y="1639888"/>
          <p14:tracePt t="86344" x="3767138" y="1689100"/>
          <p14:tracePt t="86347" x="3767138" y="1714500"/>
          <p14:tracePt t="86359" x="3767138" y="1765300"/>
          <p14:tracePt t="86364" x="3767138" y="1789113"/>
          <p14:tracePt t="86374" x="3767138" y="1814513"/>
          <p14:tracePt t="86383" x="3754438" y="1827213"/>
          <p14:tracePt t="86390" x="3754438" y="1839913"/>
          <p14:tracePt t="86443" x="3754438" y="1827213"/>
          <p14:tracePt t="86470" x="3767138" y="1814513"/>
          <p14:tracePt t="86483" x="3767138" y="1789113"/>
          <p14:tracePt t="86493" x="3779838" y="1752600"/>
          <p14:tracePt t="86505" x="3779838" y="1714500"/>
          <p14:tracePt t="86509" x="3779838" y="1689100"/>
          <p14:tracePt t="86519" x="3779838" y="1676400"/>
          <p14:tracePt t="86526" x="3779838" y="1663700"/>
          <p14:tracePt t="86535" x="3779838" y="1652588"/>
          <p14:tracePt t="86576" x="3779838" y="1663700"/>
          <p14:tracePt t="86589" x="3779838" y="1676400"/>
          <p14:tracePt t="86600" x="3779838" y="1701800"/>
          <p14:tracePt t="86605" x="3779838" y="1739900"/>
          <p14:tracePt t="86615" x="3779838" y="1765300"/>
          <p14:tracePt t="86625" x="3779838" y="1801813"/>
          <p14:tracePt t="86631" x="3779838" y="1827213"/>
          <p14:tracePt t="86641" x="3767138" y="1852613"/>
          <p14:tracePt t="86705" x="3767138" y="1839913"/>
          <p14:tracePt t="86727" x="3779838" y="1839913"/>
          <p14:tracePt t="86737" x="3779838" y="1827213"/>
          <p14:tracePt t="86887" x="3779838" y="1839913"/>
          <p14:tracePt t="86897" x="3779838" y="1852613"/>
          <p14:tracePt t="86963" x="3779838" y="1839913"/>
          <p14:tracePt t="86970" x="3779838" y="1827213"/>
          <p14:tracePt t="86979" x="3779838" y="1814513"/>
          <p14:tracePt t="86991" x="3779838" y="1789113"/>
          <p14:tracePt t="86994" x="3779838" y="1776413"/>
          <p14:tracePt t="87003" x="3779838" y="1765300"/>
          <p14:tracePt t="87049" x="3779838" y="1789113"/>
          <p14:tracePt t="87069" x="3779838" y="1827213"/>
          <p14:tracePt t="87075" x="3779838" y="1876425"/>
          <p14:tracePt t="87085" x="3767138" y="1927225"/>
          <p14:tracePt t="87089" x="3767138" y="1965325"/>
          <p14:tracePt t="87099" x="3767138" y="1989138"/>
          <p14:tracePt t="87109" x="3767138" y="2001838"/>
          <p14:tracePt t="87115" x="3754438" y="2001838"/>
          <p14:tracePt t="87169" x="3754438" y="1989138"/>
          <p14:tracePt t="87179" x="3754438" y="1978025"/>
          <p14:tracePt t="87190" x="3754438" y="1965325"/>
          <p14:tracePt t="87195" x="3754438" y="1939925"/>
          <p14:tracePt t="87205" x="3754438" y="1927225"/>
          <p14:tracePt t="87211" x="3754438" y="1914525"/>
          <p14:tracePt t="87252" x="3754438" y="1927225"/>
          <p14:tracePt t="87275" x="3754438" y="1939925"/>
          <p14:tracePt t="87358" x="3754438" y="1927225"/>
          <p14:tracePt t="87382" x="3767138" y="1927225"/>
          <p14:tracePt t="87494" x="3767138" y="1952625"/>
          <p14:tracePt t="87504" x="3754438" y="1965325"/>
          <p14:tracePt t="87517" x="3754438" y="1978025"/>
          <p14:tracePt t="87527" x="3741738" y="1989138"/>
          <p14:tracePt t="87553" x="3741738" y="2001838"/>
          <p14:tracePt t="87559" x="3729038" y="2001838"/>
          <p14:tracePt t="87574" x="3716338" y="2001838"/>
          <p14:tracePt t="87583" x="3703638" y="2027238"/>
          <p14:tracePt t="87593" x="3692525" y="2027238"/>
          <p14:tracePt t="87600" x="3679825" y="2039938"/>
          <p14:tracePt t="87610" x="3654425" y="2052638"/>
          <p14:tracePt t="87613" x="3641725" y="2065338"/>
          <p14:tracePt t="87625" x="3616325" y="2078038"/>
          <p14:tracePt t="87633" x="3590925" y="2101850"/>
          <p14:tracePt t="87640" x="3567113" y="2114550"/>
          <p14:tracePt t="87649" x="3541713" y="2152650"/>
          <p14:tracePt t="87655" x="3503613" y="2165350"/>
          <p14:tracePt t="87665" x="3479800" y="2201863"/>
          <p14:tracePt t="87674" x="3441700" y="2214563"/>
          <p14:tracePt t="87679" x="3403600" y="2265363"/>
          <p14:tracePt t="87689" x="3378200" y="2278063"/>
          <p14:tracePt t="87694" x="3354388" y="2303463"/>
          <p14:tracePt t="87705" x="3316288" y="2327275"/>
          <p14:tracePt t="87715" x="3303588" y="2339975"/>
          <p14:tracePt t="87719" x="3278188" y="2352675"/>
          <p14:tracePt t="87729" x="3267075" y="2365375"/>
          <p14:tracePt t="87735" x="3254375" y="2365375"/>
          <p14:tracePt t="87745" x="3241675" y="2378075"/>
          <p14:tracePt t="87775" x="3228975" y="2378075"/>
          <p14:tracePt t="87795" x="3228975" y="2390775"/>
          <p14:tracePt t="87801" x="3216275" y="2403475"/>
          <p14:tracePt t="87816" x="3190875" y="2403475"/>
          <p14:tracePt t="87826" x="3190875" y="2414588"/>
          <p14:tracePt t="87836" x="3178175" y="2414588"/>
          <p14:tracePt t="87866" x="3178175" y="2427288"/>
          <p14:tracePt t="88098" x="3190875" y="2439988"/>
          <p14:tracePt t="88111" x="3241675" y="2452688"/>
          <p14:tracePt t="88120" x="3316288" y="2478088"/>
          <p14:tracePt t="88126" x="3378200" y="2503488"/>
          <p14:tracePt t="88133" x="3441700" y="2527300"/>
          <p14:tracePt t="88139" x="3516313" y="2552700"/>
          <p14:tracePt t="88149" x="3603625" y="2578100"/>
          <p14:tracePt t="88159" x="3692525" y="2603500"/>
          <p14:tracePt t="88163" x="3779838" y="2640013"/>
          <p14:tracePt t="88173" x="3879850" y="2652713"/>
          <p14:tracePt t="88179" x="3967163" y="2678113"/>
          <p14:tracePt t="88189" x="4067175" y="2703513"/>
          <p14:tracePt t="88198" x="4217988" y="2716213"/>
          <p14:tracePt t="88203" x="4305300" y="2716213"/>
          <p14:tracePt t="88213" x="4405313" y="2716213"/>
          <p14:tracePt t="88219" x="4505325" y="2716213"/>
          <p14:tracePt t="88229" x="4592638" y="2716213"/>
          <p14:tracePt t="88238" x="4692650" y="2716213"/>
          <p14:tracePt t="88244" x="4792663" y="2716213"/>
          <p14:tracePt t="88255" x="4879975" y="2716213"/>
          <p14:tracePt t="88260" x="4956175" y="2716213"/>
          <p14:tracePt t="88269" x="5030788" y="2716213"/>
          <p14:tracePt t="88279" x="5092700" y="2716213"/>
          <p14:tracePt t="88285" x="5156200" y="2728913"/>
          <p14:tracePt t="88295" x="5230813" y="2752725"/>
          <p14:tracePt t="88299" x="5294313" y="2778125"/>
          <p14:tracePt t="88308" x="5356225" y="2790825"/>
          <p14:tracePt t="88319" x="5407025" y="2816225"/>
          <p14:tracePt t="88325" x="5468938" y="2840038"/>
          <p14:tracePt t="88335" x="5494338" y="2852738"/>
          <p14:tracePt t="88339" x="5518150" y="2865438"/>
          <p14:tracePt t="88351" x="5556250" y="2878138"/>
          <p14:tracePt t="88361" x="5568950" y="2878138"/>
          <p14:tracePt t="88375" x="5568950" y="2890838"/>
          <p14:tracePt t="88392" x="5581650" y="2890838"/>
          <p14:tracePt t="88482" x="5594350" y="2890838"/>
          <p14:tracePt t="88488" x="5607050" y="2903538"/>
          <p14:tracePt t="88499" x="5630863" y="2916238"/>
          <p14:tracePt t="88501" x="5643563" y="2941638"/>
          <p14:tracePt t="88511" x="5681663" y="2941638"/>
          <p14:tracePt t="88523" x="5707063" y="2965450"/>
          <p14:tracePt t="88529" x="5732463" y="2978150"/>
          <p14:tracePt t="88539" x="5756275" y="3003550"/>
          <p14:tracePt t="88541" x="5768975" y="3016250"/>
          <p14:tracePt t="88551" x="5781675" y="3028950"/>
          <p14:tracePt t="88561" x="5807075" y="3028950"/>
          <p14:tracePt t="88567" x="5807075" y="3041650"/>
          <p14:tracePt t="88577" x="5819775" y="3041650"/>
          <p14:tracePt t="88583" x="5819775" y="3054350"/>
          <p14:tracePt t="88593" x="5832475" y="3065463"/>
          <p14:tracePt t="88604" x="5843588" y="3065463"/>
          <p14:tracePt t="88617" x="5843588" y="3078163"/>
          <p14:tracePt t="88623" x="5856288" y="3078163"/>
          <p14:tracePt t="88633" x="5868988" y="3103563"/>
          <p14:tracePt t="88643" x="5881688" y="3103563"/>
          <p14:tracePt t="88647" x="5894388" y="3128963"/>
          <p14:tracePt t="88657" x="5907088" y="3154363"/>
          <p14:tracePt t="88663" x="5945188" y="3165475"/>
          <p14:tracePt t="88677" x="5969000" y="3190875"/>
          <p14:tracePt t="88683" x="5994400" y="3228975"/>
          <p14:tracePt t="88689" x="6019800" y="3254375"/>
          <p14:tracePt t="88698" x="6056313" y="3278188"/>
          <p14:tracePt t="88704" x="6081713" y="3316288"/>
          <p14:tracePt t="88713" x="6107113" y="3328988"/>
          <p14:tracePt t="88723" x="6145213" y="3354388"/>
          <p14:tracePt t="88730" x="6169025" y="3378200"/>
          <p14:tracePt t="88739" x="6194425" y="3390900"/>
          <p14:tracePt t="88743" x="6219825" y="3403600"/>
          <p14:tracePt t="88754" x="6219825" y="3416300"/>
          <p14:tracePt t="88763" x="6257925" y="3416300"/>
          <p14:tracePt t="88769" x="6281738" y="3441700"/>
          <p14:tracePt t="88779" x="6294438" y="3441700"/>
          <p14:tracePt t="88783" x="6307138" y="3454400"/>
          <p14:tracePt t="88793" x="6332538" y="3454400"/>
          <p14:tracePt t="88809" x="6345238" y="3454400"/>
          <p14:tracePt t="88825" x="6357938" y="3454400"/>
          <p14:tracePt t="88835" x="6370638" y="3467100"/>
          <p14:tracePt t="88845" x="6381750" y="3467100"/>
          <p14:tracePt t="88859" x="6394450" y="3467100"/>
          <p14:tracePt t="88886" x="6407150" y="3467100"/>
          <p14:tracePt t="88905" x="6419850" y="3467100"/>
          <p14:tracePt t="88925" x="6432550" y="3454400"/>
          <p14:tracePt t="88945" x="6445250" y="3454400"/>
          <p14:tracePt t="88955" x="6457950" y="3454400"/>
          <p14:tracePt t="88972" x="6470650" y="3454400"/>
          <p14:tracePt t="88981" x="6483350" y="3441700"/>
          <p14:tracePt t="88986" x="6494463" y="3441700"/>
          <p14:tracePt t="88995" x="6507163" y="3429000"/>
          <p14:tracePt t="89005" x="6519863" y="3429000"/>
          <p14:tracePt t="89011" x="6532563" y="3416300"/>
          <p14:tracePt t="89021" x="6557963" y="3403600"/>
          <p14:tracePt t="89025" x="6583363" y="3378200"/>
          <p14:tracePt t="89047" x="6594475" y="3367088"/>
          <p14:tracePt t="89052" x="6607175" y="3367088"/>
          <p14:tracePt t="89062" x="6619875" y="3354388"/>
          <p14:tracePt t="89067" x="6619875" y="3341688"/>
          <p14:tracePt t="89077" x="6632575" y="3341688"/>
          <p14:tracePt t="89087" x="6645275" y="3341688"/>
          <p14:tracePt t="89565" x="6645275" y="3328988"/>
          <p14:tracePt t="89575" x="6645275" y="3316288"/>
          <p14:tracePt t="89586" x="6645275" y="3303588"/>
          <p14:tracePt t="89591" x="6645275" y="3290888"/>
          <p14:tracePt t="89601" x="6645275" y="3278188"/>
          <p14:tracePt t="89605" x="6645275" y="3267075"/>
          <p14:tracePt t="89627" x="6645275" y="3254375"/>
          <p14:tracePt t="90268" x="6632575" y="3254375"/>
          <p14:tracePt t="90277" x="6619875" y="3254375"/>
          <p14:tracePt t="90287" x="6607175" y="3254375"/>
          <p14:tracePt t="90291" x="6583363" y="3254375"/>
          <p14:tracePt t="90303" x="6557963" y="3254375"/>
          <p14:tracePt t="90318" x="6545263" y="3254375"/>
          <p14:tracePt t="90407" x="6532563" y="3254375"/>
          <p14:tracePt t="90429" x="6519863" y="3254375"/>
          <p14:tracePt t="90439" x="6507163" y="3254375"/>
          <p14:tracePt t="90453" x="6494463" y="3254375"/>
          <p14:tracePt t="90500" x="6483350" y="3254375"/>
          <p14:tracePt t="90585" x="6470650" y="3254375"/>
          <p14:tracePt t="90599" x="6457950" y="3254375"/>
          <p14:tracePt t="90615" x="6445250" y="3254375"/>
          <p14:tracePt t="90651" x="6445250" y="3267075"/>
          <p14:tracePt t="90852" x="6432550" y="3267075"/>
          <p14:tracePt t="90857" x="6407150" y="3267075"/>
          <p14:tracePt t="90871" x="6394450" y="3267075"/>
          <p14:tracePt t="90893" x="6381750" y="3267075"/>
          <p14:tracePt t="90897" x="6370638" y="3267075"/>
          <p14:tracePt t="90933" x="6357938" y="3267075"/>
          <p14:tracePt t="90953" x="6332538" y="3254375"/>
          <p14:tracePt t="90963" x="6319838" y="3241675"/>
          <p14:tracePt t="90973" x="6294438" y="3241675"/>
          <p14:tracePt t="90977" x="6281738" y="3228975"/>
          <p14:tracePt t="90987" x="6245225" y="3216275"/>
          <p14:tracePt t="90993" x="6219825" y="3216275"/>
          <p14:tracePt t="91003" x="6207125" y="3216275"/>
          <p14:tracePt t="91013" x="6181725" y="3203575"/>
          <p14:tracePt t="91019" x="6145213" y="3203575"/>
          <p14:tracePt t="91029" x="6132513" y="3203575"/>
          <p14:tracePt t="91034" x="6119813" y="3190875"/>
          <p14:tracePt t="91043" x="6107113" y="3190875"/>
          <p14:tracePt t="91059" x="6094413" y="3190875"/>
          <p14:tracePt t="91074" x="6081713" y="3190875"/>
          <p14:tracePt t="91083" x="6069013" y="3190875"/>
          <p14:tracePt t="91092" x="6069013" y="3178175"/>
          <p14:tracePt t="91103" x="6056313" y="3178175"/>
          <p14:tracePt t="91109" x="6045200" y="3178175"/>
          <p14:tracePt t="91125" x="6019800" y="3178175"/>
          <p14:tracePt t="91134" x="6007100" y="3165475"/>
          <p14:tracePt t="91139" x="5994400" y="3165475"/>
          <p14:tracePt t="91149" x="5969000" y="3165475"/>
          <p14:tracePt t="91155" x="5956300" y="3165475"/>
          <p14:tracePt t="91165" x="5945188" y="3165475"/>
          <p14:tracePt t="91175" x="5932488" y="3165475"/>
          <p14:tracePt t="91179" x="5919788" y="3165475"/>
          <p14:tracePt t="91189" x="5907088" y="3165475"/>
          <p14:tracePt t="91219" x="5894388" y="3165475"/>
          <p14:tracePt t="91407" x="5881688" y="3165475"/>
          <p14:tracePt t="91417" x="5868988" y="3165475"/>
          <p14:tracePt t="91421" x="5856288" y="3165475"/>
          <p14:tracePt t="91431" x="5843588" y="3165475"/>
          <p14:tracePt t="91437" x="5832475" y="3165475"/>
          <p14:tracePt t="91447" x="5819775" y="3165475"/>
          <p14:tracePt t="91457" x="5794375" y="3165475"/>
          <p14:tracePt t="91461" x="5781675" y="3165475"/>
          <p14:tracePt t="91473" x="5768975" y="3165475"/>
          <p14:tracePt t="91477" x="5756275" y="3165475"/>
          <p14:tracePt t="91487" x="5743575" y="3165475"/>
          <p14:tracePt t="91498" x="5732463" y="3165475"/>
          <p14:tracePt t="91513" x="5719763" y="3154363"/>
          <p14:tracePt t="91527" x="5707063" y="3154363"/>
          <p14:tracePt t="91543" x="5694363" y="3154363"/>
          <p14:tracePt t="91553" x="5681663" y="3154363"/>
          <p14:tracePt t="91557" x="5668963" y="3154363"/>
          <p14:tracePt t="91567" x="5656263" y="3154363"/>
          <p14:tracePt t="91579" x="5643563" y="3141663"/>
          <p14:tracePt t="91583" x="5630863" y="3141663"/>
          <p14:tracePt t="91593" x="5619750" y="3141663"/>
          <p14:tracePt t="91599" x="5607050" y="3141663"/>
          <p14:tracePt t="91609" x="5594350" y="3128963"/>
          <p14:tracePt t="91619" x="5581650" y="3128963"/>
          <p14:tracePt t="91623" x="5568950" y="3128963"/>
          <p14:tracePt t="91633" x="5543550" y="3128963"/>
          <p14:tracePt t="91639" x="5530850" y="3128963"/>
          <p14:tracePt t="91649" x="5518150" y="3128963"/>
          <p14:tracePt t="91659" x="5494338" y="3128963"/>
          <p14:tracePt t="91673" x="5481638" y="3128963"/>
          <p14:tracePt t="91679" x="5468938" y="3128963"/>
          <p14:tracePt t="91689" x="5456238" y="3128963"/>
          <p14:tracePt t="91705" x="5443538" y="3128963"/>
          <p14:tracePt t="91759" x="5430838" y="3128963"/>
          <p14:tracePt t="91881" x="5418138" y="3116263"/>
          <p14:tracePt t="91891" x="5407025" y="3116263"/>
          <p14:tracePt t="91905" x="5394325" y="3116263"/>
          <p14:tracePt t="91915" x="5381625" y="3116263"/>
          <p14:tracePt t="91932" x="5368925" y="3116263"/>
          <p14:tracePt t="91941" x="5356225" y="3116263"/>
          <p14:tracePt t="91948" x="5343525" y="3116263"/>
          <p14:tracePt t="91957" x="5330825" y="3103563"/>
          <p14:tracePt t="91962" x="5318125" y="3103563"/>
          <p14:tracePt t="91971" x="5294313" y="3090863"/>
          <p14:tracePt t="91987" x="5268913" y="3090863"/>
          <p14:tracePt t="91998" x="5256213" y="3078163"/>
          <p14:tracePt t="92001" x="5230813" y="3065463"/>
          <p14:tracePt t="92022" x="5218113" y="3065463"/>
          <p14:tracePt t="92027" x="5205413" y="3054350"/>
          <p14:tracePt t="92043" x="5194300" y="3054350"/>
          <p14:tracePt t="92108" x="5194300" y="3041650"/>
          <p14:tracePt t="92123" x="5181600" y="3041650"/>
          <p14:tracePt t="92134" x="5181600" y="3028950"/>
          <p14:tracePt t="92143" x="5168900" y="3028950"/>
          <p14:tracePt t="92149" x="5156200" y="3028950"/>
          <p14:tracePt t="92159" x="5143500" y="3016250"/>
          <p14:tracePt t="92173" x="5118100" y="3016250"/>
          <p14:tracePt t="92183" x="5105400" y="3003550"/>
          <p14:tracePt t="92189" x="5092700" y="3003550"/>
          <p14:tracePt t="92200" x="5068888" y="2990850"/>
          <p14:tracePt t="92202" x="5043488" y="2990850"/>
          <p14:tracePt t="92213" x="5030788" y="2990850"/>
          <p14:tracePt t="92223" x="5018088" y="2990850"/>
          <p14:tracePt t="92230" x="4992688" y="2990850"/>
          <p14:tracePt t="92239" x="4981575" y="2990850"/>
          <p14:tracePt t="92243" x="4968875" y="2990850"/>
          <p14:tracePt t="92253" x="4956175" y="2978150"/>
          <p14:tracePt t="92263" x="4943475" y="2978150"/>
          <p14:tracePt t="92269" x="4930775" y="2978150"/>
          <p14:tracePt t="92279" x="4918075" y="2978150"/>
          <p14:tracePt t="92296" x="4892675" y="2978150"/>
          <p14:tracePt t="92310" x="4879975" y="2978150"/>
          <p14:tracePt t="92320" x="4879975" y="2965450"/>
          <p14:tracePt t="92325" x="4868863" y="2965450"/>
          <p14:tracePt t="92336" x="4856163" y="2965450"/>
          <p14:tracePt t="92348" x="4843463" y="2965450"/>
          <p14:tracePt t="92360" x="4830763" y="2965450"/>
          <p14:tracePt t="92366" x="4818063" y="2965450"/>
          <p14:tracePt t="92377" x="4805363" y="2965450"/>
          <p14:tracePt t="92386" x="4792663" y="2965450"/>
          <p14:tracePt t="92401" x="4779963" y="2965450"/>
          <p14:tracePt t="92406" x="4768850" y="2952750"/>
          <p14:tracePt t="92425" x="4756150" y="2952750"/>
          <p14:tracePt t="92431" x="4743450" y="2952750"/>
          <p14:tracePt t="92441" x="4730750" y="2952750"/>
          <p14:tracePt t="92445" x="4718050" y="2952750"/>
          <p14:tracePt t="92455" x="4692650" y="2952750"/>
          <p14:tracePt t="92465" x="4679950" y="2952750"/>
          <p14:tracePt t="92471" x="4667250" y="2952750"/>
          <p14:tracePt t="92481" x="4656138" y="2952750"/>
          <p14:tracePt t="92484" x="4618038" y="2952750"/>
          <p14:tracePt t="92507" x="4605338" y="2952750"/>
          <p14:tracePt t="92511" x="4579938" y="2952750"/>
          <p14:tracePt t="92521" x="4567238" y="2941638"/>
          <p14:tracePt t="92527" x="4543425" y="2928938"/>
          <p14:tracePt t="92536" x="4518025" y="2916238"/>
          <p14:tracePt t="92547" x="4479925" y="2903538"/>
          <p14:tracePt t="92551" x="4454525" y="2890838"/>
          <p14:tracePt t="92562" x="4430713" y="2890838"/>
          <p14:tracePt t="92568" x="4405313" y="2878138"/>
          <p14:tracePt t="92577" x="4379913" y="2878138"/>
          <p14:tracePt t="92587" x="4367213" y="2865438"/>
          <p14:tracePt t="92592" x="4354513" y="2865438"/>
          <p14:tracePt t="92602" x="4341813" y="2865438"/>
          <p14:tracePt t="92607" x="4330700" y="2865438"/>
          <p14:tracePt t="92623" x="4318000" y="2865438"/>
          <p14:tracePt t="92627" x="4318000" y="2852738"/>
          <p14:tracePt t="92633" x="4305300" y="2840038"/>
          <p14:tracePt t="92645" x="4292600" y="2840038"/>
          <p14:tracePt t="92649" x="4279900" y="2828925"/>
          <p14:tracePt t="92658" x="4267200" y="2816225"/>
          <p14:tracePt t="92668" x="4267200" y="2803525"/>
          <p14:tracePt t="92675" x="4241800" y="2790825"/>
          <p14:tracePt t="92683" x="4230688" y="2778125"/>
          <p14:tracePt t="92688" x="4217988" y="2778125"/>
          <p14:tracePt t="92698" x="4192588" y="2765425"/>
          <p14:tracePt t="92707" x="4179888" y="2752725"/>
          <p14:tracePt t="92713" x="4154488" y="2740025"/>
          <p14:tracePt t="92723" x="4154488" y="2728913"/>
          <p14:tracePt t="92726" x="4141788" y="2728913"/>
          <p14:tracePt t="92738" x="4129088" y="2716213"/>
          <p14:tracePt t="92749" x="4117975" y="2716213"/>
          <p14:tracePt t="92753" x="4105275" y="2716213"/>
          <p14:tracePt t="92769" x="4105275" y="2703513"/>
          <p14:tracePt t="92780" x="4079875" y="2690813"/>
          <p14:tracePt t="92793" x="4067175" y="2678113"/>
          <p14:tracePt t="92803" x="4054475" y="2665413"/>
          <p14:tracePt t="92810" x="4041775" y="2652713"/>
          <p14:tracePt t="92820" x="4017963" y="2640013"/>
          <p14:tracePt t="92830" x="4017963" y="2627313"/>
          <p14:tracePt t="92833" x="4005263" y="2627313"/>
          <p14:tracePt t="92847" x="4005263" y="2616200"/>
          <p14:tracePt t="92849" x="3992563" y="2603500"/>
          <p14:tracePt t="92860" x="3992563" y="2590800"/>
          <p14:tracePt t="92870" x="3979863" y="2590800"/>
          <p14:tracePt t="92876" x="3979863" y="2578100"/>
          <p14:tracePt t="92899" x="3979863" y="2565400"/>
          <p14:tracePt t="92914" x="3967163" y="2565400"/>
          <p14:tracePt t="92925" x="3967163" y="2552700"/>
          <p14:tracePt t="92930" x="3967163" y="2540000"/>
          <p14:tracePt t="92939" x="3954463" y="2540000"/>
          <p14:tracePt t="92965" x="3954463" y="2527300"/>
          <p14:tracePt t="92991" x="3941763" y="2516188"/>
          <p14:tracePt t="92995" x="3929063" y="2503488"/>
          <p14:tracePt t="93005" x="3929063" y="2490788"/>
          <p14:tracePt t="93012" x="3916363" y="2465388"/>
          <p14:tracePt t="93021" x="3905250" y="2439988"/>
          <p14:tracePt t="93032" x="3892550" y="2414588"/>
          <p14:tracePt t="93034" x="3879850" y="2390775"/>
          <p14:tracePt t="93048" x="3867150" y="2365375"/>
          <p14:tracePt t="93052" x="3867150" y="2339975"/>
          <p14:tracePt t="93065" x="3854450" y="2314575"/>
          <p14:tracePt t="93072" x="3841750" y="2303463"/>
          <p14:tracePt t="93088" x="3841750" y="2290763"/>
          <p14:tracePt t="93334" x="3841750" y="2314575"/>
          <p14:tracePt t="93343" x="3841750" y="2327275"/>
          <p14:tracePt t="93354" x="3841750" y="2339975"/>
          <p14:tracePt t="93360" x="3829050" y="2352675"/>
          <p14:tracePt t="93370" x="3829050" y="2378075"/>
          <p14:tracePt t="93373" x="3816350" y="2390775"/>
          <p14:tracePt t="93383" x="3816350" y="2414588"/>
          <p14:tracePt t="93393" x="3816350" y="2439988"/>
          <p14:tracePt t="93399" x="3816350" y="2465388"/>
          <p14:tracePt t="93409" x="3803650" y="2478088"/>
          <p14:tracePt t="93412" x="3792538" y="2490788"/>
          <p14:tracePt t="93425" x="3792538" y="2516188"/>
          <p14:tracePt t="93439" x="3792538" y="2540000"/>
          <p14:tracePt t="93449" x="3779838" y="2552700"/>
          <p14:tracePt t="93465" x="3767138" y="2565400"/>
          <p14:tracePt t="93475" x="3767138" y="2578100"/>
          <p14:tracePt t="93480" x="3767138" y="2590800"/>
          <p14:tracePt t="93641" x="3767138" y="2578100"/>
          <p14:tracePt t="93653" x="3754438" y="2565400"/>
          <p14:tracePt t="93657" x="3754438" y="2540000"/>
          <p14:tracePt t="93731" x="3754438" y="2552700"/>
          <p14:tracePt t="93736" x="3754438" y="2590800"/>
          <p14:tracePt t="93746" x="3754438" y="2627313"/>
          <p14:tracePt t="93757" x="3754438" y="2690813"/>
          <p14:tracePt t="93763" x="3754438" y="2765425"/>
          <p14:tracePt t="93773" x="3741738" y="2816225"/>
          <p14:tracePt t="93778" x="3741738" y="2840038"/>
          <p14:tracePt t="93787" x="3741738" y="2878138"/>
          <p14:tracePt t="93798" x="3741738" y="2903538"/>
          <p14:tracePt t="93802" x="3729038" y="2928938"/>
          <p14:tracePt t="93813" x="3716338" y="2965450"/>
          <p14:tracePt t="93816" x="3716338" y="2990850"/>
          <p14:tracePt t="93829" x="3703638" y="3003550"/>
          <p14:tracePt t="93838" x="3703638" y="3016250"/>
          <p14:tracePt t="93845" x="3703638" y="3041650"/>
          <p14:tracePt t="93859" x="3703638" y="3054350"/>
          <p14:tracePt t="93867" x="3703638" y="3065463"/>
          <p14:tracePt t="93881" x="3692525" y="3078163"/>
          <p14:tracePt t="93897" x="3692525" y="3090863"/>
          <p14:tracePt t="93939" x="3692525" y="3103563"/>
          <p14:tracePt t="94007" x="3703638" y="3103563"/>
          <p14:tracePt t="94015" x="3729038" y="3116263"/>
          <p14:tracePt t="94019" x="3767138" y="3116263"/>
          <p14:tracePt t="94031" x="3829050" y="3116263"/>
          <p14:tracePt t="94040" x="3929063" y="3116263"/>
          <p14:tracePt t="94046" x="4054475" y="3116263"/>
          <p14:tracePt t="94055" x="4167188" y="3128963"/>
          <p14:tracePt t="94060" x="4305300" y="3128963"/>
          <p14:tracePt t="94069" x="4392613" y="3141663"/>
          <p14:tracePt t="94080" x="4454525" y="3141663"/>
          <p14:tracePt t="94085" x="4467225" y="3141663"/>
          <p14:tracePt t="94095" x="4479925" y="3141663"/>
          <p14:tracePt t="94175" x="4479925" y="3154363"/>
          <p14:tracePt t="94191" x="4479925" y="3178175"/>
          <p14:tracePt t="94202" x="4492625" y="3178175"/>
          <p14:tracePt t="94205" x="4492625" y="3190875"/>
          <p14:tracePt t="94216" x="4505325" y="3203575"/>
          <p14:tracePt t="94222" x="4505325" y="3216275"/>
          <p14:tracePt t="94232" x="4505325" y="3228975"/>
          <p14:tracePt t="94243" x="4518025" y="3228975"/>
          <p14:tracePt t="94248" x="4530725" y="3254375"/>
          <p14:tracePt t="94258" x="4543425" y="3254375"/>
          <p14:tracePt t="94272" x="4543425" y="3267075"/>
          <p14:tracePt t="94281" x="4554538" y="3267075"/>
          <p14:tracePt t="94312" x="4567238" y="3267075"/>
          <p14:tracePt t="94322" x="4567238" y="3278188"/>
          <p14:tracePt t="94337" x="4579938" y="3278188"/>
          <p14:tracePt t="94342" x="4579938" y="3290888"/>
          <p14:tracePt t="94353" x="4592638" y="3290888"/>
          <p14:tracePt t="94364" x="4605338" y="3303588"/>
          <p14:tracePt t="94367" x="4618038" y="3303588"/>
          <p14:tracePt t="94378" x="4643438" y="3316288"/>
          <p14:tracePt t="94383" x="4643438" y="3328988"/>
          <p14:tracePt t="94394" x="4656138" y="3328988"/>
          <p14:tracePt t="94403" x="4667250" y="3328988"/>
          <p14:tracePt t="94407" x="4667250" y="3341688"/>
          <p14:tracePt t="94701" x="4679950" y="3341688"/>
          <p14:tracePt t="94705" x="4692650" y="3341688"/>
          <p14:tracePt t="94716" x="4718050" y="3341688"/>
          <p14:tracePt t="94721" x="4743450" y="3341688"/>
          <p14:tracePt t="94731" x="4768850" y="3341688"/>
          <p14:tracePt t="94742" x="4792663" y="3328988"/>
          <p14:tracePt t="94751" x="4830763" y="3328988"/>
          <p14:tracePt t="94755" x="4856163" y="3316288"/>
          <p14:tracePt t="94761" x="4879975" y="3316288"/>
          <p14:tracePt t="94771" x="4905375" y="3303588"/>
          <p14:tracePt t="94781" x="4930775" y="3303588"/>
          <p14:tracePt t="94785" x="4956175" y="3290888"/>
          <p14:tracePt t="94795" x="4981575" y="3290888"/>
          <p14:tracePt t="94801" x="5005388" y="3290888"/>
          <p14:tracePt t="94811" x="5030788" y="3278188"/>
          <p14:tracePt t="94821" x="5056188" y="3267075"/>
          <p14:tracePt t="94827" x="5081588" y="3267075"/>
          <p14:tracePt t="94837" x="5130800" y="3254375"/>
          <p14:tracePt t="94841" x="5156200" y="3254375"/>
          <p14:tracePt t="94851" x="5194300" y="3254375"/>
          <p14:tracePt t="94861" x="5205413" y="3254375"/>
          <p14:tracePt t="94867" x="5230813" y="3241675"/>
          <p14:tracePt t="94877" x="5256213" y="3241675"/>
          <p14:tracePt t="94881" x="5281613" y="3241675"/>
          <p14:tracePt t="94892" x="5294313" y="3241675"/>
          <p14:tracePt t="94901" x="5305425" y="3241675"/>
          <p14:tracePt t="94907" x="5318125" y="3241675"/>
          <p14:tracePt t="94944" x="5330825" y="3241675"/>
          <p14:tracePt t="94983" x="5356225" y="3241675"/>
          <p14:tracePt t="94997" x="5368925" y="3241675"/>
          <p14:tracePt t="95027" x="5381625" y="3241675"/>
          <p14:tracePt t="95205" x="5381625" y="3228975"/>
          <p14:tracePt t="95226" x="5381625" y="3216275"/>
          <p14:tracePt t="95245" x="5381625" y="3203575"/>
          <p14:tracePt t="95255" x="5381625" y="3190875"/>
          <p14:tracePt t="95305" x="5368925" y="3190875"/>
          <p14:tracePt t="95401" x="5356225" y="3190875"/>
          <p14:tracePt t="95407" x="5343525" y="3190875"/>
          <p14:tracePt t="95417" x="5318125" y="3178175"/>
          <p14:tracePt t="95427" x="5281613" y="3165475"/>
          <p14:tracePt t="95433" x="5243513" y="3165475"/>
          <p14:tracePt t="95442" x="5218113" y="3154363"/>
          <p14:tracePt t="95448" x="5181600" y="3128963"/>
          <p14:tracePt t="95458" x="5156200" y="3128963"/>
          <p14:tracePt t="95467" x="5130800" y="3128963"/>
          <p14:tracePt t="95471" x="5105400" y="3116263"/>
          <p14:tracePt t="95481" x="5092700" y="3116263"/>
          <p14:tracePt t="95487" x="5081588" y="3116263"/>
          <p14:tracePt t="95497" x="5056188" y="3103563"/>
          <p14:tracePt t="95513" x="5043488" y="3103563"/>
          <p14:tracePt t="95527" x="5018088" y="3103563"/>
          <p14:tracePt t="95537" x="5005388" y="3103563"/>
          <p14:tracePt t="95548" x="4992688" y="3103563"/>
          <p14:tracePt t="95552" x="4968875" y="3090863"/>
          <p14:tracePt t="95563" x="4943475" y="3090863"/>
          <p14:tracePt t="95567" x="4905375" y="3090863"/>
          <p14:tracePt t="95578" x="4879975" y="3090863"/>
          <p14:tracePt t="95587" x="4856163" y="3078163"/>
          <p14:tracePt t="95594" x="4830763" y="3078163"/>
          <p14:tracePt t="95603" x="4792663" y="3078163"/>
          <p14:tracePt t="95609" x="4779963" y="3065463"/>
          <p14:tracePt t="95619" x="4768850" y="3065463"/>
          <p14:tracePt t="95629" x="4756150" y="3065463"/>
          <p14:tracePt t="95643" x="4743450" y="3065463"/>
          <p14:tracePt t="95689" x="4730750" y="3065463"/>
          <p14:tracePt t="95709" x="4730750" y="3054350"/>
          <p14:tracePt t="95713" x="4705350" y="3054350"/>
          <p14:tracePt t="95725" x="4692650" y="3054350"/>
          <p14:tracePt t="95729" x="4679950" y="3054350"/>
          <p14:tracePt t="95749" x="4667250" y="3054350"/>
          <p14:tracePt t="95765" x="4656138" y="3054350"/>
          <p14:tracePt t="95769" x="4643438" y="3041650"/>
          <p14:tracePt t="95779" x="4630738" y="3041650"/>
          <p14:tracePt t="95795" x="4618038" y="3028950"/>
          <p14:tracePt t="95809" x="4592638" y="3016250"/>
          <p14:tracePt t="95819" x="4579938" y="3016250"/>
          <p14:tracePt t="95829" x="4567238" y="3016250"/>
          <p14:tracePt t="95835" x="4543425" y="3003550"/>
          <p14:tracePt t="95846" x="4530725" y="2990850"/>
          <p14:tracePt t="95851" x="4518025" y="2990850"/>
          <p14:tracePt t="95861" x="4505325" y="2990850"/>
          <p14:tracePt t="95876" x="4492625" y="2990850"/>
          <p14:tracePt t="95885" x="4479925" y="2990850"/>
          <p14:tracePt t="95892" x="4479925" y="2978150"/>
          <p14:tracePt t="95901" x="4467225" y="2978150"/>
          <p14:tracePt t="95915" x="4454525" y="2978150"/>
          <p14:tracePt t="95931" x="4443413" y="2978150"/>
          <p14:tracePt t="95942" x="4430713" y="2978150"/>
          <p14:tracePt t="95958" x="4418013" y="2978150"/>
          <p14:tracePt t="95967" x="4405313" y="2978150"/>
          <p14:tracePt t="95971" x="4392613" y="2978150"/>
          <p14:tracePt t="95981" x="4379913" y="2978150"/>
          <p14:tracePt t="95991" x="4367213" y="2978150"/>
          <p14:tracePt t="95997" x="4354513" y="2978150"/>
          <p14:tracePt t="96007" x="4341813" y="2978150"/>
          <p14:tracePt t="96011" x="4330700" y="2978150"/>
          <p14:tracePt t="96021" x="4318000" y="2978150"/>
          <p14:tracePt t="96031" x="4305300" y="2978150"/>
          <p14:tracePt t="96047" x="4292600" y="2978150"/>
          <p14:tracePt t="96073" x="4267200" y="2978150"/>
          <p14:tracePt t="96093" x="4254500" y="2978150"/>
          <p14:tracePt t="96117" x="4241800" y="2978150"/>
          <p14:tracePt t="96127" x="4230688" y="2978150"/>
          <p14:tracePt t="96133" x="4217988" y="2978150"/>
          <p14:tracePt t="96153" x="4192588" y="2978150"/>
          <p14:tracePt t="96158" x="4167188" y="2978150"/>
          <p14:tracePt t="96167" x="4141788" y="2978150"/>
          <p14:tracePt t="96174" x="4117975" y="2978150"/>
          <p14:tracePt t="96183" x="4105275" y="2978150"/>
          <p14:tracePt t="96193" x="4079875" y="2978150"/>
          <p14:tracePt t="96199" x="4054475" y="2978150"/>
          <p14:tracePt t="96209" x="4041775" y="2978150"/>
          <p14:tracePt t="96213" x="4029075" y="2978150"/>
          <p14:tracePt t="96223" x="4017963" y="2978150"/>
          <p14:tracePt t="96335" x="4005263" y="2978150"/>
          <p14:tracePt t="96345" x="4005263" y="2990850"/>
          <p14:tracePt t="96435" x="3992563" y="2990850"/>
          <p14:tracePt t="96465" x="3979863" y="2990850"/>
          <p14:tracePt t="96537" x="3967163" y="2990850"/>
          <p14:tracePt t="96563" x="3954463" y="2990850"/>
          <p14:tracePt t="96577" x="3929063" y="2978150"/>
          <p14:tracePt t="96589" x="3916363" y="2965450"/>
          <p14:tracePt t="96594" x="3892550" y="2941638"/>
          <p14:tracePt t="96603" x="3879850" y="2916238"/>
          <p14:tracePt t="96613" x="3867150" y="2903538"/>
          <p14:tracePt t="96617" x="3841750" y="2878138"/>
          <p14:tracePt t="96627" x="3829050" y="2840038"/>
          <p14:tracePt t="96633" x="3816350" y="2816225"/>
          <p14:tracePt t="96644" x="3803650" y="2803525"/>
          <p14:tracePt t="96654" x="3792538" y="2765425"/>
          <p14:tracePt t="96659" x="3779838" y="2752725"/>
          <p14:tracePt t="96669" x="3779838" y="2740025"/>
          <p14:tracePt t="96674" x="3767138" y="2716213"/>
          <p14:tracePt t="96683" x="3767138" y="2690813"/>
          <p14:tracePt t="96693" x="3767138" y="2678113"/>
          <p14:tracePt t="96699" x="3754438" y="2665413"/>
          <p14:tracePt t="96709" x="3754438" y="2652713"/>
          <p14:tracePt t="96713" x="3741738" y="2640013"/>
          <p14:tracePt t="96724" x="3741738" y="2616200"/>
          <p14:tracePt t="96738" x="3729038" y="2603500"/>
          <p14:tracePt t="96749" x="3729038" y="2578100"/>
          <p14:tracePt t="96753" x="3716338" y="2552700"/>
          <p14:tracePt t="96765" x="3716338" y="2527300"/>
          <p14:tracePt t="96775" x="3703638" y="2503488"/>
          <p14:tracePt t="96779" x="3703638" y="2490788"/>
          <p14:tracePt t="96790" x="3692525" y="2465388"/>
          <p14:tracePt t="96805" x="3692525" y="2452688"/>
          <p14:tracePt t="96815" x="3692525" y="2439988"/>
          <p14:tracePt t="96943" x="3692525" y="2427288"/>
          <p14:tracePt t="96952" x="3692525" y="2414588"/>
          <p14:tracePt t="96956" x="3692525" y="2403475"/>
          <p14:tracePt t="96966" x="3692525" y="2390775"/>
          <p14:tracePt t="96976" x="3692525" y="2378075"/>
          <p14:tracePt t="96982" x="3703638" y="2365375"/>
          <p14:tracePt t="96993" x="3703638" y="2352675"/>
          <p14:tracePt t="96998" x="3703638" y="2339975"/>
          <p14:tracePt t="97009" x="3716338" y="2327275"/>
          <p14:tracePt t="97022" x="3729038" y="2327275"/>
          <p14:tracePt t="97032" x="3741738" y="2314575"/>
          <p14:tracePt t="97047" x="3754438" y="2303463"/>
          <p14:tracePt t="97061" x="3779838" y="2290763"/>
          <p14:tracePt t="97062" x="3803650" y="2278063"/>
          <p14:tracePt t="97072" x="3816350" y="2278063"/>
          <p14:tracePt t="97077" x="3841750" y="2265363"/>
          <p14:tracePt t="97090" x="3867150" y="2252663"/>
          <p14:tracePt t="97097" x="3879850" y="2252663"/>
          <p14:tracePt t="97101" x="3905250" y="2227263"/>
          <p14:tracePt t="97113" x="3929063" y="2227263"/>
          <p14:tracePt t="97117" x="3941763" y="2214563"/>
          <p14:tracePt t="97127" x="3967163" y="2214563"/>
          <p14:tracePt t="97137" x="3979863" y="2214563"/>
          <p14:tracePt t="97143" x="3992563" y="2201863"/>
          <p14:tracePt t="97153" x="4005263" y="2201863"/>
          <p14:tracePt t="97157" x="4017963" y="2190750"/>
          <p14:tracePt t="97183" x="4029075" y="2190750"/>
          <p14:tracePt t="97419" x="4041775" y="2190750"/>
          <p14:tracePt t="97425" x="4067175" y="2214563"/>
          <p14:tracePt t="97436" x="4092575" y="2214563"/>
          <p14:tracePt t="97440" x="4117975" y="2239963"/>
          <p14:tracePt t="97449" x="4141788" y="2239963"/>
          <p14:tracePt t="97461" x="4167188" y="2265363"/>
          <p14:tracePt t="97465" x="4192588" y="2278063"/>
          <p14:tracePt t="97476" x="4217988" y="2303463"/>
          <p14:tracePt t="97485" x="4241800" y="2314575"/>
          <p14:tracePt t="97491" x="4254500" y="2327275"/>
          <p14:tracePt t="97501" x="4279900" y="2339975"/>
          <p14:tracePt t="97506" x="4305300" y="2339975"/>
          <p14:tracePt t="97515" x="4330700" y="2352675"/>
          <p14:tracePt t="97522" x="4341813" y="2352675"/>
          <p14:tracePt t="97532" x="4354513" y="2365375"/>
          <p14:tracePt t="97819" x="4354513" y="2390775"/>
          <p14:tracePt t="97829" x="4354513" y="2414588"/>
          <p14:tracePt t="97838" x="4354513" y="2439988"/>
          <p14:tracePt t="97843" x="4354513" y="2478088"/>
          <p14:tracePt t="97854" x="4354513" y="2516188"/>
          <p14:tracePt t="97860" x="4341813" y="2552700"/>
          <p14:tracePt t="97873" x="4330700" y="2578100"/>
          <p14:tracePt t="97879" x="4330700" y="2616200"/>
          <p14:tracePt t="97883" x="4330700" y="2627313"/>
          <p14:tracePt t="97892" x="4318000" y="2627313"/>
          <p14:tracePt t="97900" x="4318000" y="2652713"/>
          <p14:tracePt t="97910" x="4318000" y="2665413"/>
          <p14:tracePt t="97926" x="4318000" y="2678113"/>
          <p14:tracePt t="97936" x="4318000" y="2690813"/>
          <p14:tracePt t="97950" x="4318000" y="2703513"/>
          <p14:tracePt t="97965" x="4318000" y="2716213"/>
          <p14:tracePt t="97975" x="4318000" y="2728913"/>
          <p14:tracePt t="97980" x="4318000" y="2740025"/>
          <p14:tracePt t="97989" x="4318000" y="2752725"/>
          <p14:tracePt t="97999" x="4318000" y="2778125"/>
          <p14:tracePt t="98005" x="4330700" y="2803525"/>
          <p14:tracePt t="98015" x="4341813" y="2816225"/>
          <p14:tracePt t="98019" x="4367213" y="2840038"/>
          <p14:tracePt t="98029" x="4379913" y="2878138"/>
          <p14:tracePt t="98041" x="4405313" y="2890838"/>
          <p14:tracePt t="98044" x="4443413" y="2916238"/>
          <p14:tracePt t="98055" x="4467225" y="2952750"/>
          <p14:tracePt t="98061" x="4505325" y="2965450"/>
          <p14:tracePt t="98071" x="4554538" y="3003550"/>
          <p14:tracePt t="98081" x="4592638" y="3041650"/>
          <p14:tracePt t="98091" x="4643438" y="3065463"/>
          <p14:tracePt t="98095" x="4679950" y="3103563"/>
          <p14:tracePt t="98101" x="4743450" y="3128963"/>
          <p14:tracePt t="98111" x="4792663" y="3154363"/>
          <p14:tracePt t="98122" x="4868863" y="3178175"/>
          <p14:tracePt t="98125" x="4930775" y="3216275"/>
          <p14:tracePt t="98136" x="4981575" y="3241675"/>
          <p14:tracePt t="98142" x="5056188" y="3254375"/>
          <p14:tracePt t="98152" x="5092700" y="3278188"/>
          <p14:tracePt t="98161" x="5156200" y="3290888"/>
          <p14:tracePt t="98167" x="5181600" y="3303588"/>
          <p14:tracePt t="98177" x="5194300" y="3316288"/>
          <p14:tracePt t="98181" x="5218113" y="3316288"/>
          <p14:tracePt t="98191" x="5230813" y="3316288"/>
          <p14:tracePt t="98262" x="5243513" y="3316288"/>
          <p14:tracePt t="98274" x="5268913" y="3316288"/>
          <p14:tracePt t="98283" x="5281613" y="3316288"/>
          <p14:tracePt t="98287" x="5305425" y="3316288"/>
          <p14:tracePt t="98297" x="5330825" y="3316288"/>
          <p14:tracePt t="98303" x="5356225" y="3316288"/>
          <p14:tracePt t="98313" x="5368925" y="3316288"/>
          <p14:tracePt t="98323" x="5394325" y="3316288"/>
          <p14:tracePt t="98327" x="5418138" y="3316288"/>
          <p14:tracePt t="98343" x="5430838" y="3316288"/>
          <p14:tracePt t="98354" x="5456238" y="3316288"/>
          <p14:tracePt t="98367" x="5468938" y="3316288"/>
          <p14:tracePt t="98379" x="5507038" y="3316288"/>
          <p14:tracePt t="98383" x="5530850" y="3316288"/>
          <p14:tracePt t="98394" x="5568950" y="3316288"/>
          <p14:tracePt t="98404" x="5630863" y="3316288"/>
          <p14:tracePt t="98409" x="5694363" y="3316288"/>
          <p14:tracePt t="98421" x="5781675" y="3328988"/>
          <p14:tracePt t="98424" x="5868988" y="3341688"/>
          <p14:tracePt t="98433" x="5969000" y="3367088"/>
          <p14:tracePt t="98443" x="6081713" y="3403600"/>
          <p14:tracePt t="98450" x="6181725" y="3416300"/>
          <p14:tracePt t="98460" x="6269038" y="3441700"/>
          <p14:tracePt t="98463" x="6381750" y="3467100"/>
          <p14:tracePt t="98474" x="6470650" y="3479800"/>
          <p14:tracePt t="98485" x="6594475" y="3503613"/>
          <p14:tracePt t="98490" x="6619875" y="3516313"/>
          <p14:tracePt t="98499" x="6645275" y="3516313"/>
          <p14:tracePt t="98505" x="6657975" y="3516313"/>
          <p14:tracePt t="98585" x="6670675" y="3516313"/>
          <p14:tracePt t="98605" x="6683375" y="3516313"/>
          <p14:tracePt t="98621" x="6696075" y="3516313"/>
          <p14:tracePt t="98635" x="6707188" y="3516313"/>
          <p14:tracePt t="98645" x="6707188" y="3503613"/>
          <p14:tracePt t="98651" x="6719888" y="3503613"/>
          <p14:tracePt t="98662" x="6732588" y="3490913"/>
          <p14:tracePt t="98665" x="6745288" y="3490913"/>
          <p14:tracePt t="98695" x="6757988" y="3490913"/>
          <p14:tracePt t="98848" x="6757988" y="3479800"/>
          <p14:tracePt t="98863" x="6757988" y="3467100"/>
          <p14:tracePt t="98867" x="6745288" y="3467100"/>
          <p14:tracePt t="98877" x="6745288" y="3454400"/>
          <p14:tracePt t="98887" x="6732588" y="3454400"/>
          <p14:tracePt t="98903" x="6732588" y="3441700"/>
          <p14:tracePt t="98959" x="6719888" y="3441700"/>
          <p14:tracePt t="98983" x="6707188" y="3441700"/>
          <p14:tracePt t="98989" x="6707188" y="3429000"/>
          <p14:tracePt t="98999" x="6696075" y="3416300"/>
          <p14:tracePt t="99009" x="6683375" y="3390900"/>
          <p14:tracePt t="99013" x="6657975" y="3367088"/>
          <p14:tracePt t="99023" x="6645275" y="3341688"/>
          <p14:tracePt t="99029" x="6619875" y="3303588"/>
          <p14:tracePt t="99039" x="6619875" y="3278188"/>
          <p14:tracePt t="99049" x="6607175" y="3267075"/>
          <p14:tracePt t="99053" x="6594475" y="3267075"/>
          <p14:tracePt t="99063" x="6594475" y="3241675"/>
          <p14:tracePt t="99079" x="6594475" y="3228975"/>
          <p14:tracePt t="99255" x="6570663" y="3267075"/>
          <p14:tracePt t="99265" x="6557963" y="3290888"/>
          <p14:tracePt t="99271" x="6532563" y="3328988"/>
          <p14:tracePt t="99281" x="6519863" y="3354388"/>
          <p14:tracePt t="99291" x="6494463" y="3378200"/>
          <p14:tracePt t="99295" x="6494463" y="3390900"/>
          <p14:tracePt t="99307" x="6483350" y="3403600"/>
          <p14:tracePt t="99311" x="6470650" y="3416300"/>
          <p14:tracePt t="99321" x="6457950" y="3416300"/>
          <p14:tracePt t="99331" x="6457950" y="3429000"/>
          <p14:tracePt t="99337" x="6432550" y="3441700"/>
          <p14:tracePt t="99347" x="6419850" y="3454400"/>
          <p14:tracePt t="99352" x="6407150" y="3467100"/>
          <p14:tracePt t="99361" x="6407150" y="3479800"/>
          <p14:tracePt t="99371" x="6381750" y="3479800"/>
          <p14:tracePt t="99377" x="6381750" y="3490913"/>
          <p14:tracePt t="99387" x="6370638" y="3490913"/>
          <p14:tracePt t="99403" x="6357938" y="3503613"/>
          <p14:tracePt t="99411" x="6345238" y="3503613"/>
          <p14:tracePt t="99417" x="6332538" y="3516313"/>
          <p14:tracePt t="99427" x="6319838" y="3529013"/>
          <p14:tracePt t="99434" x="6307138" y="3541713"/>
          <p14:tracePt t="99443" x="6294438" y="3554413"/>
          <p14:tracePt t="99453" x="6269038" y="3579813"/>
          <p14:tracePt t="99457" x="6245225" y="3629025"/>
          <p14:tracePt t="99468" x="6207125" y="3667125"/>
          <p14:tracePt t="99473" x="6181725" y="3729038"/>
          <p14:tracePt t="99483" x="6157913" y="3779838"/>
          <p14:tracePt t="99492" x="6132513" y="3829050"/>
          <p14:tracePt t="99497" x="6119813" y="3854450"/>
          <p14:tracePt t="99507" x="6107113" y="3879850"/>
          <p14:tracePt t="99513" x="6094413" y="3892550"/>
          <p14:tracePt t="99523" x="6081713" y="3916363"/>
          <p14:tracePt t="99536" x="6069013" y="3929063"/>
          <p14:tracePt t="99540" x="6056313" y="3941763"/>
          <p14:tracePt t="99550" x="6056313" y="3967163"/>
          <p14:tracePt t="99554" x="6032500" y="3992563"/>
          <p14:tracePt t="99562" x="6032500" y="4017963"/>
          <p14:tracePt t="99573" x="6019800" y="4067175"/>
          <p14:tracePt t="99579" x="6007100" y="4092575"/>
          <p14:tracePt t="99589" x="5981700" y="4141788"/>
          <p14:tracePt t="99593" x="5981700" y="4192588"/>
          <p14:tracePt t="99609" x="5969000" y="4254500"/>
          <p14:tracePt t="99613" x="5956300" y="4305300"/>
          <p14:tracePt t="99619" x="5945188" y="4354513"/>
          <p14:tracePt t="99629" x="5932488" y="4454525"/>
          <p14:tracePt t="99633" x="5919788" y="4518025"/>
          <p14:tracePt t="99643" x="5894388" y="4567238"/>
          <p14:tracePt t="99655" x="5881688" y="4630738"/>
          <p14:tracePt t="99659" x="5881688" y="4667250"/>
          <p14:tracePt t="99669" x="5881688" y="4692650"/>
          <p14:tracePt t="99675" x="5856288" y="4730750"/>
          <p14:tracePt t="99685" x="5856288" y="4743450"/>
          <p14:tracePt t="99695" x="5843588" y="4756150"/>
          <p14:tracePt t="99701" x="5843588" y="4768850"/>
          <p14:tracePt t="99927" x="5819775" y="4768850"/>
          <p14:tracePt t="99937" x="5756275" y="4730750"/>
          <p14:tracePt t="99941" x="5681663" y="4692650"/>
          <p14:tracePt t="99951" x="5630863" y="4667250"/>
          <p14:tracePt t="99957" x="5568950" y="4630738"/>
          <p14:tracePt t="99968" x="5494338" y="4579938"/>
          <p14:tracePt t="99977" x="5418138" y="4518025"/>
          <p14:tracePt t="99981" x="5330825" y="4430713"/>
          <p14:tracePt t="99992" x="5268913" y="4354513"/>
          <p14:tracePt t="99996" x="5218113" y="4279900"/>
          <p14:tracePt t="100007" x="5156200" y="4205288"/>
          <p14:tracePt t="100018" x="5105400" y="4117975"/>
          <p14:tracePt t="100023" x="5056188" y="4029075"/>
          <p14:tracePt t="100033" x="5030788" y="3954463"/>
          <p14:tracePt t="100037" x="4992688" y="3879850"/>
          <p14:tracePt t="100047" x="4968875" y="3816350"/>
          <p14:tracePt t="100057" x="4892675" y="3692525"/>
          <p14:tracePt t="100063" x="4868863" y="3629025"/>
          <p14:tracePt t="100073" x="4843463" y="3554413"/>
          <p14:tracePt t="100077" x="4830763" y="3490913"/>
          <p14:tracePt t="100087" x="4805363" y="3454400"/>
          <p14:tracePt t="100097" x="4779963" y="3416300"/>
          <p14:tracePt t="100103" x="4768850" y="3390900"/>
          <p14:tracePt t="100113" x="4743450" y="3354388"/>
          <p14:tracePt t="100119" x="4743450" y="3341688"/>
          <p14:tracePt t="100129" x="4730750" y="3328988"/>
          <p14:tracePt t="100139" x="4718050" y="3316288"/>
          <p14:tracePt t="100153" x="4705350" y="3290888"/>
          <p14:tracePt t="100159" x="4692650" y="3278188"/>
          <p14:tracePt t="100169" x="4679950" y="3254375"/>
          <p14:tracePt t="100179" x="4667250" y="3228975"/>
          <p14:tracePt t="100183" x="4643438" y="3203575"/>
          <p14:tracePt t="100193" x="4630738" y="3190875"/>
          <p14:tracePt t="100201" x="4592638" y="3141663"/>
          <p14:tracePt t="100213" x="4579938" y="3116263"/>
          <p14:tracePt t="100219" x="4530725" y="3078163"/>
          <p14:tracePt t="100223" x="4492625" y="3016250"/>
          <p14:tracePt t="100234" x="4443413" y="2965450"/>
          <p14:tracePt t="100238" x="4418013" y="2941638"/>
          <p14:tracePt t="100249" x="4379913" y="2916238"/>
          <p14:tracePt t="100259" x="4367213" y="2878138"/>
          <p14:tracePt t="100265" x="4341813" y="2878138"/>
          <p14:tracePt t="100275" x="4318000" y="2852738"/>
          <p14:tracePt t="100289" x="4305300" y="2852738"/>
          <p14:tracePt t="100319" x="4292600" y="2852738"/>
          <p14:tracePt t="100339" x="4292600" y="2865438"/>
          <p14:tracePt t="100345" x="4279900" y="2890838"/>
          <p14:tracePt t="100361" x="4267200" y="2890838"/>
          <p14:tracePt t="100383" x="4254500" y="2903538"/>
          <p14:tracePt t="100395" x="4241800" y="2903538"/>
          <p14:tracePt t="100411" x="4230688" y="2903538"/>
          <p14:tracePt t="100421" x="4217988" y="2903538"/>
          <p14:tracePt t="100425" x="4205288" y="2916238"/>
          <p14:tracePt t="100435" x="4179888" y="2916238"/>
          <p14:tracePt t="100440" x="4154488" y="2916238"/>
          <p14:tracePt t="100450" x="4129088" y="2916238"/>
          <p14:tracePt t="100461" x="4092575" y="2916238"/>
          <p14:tracePt t="100467" x="4067175" y="2916238"/>
          <p14:tracePt t="100477" x="4041775" y="2916238"/>
          <p14:tracePt t="100482" x="4029075" y="2928938"/>
          <p14:tracePt t="100492" x="4017963" y="2928938"/>
          <p14:tracePt t="100504" x="4005263" y="2928938"/>
          <p14:tracePt t="100507" x="4005263" y="2941638"/>
          <p14:tracePt t="100518" x="3992563" y="2941638"/>
          <p14:tracePt t="100531" x="3979863" y="2952750"/>
          <p14:tracePt t="100547" x="3954463" y="2965450"/>
          <p14:tracePt t="100561" x="3941763" y="2978150"/>
          <p14:tracePt t="100571" x="3916363" y="2990850"/>
          <p14:tracePt t="100583" x="3905250" y="3003550"/>
          <p14:tracePt t="100587" x="3879850" y="3016250"/>
          <p14:tracePt t="100603" x="3867150" y="3041650"/>
          <p14:tracePt t="100613" x="3854450" y="3041650"/>
          <p14:tracePt t="100623" x="3841750" y="3041650"/>
          <p14:tracePt t="100819" x="3829050" y="3041650"/>
          <p14:tracePt t="100829" x="3803650" y="3028950"/>
          <p14:tracePt t="100839" x="3779838" y="3016250"/>
          <p14:tracePt t="100845" x="3741738" y="3003550"/>
          <p14:tracePt t="100855" x="3729038" y="2990850"/>
          <p14:tracePt t="100859" x="3716338" y="2978150"/>
          <p14:tracePt t="100885" x="3716338" y="2965450"/>
          <p14:tracePt t="101239" x="3703638" y="2965450"/>
          <p14:tracePt t="101515" x="3703638" y="2941638"/>
          <p14:tracePt t="101522" x="3703638" y="2916238"/>
          <p14:tracePt t="101532" x="3703638" y="2865438"/>
          <p14:tracePt t="101542" x="3703638" y="2765425"/>
          <p14:tracePt t="101545" x="3703638" y="2627313"/>
          <p14:tracePt t="101555" x="3703638" y="2503488"/>
          <p14:tracePt t="101561" x="3716338" y="2378075"/>
          <p14:tracePt t="101571" x="3716338" y="2265363"/>
          <p14:tracePt t="101583" x="3716338" y="2152650"/>
          <p14:tracePt t="101585" x="3729038" y="2052638"/>
          <p14:tracePt t="101595" x="3729038" y="1952625"/>
          <p14:tracePt t="101601" x="3741738" y="1876425"/>
          <p14:tracePt t="101611" x="3741738" y="1814513"/>
          <p14:tracePt t="101622" x="3754438" y="1739900"/>
          <p14:tracePt t="101627" x="3754438" y="1676400"/>
          <p14:tracePt t="101637" x="3754438" y="1614488"/>
          <p14:tracePt t="101641" x="3754438" y="1576388"/>
          <p14:tracePt t="101652" x="3754438" y="1539875"/>
          <p14:tracePt t="101661" x="3754438" y="1527175"/>
          <p14:tracePt t="101667" x="3754438" y="1514475"/>
          <p14:tracePt t="101677" x="3754438" y="1501775"/>
          <p14:tracePt t="101682" x="3754438" y="1489075"/>
          <p14:tracePt t="101691" x="3754438" y="1476375"/>
          <p14:tracePt t="101733" x="3754438" y="1463675"/>
          <p14:tracePt t="101747" x="3754438" y="1450975"/>
          <p14:tracePt t="101757" x="3754438" y="1427163"/>
          <p14:tracePt t="101763" x="3741738" y="1427163"/>
          <p14:tracePt t="101772" x="3741738" y="1401763"/>
          <p14:tracePt t="101797" x="3741738" y="1389063"/>
          <p14:tracePt t="101960" x="3754438" y="1401763"/>
          <p14:tracePt t="101975" x="3767138" y="1427163"/>
          <p14:tracePt t="101986" x="3779838" y="1463675"/>
          <p14:tracePt t="101989" x="3779838" y="1489075"/>
          <p14:tracePt t="101999" x="3779838" y="1527175"/>
          <p14:tracePt t="102005" x="3779838" y="1563688"/>
          <p14:tracePt t="102015" x="3779838" y="1589088"/>
          <p14:tracePt t="102025" x="3779838" y="1627188"/>
          <p14:tracePt t="102035" x="3779838" y="1639888"/>
          <p14:tracePt t="102045" x="3779838" y="1652588"/>
          <p14:tracePt t="102055" x="3779838" y="1663700"/>
          <p14:tracePt t="102151" x="3767138" y="1663700"/>
          <p14:tracePt t="102161" x="3754438" y="1652588"/>
          <p14:tracePt t="102164" x="3741738" y="1627188"/>
          <p14:tracePt t="102175" x="3741738" y="1589088"/>
          <p14:tracePt t="102187" x="3741738" y="1539875"/>
          <p14:tracePt t="102191" x="3741738" y="1463675"/>
          <p14:tracePt t="102201" x="3741738" y="1414463"/>
          <p14:tracePt t="102207" x="3741738" y="1376363"/>
          <p14:tracePt t="102217" x="3741738" y="1339850"/>
          <p14:tracePt t="102227" x="3741738" y="1327150"/>
          <p14:tracePt t="102281" x="3741738" y="1339850"/>
          <p14:tracePt t="102297" x="3741738" y="1363663"/>
          <p14:tracePt t="102307" x="3741738" y="1414463"/>
          <p14:tracePt t="102313" x="3741738" y="1463675"/>
          <p14:tracePt t="102323" x="3741738" y="1539875"/>
          <p14:tracePt t="102327" x="3741738" y="1589088"/>
          <p14:tracePt t="102337" x="3741738" y="1652588"/>
          <p14:tracePt t="102346" x="3741738" y="1701800"/>
          <p14:tracePt t="102353" x="3741738" y="1739900"/>
          <p14:tracePt t="102364" x="3741738" y="1776413"/>
          <p14:tracePt t="102367" x="3741738" y="1814513"/>
          <p14:tracePt t="102378" x="3741738" y="1827213"/>
          <p14:tracePt t="102388" x="3741738" y="1839913"/>
          <p14:tracePt t="102395" x="3741738" y="1852613"/>
          <p14:tracePt t="102470" x="3741738" y="1814513"/>
          <p14:tracePt t="102474" x="3741738" y="1752600"/>
          <p14:tracePt t="102484" x="3741738" y="1689100"/>
          <p14:tracePt t="102489" x="3741738" y="1627188"/>
          <p14:tracePt t="102499" x="3741738" y="1501775"/>
          <p14:tracePt t="102509" x="3741738" y="1439863"/>
          <p14:tracePt t="102514" x="3741738" y="1389063"/>
          <p14:tracePt t="102523" x="3741738" y="1350963"/>
          <p14:tracePt t="102530" x="3741738" y="1327150"/>
          <p14:tracePt t="102539" x="3741738" y="1314450"/>
          <p14:tracePt t="102595" x="3741738" y="1327150"/>
          <p14:tracePt t="102609" x="3729038" y="1376363"/>
          <p14:tracePt t="102619" x="3729038" y="1427163"/>
          <p14:tracePt t="102629" x="3716338" y="1501775"/>
          <p14:tracePt t="102635" x="3716338" y="1563688"/>
          <p14:tracePt t="102647" x="3716338" y="1652588"/>
          <p14:tracePt t="102649" x="3716338" y="1714500"/>
          <p14:tracePt t="102663" x="3716338" y="1765300"/>
          <p14:tracePt t="102671" x="3716338" y="1801813"/>
          <p14:tracePt t="102675" x="3716338" y="1827213"/>
          <p14:tracePt t="102725" x="3729038" y="1827213"/>
          <p14:tracePt t="102731" x="3729038" y="1801813"/>
          <p14:tracePt t="102741" x="3729038" y="1765300"/>
          <p14:tracePt t="102751" x="3729038" y="1701800"/>
          <p14:tracePt t="102755" x="3729038" y="1639888"/>
          <p14:tracePt t="102767" x="3741738" y="1563688"/>
          <p14:tracePt t="102770" x="3741738" y="1514475"/>
          <p14:tracePt t="102780" x="3754438" y="1501775"/>
          <p14:tracePt t="102791" x="3754438" y="1489075"/>
          <p14:tracePt t="102821" x="3754438" y="1501775"/>
          <p14:tracePt t="102847" x="3754438" y="1514475"/>
          <p14:tracePt t="102861" x="3754438" y="1539875"/>
          <p14:tracePt t="102877" x="3754438" y="1552575"/>
          <p14:tracePt t="102887" x="3754438" y="1563688"/>
          <p14:tracePt t="102893" x="3754438" y="1576388"/>
          <p14:tracePt t="102983" x="3754438" y="1563688"/>
          <p14:tracePt t="102998" x="3754438" y="1539875"/>
          <p14:tracePt t="103009" x="3754438" y="1514475"/>
          <p14:tracePt t="103014" x="3754438" y="1463675"/>
          <p14:tracePt t="103023" x="3754438" y="1427163"/>
          <p14:tracePt t="103033" x="3754438" y="1401763"/>
          <p14:tracePt t="103039" x="3754438" y="1376363"/>
          <p14:tracePt t="103080" x="3754438" y="1389063"/>
          <p14:tracePt t="103093" x="3754438" y="1427163"/>
          <p14:tracePt t="103103" x="3754438" y="1476375"/>
          <p14:tracePt t="103115" x="3754438" y="1514475"/>
          <p14:tracePt t="103119" x="3754438" y="1552575"/>
          <p14:tracePt t="103129" x="3754438" y="1589088"/>
          <p14:tracePt t="103135" x="3754438" y="1627188"/>
          <p14:tracePt t="103145" x="3754438" y="1652588"/>
          <p14:tracePt t="103155" x="3754438" y="1663700"/>
          <p14:tracePt t="103235" x="3754438" y="1652588"/>
          <p14:tracePt t="103251" x="3754438" y="1639888"/>
          <p14:tracePt t="103255" x="3754438" y="1614488"/>
          <p14:tracePt t="103265" x="3754438" y="1576388"/>
          <p14:tracePt t="103275" x="3754438" y="1539875"/>
          <p14:tracePt t="103281" x="3754438" y="1514475"/>
          <p14:tracePt t="103291" x="3754438" y="1489075"/>
          <p14:tracePt t="103295" x="3754438" y="1476375"/>
          <p14:tracePt t="103305" x="3767138" y="1450975"/>
          <p14:tracePt t="103372" x="3767138" y="1476375"/>
          <p14:tracePt t="103377" x="3767138" y="1501775"/>
          <p14:tracePt t="103387" x="3767138" y="1552575"/>
          <p14:tracePt t="103397" x="3767138" y="1589088"/>
          <p14:tracePt t="103402" x="3767138" y="1652588"/>
          <p14:tracePt t="103413" x="3767138" y="1727200"/>
          <p14:tracePt t="103417" x="3767138" y="1776413"/>
          <p14:tracePt t="103429" x="3767138" y="1839913"/>
          <p14:tracePt t="103437" x="3767138" y="1889125"/>
          <p14:tracePt t="103441" x="3767138" y="1927225"/>
          <p14:tracePt t="103451" x="3767138" y="1965325"/>
          <p14:tracePt t="103457" x="3767138" y="1989138"/>
          <p14:tracePt t="103533" x="3767138" y="1965325"/>
          <p14:tracePt t="103537" x="3767138" y="1952625"/>
          <p14:tracePt t="103553" x="3779838" y="1914525"/>
          <p14:tracePt t="103557" x="3779838" y="1889125"/>
          <p14:tracePt t="103563" x="3792538" y="1865313"/>
          <p14:tracePt t="103573" x="3792538" y="1827213"/>
          <p14:tracePt t="103580" x="3792538" y="1801813"/>
          <p14:tracePt t="103589" x="3803650" y="1789113"/>
          <p14:tracePt t="103599" x="3816350" y="1776413"/>
          <p14:tracePt t="103669" x="3816350" y="1789113"/>
          <p14:tracePt t="103679" x="3816350" y="1801813"/>
          <p14:tracePt t="103683" x="3816350" y="1827213"/>
          <p14:tracePt t="103709" x="3816350" y="1839913"/>
          <p14:tracePt t="103799" x="3816350" y="1852613"/>
          <p14:tracePt t="103805" x="3816350" y="1865313"/>
          <p14:tracePt t="103815" x="3816350" y="1876425"/>
          <p14:tracePt t="103822" x="3803650" y="1901825"/>
          <p14:tracePt t="103831" x="3803650" y="1914525"/>
          <p14:tracePt t="103841" x="3803650" y="1927225"/>
          <p14:tracePt t="103845" x="3803650" y="1952625"/>
          <p14:tracePt t="103856" x="3803650" y="1978025"/>
          <p14:tracePt t="103863" x="3803650" y="1989138"/>
          <p14:tracePt t="103872" x="3803650" y="2001838"/>
          <p14:tracePt t="103882" x="3803650" y="2014538"/>
          <p14:tracePt t="103886" x="3792538" y="2014538"/>
          <p14:tracePt t="103896" x="3792538" y="2027238"/>
          <p14:tracePt t="103968" x="3792538" y="2039938"/>
          <p14:tracePt t="104058" x="3792538" y="2027238"/>
          <p14:tracePt t="104083" x="3779838" y="2027238"/>
          <p14:tracePt t="104087" x="3767138" y="2027238"/>
          <p14:tracePt t="104124" x="3754438" y="2027238"/>
          <p14:tracePt t="104219" x="3767138" y="2027238"/>
          <p14:tracePt t="104315" x="3767138" y="2014538"/>
          <p14:tracePt t="104325" x="3767138" y="1939925"/>
          <p14:tracePt t="104329" x="3779838" y="1865313"/>
          <p14:tracePt t="104339" x="3792538" y="1789113"/>
          <p14:tracePt t="104345" x="3803650" y="1727200"/>
          <p14:tracePt t="104355" x="3816350" y="1676400"/>
          <p14:tracePt t="104365" x="3816350" y="1639888"/>
          <p14:tracePt t="104369" x="3829050" y="1639888"/>
          <p14:tracePt t="104381" x="3829050" y="1627188"/>
          <p14:tracePt t="104425" x="3841750" y="1627188"/>
          <p14:tracePt t="104465" x="3854450" y="1627188"/>
          <p14:tracePt t="104501" x="3854450" y="1639888"/>
          <p14:tracePt t="104507" x="3854450" y="1652588"/>
          <p14:tracePt t="104517" x="3854450" y="1663700"/>
          <p14:tracePt t="104528" x="3854450" y="1676400"/>
          <p14:tracePt t="104531" x="3854450" y="1701800"/>
          <p14:tracePt t="104542" x="3854450" y="1714500"/>
          <p14:tracePt t="104547" x="3854450" y="1739900"/>
          <p14:tracePt t="104560" x="3854450" y="1752600"/>
          <p14:tracePt t="104567" x="3854450" y="1765300"/>
          <p14:tracePt t="104647" x="3854450" y="1752600"/>
          <p14:tracePt t="104652" x="3841750" y="1739900"/>
          <p14:tracePt t="104663" x="3841750" y="1727200"/>
          <p14:tracePt t="104667" x="3841750" y="1714500"/>
          <p14:tracePt t="104677" x="3829050" y="1714500"/>
          <p14:tracePt t="104750" x="3829050" y="1739900"/>
          <p14:tracePt t="104759" x="3829050" y="1765300"/>
          <p14:tracePt t="104769" x="3829050" y="1789113"/>
          <p14:tracePt t="104773" x="3829050" y="1801813"/>
          <p14:tracePt t="104783" x="3829050" y="1814513"/>
          <p14:tracePt t="104991" x="3829050" y="1827213"/>
          <p14:tracePt t="105002" x="3829050" y="1839913"/>
          <p14:tracePt t="105011" x="3816350" y="1865313"/>
          <p14:tracePt t="105015" x="3792538" y="1889125"/>
          <p14:tracePt t="105025" x="3792538" y="1901825"/>
          <p14:tracePt t="105031" x="3767138" y="1939925"/>
          <p14:tracePt t="105042" x="3754438" y="1978025"/>
          <p14:tracePt t="105051" x="3729038" y="2001838"/>
          <p14:tracePt t="105055" x="3716338" y="2027238"/>
          <p14:tracePt t="105071" x="3654425" y="2114550"/>
          <p14:tracePt t="105082" x="3629025" y="2139950"/>
          <p14:tracePt t="105092" x="3629025" y="2165350"/>
          <p14:tracePt t="105097" x="3603625" y="2190750"/>
          <p14:tracePt t="105111" x="3590925" y="2201863"/>
          <p14:tracePt t="105131" x="3579813" y="2214563"/>
          <p14:tracePt t="105161" x="3579813" y="2227263"/>
          <p14:tracePt t="105193" x="3579813" y="2239963"/>
          <p14:tracePt t="105203" x="3554413" y="2252663"/>
          <p14:tracePt t="105213" x="3554413" y="2265363"/>
          <p14:tracePt t="105217" x="3541713" y="2278063"/>
          <p14:tracePt t="105227" x="3529013" y="2290763"/>
          <p14:tracePt t="105233" x="3516313" y="2303463"/>
          <p14:tracePt t="105243" x="3503613" y="2314575"/>
          <p14:tracePt t="105253" x="3490913" y="2314575"/>
          <p14:tracePt t="105257" x="3490913" y="2327275"/>
          <p14:tracePt t="105273" x="3479800" y="2327275"/>
          <p14:tracePt t="105436" x="3467100" y="2352675"/>
          <p14:tracePt t="105445" x="3454400" y="2365375"/>
          <p14:tracePt t="105455" x="3441700" y="2365375"/>
          <p14:tracePt t="105459" x="3429000" y="2390775"/>
          <p14:tracePt t="105469" x="3416300" y="2390775"/>
          <p14:tracePt t="105495" x="3416300" y="2403475"/>
          <p14:tracePt t="106075" x="3429000" y="2403475"/>
          <p14:tracePt t="106079" x="3454400" y="2403475"/>
          <p14:tracePt t="106091" x="3490913" y="2390775"/>
          <p14:tracePt t="106095" x="3529013" y="2365375"/>
          <p14:tracePt t="106105" x="3579813" y="2352675"/>
          <p14:tracePt t="106115" x="3616325" y="2352675"/>
          <p14:tracePt t="106121" x="3641725" y="2339975"/>
          <p14:tracePt t="106131" x="3667125" y="2327275"/>
          <p14:tracePt t="106145" x="3679825" y="2327275"/>
          <p14:tracePt t="106670" x="3679825" y="2314575"/>
          <p14:tracePt t="106677" x="3679825" y="2303463"/>
          <p14:tracePt t="106685" x="3679825" y="2290763"/>
          <p14:tracePt t="106701" x="3679825" y="2278063"/>
          <p14:tracePt t="107401" x="3679825" y="2265363"/>
          <p14:tracePt t="107411" x="3729038" y="2252663"/>
          <p14:tracePt t="107417" x="3779838" y="2252663"/>
          <p14:tracePt t="107427" x="3829050" y="2252663"/>
          <p14:tracePt t="107437" x="3879850" y="2252663"/>
          <p14:tracePt t="107441" x="3916363" y="2252663"/>
          <p14:tracePt t="107451" x="3941763" y="2252663"/>
          <p14:tracePt t="108154" x="3929063" y="2252663"/>
          <p14:tracePt t="108164" x="3916363" y="2239963"/>
          <p14:tracePt t="108167" x="3892550" y="2239963"/>
          <p14:tracePt t="108178" x="3879850" y="2227263"/>
          <p14:tracePt t="108183" x="3841750" y="2227263"/>
          <p14:tracePt t="108194" x="3816350" y="2214563"/>
          <p14:tracePt t="108206" x="3803650" y="2214563"/>
          <p14:tracePt t="108210" x="3792538" y="2201863"/>
          <p14:tracePt t="108221" x="3767138" y="2201863"/>
          <p14:tracePt t="108233" x="3754438" y="2201863"/>
          <p14:tracePt t="108243" x="3741738" y="2201863"/>
          <p14:tracePt t="108249" x="3729038" y="2201863"/>
          <p14:tracePt t="108263" x="3716338" y="2201863"/>
          <p14:tracePt t="108273" x="3703638" y="2201863"/>
          <p14:tracePt t="108289" x="3679825" y="2201863"/>
          <p14:tracePt t="108299" x="3654425" y="2214563"/>
          <p14:tracePt t="108304" x="3641725" y="2227263"/>
          <p14:tracePt t="108315" x="3629025" y="2227263"/>
          <p14:tracePt t="108325" x="3590925" y="2239963"/>
          <p14:tracePt t="108329" x="3554413" y="2239963"/>
          <p14:tracePt t="108339" x="3516313" y="2252663"/>
          <p14:tracePt t="108346" x="3479800" y="2265363"/>
          <p14:tracePt t="108355" x="3454400" y="2278063"/>
          <p14:tracePt t="108365" x="3441700" y="2278063"/>
          <p14:tracePt t="108370" x="3429000" y="2290763"/>
          <p14:tracePt t="108379" x="3416300" y="2290763"/>
          <p14:tracePt t="108705" x="3429000" y="2290763"/>
          <p14:tracePt t="108713" x="3441700" y="2290763"/>
          <p14:tracePt t="108718" x="3467100" y="2265363"/>
          <p14:tracePt t="108728" x="3479800" y="2265363"/>
          <p14:tracePt t="108736" x="3516313" y="2252663"/>
          <p14:tracePt t="108743" x="3554413" y="2252663"/>
          <p14:tracePt t="108748" x="3579813" y="2252663"/>
          <p14:tracePt t="108757" x="3616325" y="2239963"/>
          <p14:tracePt t="108769" x="3641725" y="2227263"/>
          <p14:tracePt t="108772" x="3679825" y="2227263"/>
          <p14:tracePt t="108783" x="3716338" y="2214563"/>
          <p14:tracePt t="108789" x="3741738" y="2214563"/>
          <p14:tracePt t="108798" x="3767138" y="2214563"/>
          <p14:tracePt t="108810" x="3779838" y="2214563"/>
          <p14:tracePt t="108812" x="3779838" y="2201863"/>
          <p14:tracePt t="108829" x="3792538" y="2201863"/>
          <p14:tracePt t="108879" x="3803650" y="2201863"/>
          <p14:tracePt t="108895" x="3816350" y="2201863"/>
          <p14:tracePt t="108905" x="3841750" y="2201863"/>
          <p14:tracePt t="108909" x="3879850" y="2201863"/>
          <p14:tracePt t="108918" x="3916363" y="2201863"/>
          <p14:tracePt t="108929" x="3941763" y="2201863"/>
          <p14:tracePt t="108935" x="3967163" y="2201863"/>
          <p14:tracePt t="108944" x="3979863" y="2201863"/>
          <p14:tracePt t="108948" x="3992563" y="2201863"/>
          <p14:tracePt t="108969" x="4005263" y="2201863"/>
          <p14:tracePt t="108985" x="4017963" y="2201863"/>
          <p14:tracePt t="108988" x="4029075" y="2201863"/>
          <p14:tracePt t="109015" x="4041775" y="2201863"/>
          <p14:tracePt t="109026" x="4079875" y="2201863"/>
          <p14:tracePt t="109032" x="4092575" y="2201863"/>
          <p14:tracePt t="109041" x="4117975" y="2201863"/>
          <p14:tracePt t="109053" x="4141788" y="2201863"/>
          <p14:tracePt t="109055" x="4179888" y="2214563"/>
          <p14:tracePt t="109065" x="4230688" y="2214563"/>
          <p14:tracePt t="109072" x="4254500" y="2214563"/>
          <p14:tracePt t="109082" x="4292600" y="2214563"/>
          <p14:tracePt t="109091" x="4305300" y="2214563"/>
          <p14:tracePt t="109105" x="4318000" y="2214563"/>
          <p14:tracePt t="109111" x="4318000" y="2227263"/>
          <p14:tracePt t="109123" x="4330700" y="2227263"/>
          <p14:tracePt t="109403" x="4330700" y="2252663"/>
          <p14:tracePt t="109421" x="4330700" y="2265363"/>
          <p14:tracePt t="109430" x="4330700" y="2278063"/>
          <p14:tracePt t="109434" x="4341813" y="2278063"/>
          <p14:tracePt t="109443" x="4341813" y="2290763"/>
          <p14:tracePt t="109453" x="4341813" y="2303463"/>
          <p14:tracePt t="111733" x="4354513" y="2303463"/>
          <p14:tracePt t="111765" x="4367213" y="2303463"/>
          <p14:tracePt t="111779" x="4379913" y="2303463"/>
          <p14:tracePt t="111799" x="4392613" y="2303463"/>
          <p14:tracePt t="111806" x="4392613" y="2314575"/>
          <p14:tracePt t="111895" x="4392613" y="2327275"/>
          <p14:tracePt t="111912" x="4392613" y="2339975"/>
          <p14:tracePt t="111921" x="4392613" y="2365375"/>
          <p14:tracePt t="111925" x="4392613" y="2378075"/>
          <p14:tracePt t="111935" x="4379913" y="2414588"/>
          <p14:tracePt t="111941" x="4379913" y="2427288"/>
          <p14:tracePt t="111951" x="4354513" y="2452688"/>
          <p14:tracePt t="111962" x="4341813" y="2478088"/>
          <p14:tracePt t="111965" x="4330700" y="2516188"/>
          <p14:tracePt t="111975" x="4305300" y="2552700"/>
          <p14:tracePt t="111981" x="4292600" y="2590800"/>
          <p14:tracePt t="111991" x="4267200" y="2616200"/>
          <p14:tracePt t="112000" x="4254500" y="2652713"/>
          <p14:tracePt t="112007" x="4254500" y="2678113"/>
          <p14:tracePt t="112017" x="4241800" y="2690813"/>
          <p14:tracePt t="112021" x="4230688" y="2703513"/>
          <p14:tracePt t="112031" x="4230688" y="2716213"/>
          <p14:tracePt t="112041" x="4217988" y="2716213"/>
          <p14:tracePt t="112051" x="4217988" y="2728913"/>
          <p14:tracePt t="112057" x="4217988" y="2740025"/>
          <p14:tracePt t="112061" x="4205288" y="2752725"/>
          <p14:tracePt t="112071" x="4192588" y="2752725"/>
          <p14:tracePt t="112081" x="4179888" y="2765425"/>
          <p14:tracePt t="112087" x="4167188" y="2778125"/>
          <p14:tracePt t="112097" x="4141788" y="2790825"/>
          <p14:tracePt t="112101" x="4141788" y="2803525"/>
          <p14:tracePt t="112112" x="4129088" y="2803525"/>
          <p14:tracePt t="112123" x="4105275" y="2816225"/>
          <p14:tracePt t="112127" x="4105275" y="2828925"/>
          <p14:tracePt t="112137" x="4092575" y="2828925"/>
          <p14:tracePt t="112153" x="4079875" y="2828925"/>
          <p14:tracePt t="112163" x="4067175" y="2840038"/>
          <p14:tracePt t="112177" x="4054475" y="2840038"/>
          <p14:tracePt t="112193" x="4041775" y="2840038"/>
          <p14:tracePt t="112204" x="4041775" y="2852738"/>
          <p14:tracePt t="112207" x="4017963" y="2852738"/>
          <p14:tracePt t="112223" x="4005263" y="2852738"/>
          <p14:tracePt t="112232" x="3979863" y="2852738"/>
          <p14:tracePt t="112243" x="3967163" y="2852738"/>
          <p14:tracePt t="112249" x="3954463" y="2852738"/>
          <p14:tracePt t="112259" x="3929063" y="2852738"/>
          <p14:tracePt t="112263" x="3916363" y="2840038"/>
          <p14:tracePt t="112273" x="3905250" y="2840038"/>
          <p14:tracePt t="112283" x="3867150" y="2828925"/>
          <p14:tracePt t="112289" x="3854450" y="2803525"/>
          <p14:tracePt t="112299" x="3829050" y="2778125"/>
          <p14:tracePt t="112303" x="3779838" y="2740025"/>
          <p14:tracePt t="112313" x="3754438" y="2716213"/>
          <p14:tracePt t="112323" x="3729038" y="2690813"/>
          <p14:tracePt t="112329" x="3703638" y="2665413"/>
          <p14:tracePt t="112339" x="3692525" y="2640013"/>
          <p14:tracePt t="112346" x="3654425" y="2616200"/>
          <p14:tracePt t="112369" x="3641725" y="2603500"/>
          <p14:tracePt t="112381" x="3641725" y="2590800"/>
          <p14:tracePt t="112405" x="3629025" y="2590800"/>
          <p14:tracePt t="112410" x="3629025" y="2578100"/>
          <p14:tracePt t="112419" x="3616325" y="2578100"/>
          <p14:tracePt t="112425" x="3603625" y="2578100"/>
          <p14:tracePt t="112435" x="3590925" y="2578100"/>
          <p14:tracePt t="112449" x="3579813" y="2578100"/>
          <p14:tracePt t="112462" x="3567113" y="2565400"/>
          <p14:tracePt t="112465" x="3541713" y="2565400"/>
          <p14:tracePt t="112475" x="3541713" y="2552700"/>
          <p14:tracePt t="112485" x="3529013" y="2552700"/>
          <p14:tracePt t="112492" x="3503613" y="2552700"/>
          <p14:tracePt t="112501" x="3467100" y="2552700"/>
          <p14:tracePt t="112504" x="3441700" y="2540000"/>
          <p14:tracePt t="112515" x="3403600" y="2527300"/>
          <p14:tracePt t="112526" x="3354388" y="2516188"/>
          <p14:tracePt t="112535" x="3290888" y="2503488"/>
          <p14:tracePt t="112542" x="3241675" y="2503488"/>
          <p14:tracePt t="112547" x="3216275" y="2503488"/>
          <p14:tracePt t="112555" x="3190875" y="2490788"/>
          <p14:tracePt t="112565" x="3178175" y="2490788"/>
          <p14:tracePt t="112571" x="3165475" y="2478088"/>
          <p14:tracePt t="112637" x="3154363" y="2478088"/>
          <p14:tracePt t="112920" x="3141663" y="2478088"/>
          <p14:tracePt t="113111" x="3154363" y="2478088"/>
          <p14:tracePt t="113121" x="3178175" y="2465388"/>
          <p14:tracePt t="113125" x="3228975" y="2452688"/>
          <p14:tracePt t="113135" x="3303588" y="2439988"/>
          <p14:tracePt t="113148" x="3429000" y="2427288"/>
          <p14:tracePt t="113151" x="3503613" y="2427288"/>
          <p14:tracePt t="113163" x="3579813" y="2427288"/>
          <p14:tracePt t="113168" x="3654425" y="2427288"/>
          <p14:tracePt t="113181" x="3703638" y="2427288"/>
          <p14:tracePt t="113187" x="3729038" y="2427288"/>
          <p14:tracePt t="113191" x="3741738" y="2427288"/>
          <p14:tracePt t="113228" x="3754438" y="2427288"/>
          <p14:tracePt t="113241" x="3767138" y="2427288"/>
          <p14:tracePt t="113247" x="3779838" y="2452688"/>
          <p14:tracePt t="113261" x="3779838" y="2478088"/>
          <p14:tracePt t="113267" x="3803650" y="2490788"/>
          <p14:tracePt t="113273" x="3803650" y="2516188"/>
          <p14:tracePt t="113283" x="3803650" y="2540000"/>
          <p14:tracePt t="113287" x="3816350" y="2565400"/>
          <p14:tracePt t="113297" x="3816350" y="2578100"/>
          <p14:tracePt t="113307" x="3829050" y="2590800"/>
          <p14:tracePt t="113313" x="3829050" y="2616200"/>
          <p14:tracePt t="113323" x="3829050" y="2627313"/>
          <p14:tracePt t="113337" x="3829050" y="2640013"/>
          <p14:tracePt t="113347" x="3829050" y="2652713"/>
          <p14:tracePt t="113353" x="3841750" y="2652713"/>
          <p14:tracePt t="113444" x="3841750" y="2665413"/>
          <p14:tracePt t="113460" x="3841750" y="2678113"/>
          <p14:tracePt t="113473" x="3841750" y="2703513"/>
          <p14:tracePt t="113483" x="3841750" y="2716213"/>
          <p14:tracePt t="113490" x="3841750" y="2728913"/>
          <p14:tracePt t="113500" x="3841750" y="2752725"/>
          <p14:tracePt t="113513" x="3841750" y="2765425"/>
          <p14:tracePt t="113515" x="3829050" y="2778125"/>
          <p14:tracePt t="113528" x="3816350" y="2790825"/>
          <p14:tracePt t="113539" x="3816350" y="2803525"/>
          <p14:tracePt t="113549" x="3803650" y="2803525"/>
          <p14:tracePt t="113555" x="3803650" y="2816225"/>
          <p14:tracePt t="113596" x="3803650" y="2828925"/>
          <p14:tracePt t="113621" x="3803650" y="2852738"/>
          <p14:tracePt t="113631" x="3779838" y="2852738"/>
          <p14:tracePt t="113635" x="3779838" y="2878138"/>
          <p14:tracePt t="113645" x="3767138" y="2890838"/>
          <p14:tracePt t="113651" x="3754438" y="2903538"/>
          <p14:tracePt t="113661" x="3754438" y="2916238"/>
          <p14:tracePt t="113671" x="3741738" y="2916238"/>
          <p14:tracePt t="113676" x="3741738" y="2928938"/>
          <p14:tracePt t="113947" x="3729038" y="2928938"/>
          <p14:tracePt t="113958" x="3703638" y="2928938"/>
          <p14:tracePt t="113970" x="3679825" y="2928938"/>
          <p14:tracePt t="113973" x="3654425" y="2928938"/>
          <p14:tracePt t="113983" x="3616325" y="2928938"/>
          <p14:tracePt t="113990" x="3567113" y="2928938"/>
          <p14:tracePt t="113999" x="3516313" y="2928938"/>
          <p14:tracePt t="114012" x="3479800" y="2928938"/>
          <p14:tracePt t="114014" x="3441700" y="2928938"/>
          <p14:tracePt t="114023" x="3390900" y="2916238"/>
          <p14:tracePt t="114029" x="3367088" y="2916238"/>
          <p14:tracePt t="114039" x="3341688" y="2916238"/>
          <p14:tracePt t="114050" x="3316288" y="2916238"/>
          <p14:tracePt t="114053" x="3303588" y="2916238"/>
          <p14:tracePt t="114063" x="3278188" y="2916238"/>
          <p14:tracePt t="114069" x="3241675" y="2916238"/>
          <p14:tracePt t="114079" x="3216275" y="2916238"/>
          <p14:tracePt t="114089" x="3203575" y="2916238"/>
          <p14:tracePt t="114095" x="3190875" y="2916238"/>
          <p14:tracePt t="114106" x="3165475" y="2916238"/>
          <p14:tracePt t="114111" x="3154363" y="2916238"/>
          <p14:tracePt t="114120" x="3141663" y="2916238"/>
          <p14:tracePt t="114130" x="3116263" y="2916238"/>
          <p14:tracePt t="114135" x="3090863" y="2916238"/>
          <p14:tracePt t="114146" x="3078163" y="2916238"/>
          <p14:tracePt t="114161" x="3054350" y="2916238"/>
          <p14:tracePt t="114176" x="3041650" y="2916238"/>
          <p14:tracePt t="114191" x="3028950" y="2916238"/>
          <p14:tracePt t="114231" x="3016250" y="2916238"/>
          <p14:tracePt t="114251" x="3003550" y="2916238"/>
          <p14:tracePt t="114255" x="2990850" y="2916238"/>
          <p14:tracePt t="114265" x="2978150" y="2916238"/>
          <p14:tracePt t="114282" x="2965450" y="2916238"/>
          <p14:tracePt t="114293" x="2952750" y="2916238"/>
          <p14:tracePt t="114295" x="2941638" y="2916238"/>
          <p14:tracePt t="114310" x="2928938" y="2916238"/>
          <p14:tracePt t="114312" x="2903538" y="2916238"/>
          <p14:tracePt t="114321" x="2890838" y="2928938"/>
          <p14:tracePt t="114331" x="2878138" y="2928938"/>
          <p14:tracePt t="114338" x="2840038" y="2928938"/>
          <p14:tracePt t="114347" x="2816225" y="2928938"/>
          <p14:tracePt t="114352" x="2778125" y="2928938"/>
          <p14:tracePt t="114361" x="2752725" y="2928938"/>
          <p14:tracePt t="114371" x="2728913" y="2928938"/>
          <p14:tracePt t="114377" x="2716213" y="2928938"/>
          <p14:tracePt t="114387" x="2690813" y="2941638"/>
          <p14:tracePt t="114392" x="2678113" y="2941638"/>
          <p14:tracePt t="114401" x="2665413" y="2941638"/>
          <p14:tracePt t="114411" x="2652713" y="2941638"/>
          <p14:tracePt t="114417" x="2640013" y="2941638"/>
          <p14:tracePt t="114428" x="2627313" y="2941638"/>
          <p14:tracePt t="114433" x="2616200" y="2941638"/>
          <p14:tracePt t="114443" x="2603500" y="2952750"/>
          <p14:tracePt t="114455" x="2590800" y="2952750"/>
          <p14:tracePt t="114458" x="2578100" y="2952750"/>
          <p14:tracePt t="114467" x="2565400" y="2952750"/>
          <p14:tracePt t="114477" x="2540000" y="2965450"/>
          <p14:tracePt t="114494" x="2516188" y="2978150"/>
          <p14:tracePt t="114497" x="2503488" y="2978150"/>
          <p14:tracePt t="114508" x="2490788" y="2978150"/>
          <p14:tracePt t="114513" x="2478088" y="2978150"/>
          <p14:tracePt t="114523" x="2452688" y="2978150"/>
          <p14:tracePt t="114533" x="2414588" y="2990850"/>
          <p14:tracePt t="114539" x="2403475" y="2990850"/>
          <p14:tracePt t="114549" x="2390775" y="2990850"/>
          <p14:tracePt t="114553" x="2378075" y="2990850"/>
          <p14:tracePt t="114563" x="2339975" y="2990850"/>
          <p14:tracePt t="114574" x="2303463" y="2990850"/>
          <p14:tracePt t="114579" x="2265363" y="2990850"/>
          <p14:tracePt t="114589" x="2227263" y="2978150"/>
          <p14:tracePt t="114593" x="2190750" y="2978150"/>
          <p14:tracePt t="114604" x="2165350" y="2978150"/>
          <p14:tracePt t="114613" x="2127250" y="2978150"/>
          <p14:tracePt t="114619" x="2089150" y="2978150"/>
          <p14:tracePt t="114629" x="2065338" y="2978150"/>
          <p14:tracePt t="114633" x="2039938" y="2978150"/>
          <p14:tracePt t="114643" x="2027238" y="2978150"/>
          <p14:tracePt t="114655" x="1989138" y="2978150"/>
          <p14:tracePt t="114659" x="1978025" y="2978150"/>
          <p14:tracePt t="114669" x="1965325" y="2978150"/>
          <p14:tracePt t="114675" x="1952625" y="2978150"/>
          <p14:tracePt t="114685" x="1939925" y="2978150"/>
          <p14:tracePt t="114699" x="1927225" y="2978150"/>
          <p14:tracePt t="114715" x="1914525" y="2978150"/>
          <p14:tracePt t="114725" x="1901825" y="2978150"/>
          <p14:tracePt t="114739" x="1889125" y="2978150"/>
          <p14:tracePt t="114749" x="1876425" y="2978150"/>
          <p14:tracePt t="114765" x="1865313" y="2978150"/>
          <p14:tracePt t="115220" x="1865313" y="2965450"/>
          <p14:tracePt t="115320" x="1876425" y="2965450"/>
          <p14:tracePt t="115329" x="1901825" y="2965450"/>
          <p14:tracePt t="115339" x="1952625" y="2941638"/>
          <p14:tracePt t="115345" x="1989138" y="2928938"/>
          <p14:tracePt t="115356" x="2014538" y="2916238"/>
          <p14:tracePt t="115361" x="2039938" y="2903538"/>
          <p14:tracePt t="115372" x="2052638" y="2890838"/>
          <p14:tracePt t="115381" x="2101850" y="2878138"/>
          <p14:tracePt t="115391" x="2127250" y="2865438"/>
          <p14:tracePt t="115395" x="2139950" y="2852738"/>
          <p14:tracePt t="115401" x="2165350" y="2852738"/>
          <p14:tracePt t="115411" x="2190750" y="2852738"/>
          <p14:tracePt t="115421" x="2201863" y="2852738"/>
          <p14:tracePt t="115425" x="2214563" y="2840038"/>
          <p14:tracePt t="115435" x="2239963" y="2828925"/>
          <p14:tracePt t="115451" x="2252663" y="2828925"/>
          <p14:tracePt t="115467" x="2265363" y="2816225"/>
          <p14:tracePt t="115477" x="2278063" y="2816225"/>
          <p14:tracePt t="115481" x="2290763" y="2816225"/>
          <p14:tracePt t="115492" x="2303463" y="2816225"/>
          <p14:tracePt t="115501" x="2314575" y="2816225"/>
          <p14:tracePt t="115507" x="2339975" y="2803525"/>
          <p14:tracePt t="115517" x="2352675" y="2803525"/>
          <p14:tracePt t="115521" x="2365375" y="2803525"/>
          <p14:tracePt t="115531" x="2378075" y="2803525"/>
          <p14:tracePt t="115541" x="2403475" y="2803525"/>
          <p14:tracePt t="115547" x="2427288" y="2803525"/>
          <p14:tracePt t="115557" x="2439988" y="2790825"/>
          <p14:tracePt t="115561" x="2465388" y="2790825"/>
          <p14:tracePt t="115573" x="2503488" y="2778125"/>
          <p14:tracePt t="115582" x="2527300" y="2778125"/>
          <p14:tracePt t="115587" x="2540000" y="2778125"/>
          <p14:tracePt t="115597" x="2565400" y="2778125"/>
          <p14:tracePt t="115603" x="2590800" y="2778125"/>
          <p14:tracePt t="115613" x="2616200" y="2765425"/>
          <p14:tracePt t="115623" x="2640013" y="2765425"/>
          <p14:tracePt t="115627" x="2665413" y="2765425"/>
          <p14:tracePt t="115637" x="2678113" y="2765425"/>
          <p14:tracePt t="115643" x="2690813" y="2765425"/>
          <p14:tracePt t="115653" x="2703513" y="2765425"/>
          <p14:tracePt t="115663" x="2716213" y="2765425"/>
          <p14:tracePt t="115667" x="2740025" y="2752725"/>
          <p14:tracePt t="115683" x="2752725" y="2752725"/>
          <p14:tracePt t="115693" x="2778125" y="2752725"/>
          <p14:tracePt t="115703" x="2790825" y="2740025"/>
          <p14:tracePt t="115709" x="2816225" y="2728913"/>
          <p14:tracePt t="115719" x="2828925" y="2728913"/>
          <p14:tracePt t="115724" x="2840038" y="2703513"/>
          <p14:tracePt t="115743" x="2852738" y="2678113"/>
          <p14:tracePt t="115763" x="2852738" y="2665413"/>
          <p14:tracePt t="115773" x="2865438" y="2665413"/>
          <p14:tracePt t="115783" x="2878138" y="2652713"/>
          <p14:tracePt t="115790" x="2878138" y="2640013"/>
          <p14:tracePt t="115865" x="2878138" y="2627313"/>
          <p14:tracePt t="115905" x="2878138" y="2616200"/>
          <p14:tracePt t="115935" x="2890838" y="2590800"/>
          <p14:tracePt t="115945" x="2890838" y="2578100"/>
          <p14:tracePt t="115961" x="2890838" y="2565400"/>
          <p14:tracePt t="115964" x="2903538" y="2552700"/>
          <p14:tracePt t="115975" x="2903538" y="2540000"/>
          <p14:tracePt t="115994" x="2903538" y="2527300"/>
          <p14:tracePt t="116001" x="2916238" y="2527300"/>
          <p14:tracePt t="116005" x="2916238" y="2516188"/>
          <p14:tracePt t="116047" x="2928938" y="2516188"/>
          <p14:tracePt t="116057" x="2928938" y="2503488"/>
          <p14:tracePt t="116107" x="2928938" y="2490788"/>
          <p14:tracePt t="116178" x="2941638" y="2478088"/>
          <p14:tracePt t="116243" x="2952750" y="2465388"/>
          <p14:tracePt t="116247" x="2965450" y="2465388"/>
          <p14:tracePt t="116257" x="2990850" y="2452688"/>
          <p14:tracePt t="116270" x="2990850" y="2439988"/>
          <p14:tracePt t="116274" x="3016250" y="2439988"/>
          <p14:tracePt t="116283" x="3028950" y="2427288"/>
          <p14:tracePt t="116291" x="3054350" y="2414588"/>
          <p14:tracePt t="116299" x="3065463" y="2414588"/>
          <p14:tracePt t="116309" x="3090863" y="2403475"/>
          <p14:tracePt t="116323" x="3116263" y="2390775"/>
          <p14:tracePt t="116339" x="3128963" y="2390775"/>
          <p14:tracePt t="116349" x="3141663" y="2390775"/>
          <p14:tracePt t="116369" x="3154363" y="2390775"/>
          <p14:tracePt t="116379" x="3154363" y="2378075"/>
          <p14:tracePt t="116405" x="3165475" y="2378075"/>
          <p14:tracePt t="116420" x="3178175" y="2378075"/>
          <p14:tracePt t="116429" x="3203575" y="2378075"/>
          <p14:tracePt t="116435" x="3216275" y="2365375"/>
          <p14:tracePt t="116445" x="3228975" y="2365375"/>
          <p14:tracePt t="116450" x="3254375" y="2365375"/>
          <p14:tracePt t="116460" x="3278188" y="2365375"/>
          <p14:tracePt t="116469" x="3303588" y="2365375"/>
          <p14:tracePt t="116475" x="3328988" y="2365375"/>
          <p14:tracePt t="116485" x="3354388" y="2365375"/>
          <p14:tracePt t="116489" x="3378200" y="2352675"/>
          <p14:tracePt t="116501" x="3416300" y="2352675"/>
          <p14:tracePt t="116511" x="3454400" y="2352675"/>
          <p14:tracePt t="116515" x="3516313" y="2339975"/>
          <p14:tracePt t="116525" x="3541713" y="2339975"/>
          <p14:tracePt t="116532" x="3567113" y="2339975"/>
          <p14:tracePt t="116541" x="3579813" y="2339975"/>
          <p14:tracePt t="116552" x="3603625" y="2339975"/>
          <p14:tracePt t="116557" x="3616325" y="2339975"/>
          <p14:tracePt t="116565" x="3629025" y="2339975"/>
          <p14:tracePt t="116574" x="3654425" y="2327275"/>
          <p14:tracePt t="116591" x="3667125" y="2327275"/>
          <p14:tracePt t="116595" x="3692525" y="2314575"/>
          <p14:tracePt t="116607" x="3703638" y="2314575"/>
          <p14:tracePt t="116611" x="3729038" y="2314575"/>
          <p14:tracePt t="116623" x="3754438" y="2303463"/>
          <p14:tracePt t="116631" x="3792538" y="2303463"/>
          <p14:tracePt t="116638" x="3816350" y="2303463"/>
          <p14:tracePt t="116647" x="3829050" y="2303463"/>
          <p14:tracePt t="116651" x="3841750" y="2303463"/>
          <p14:tracePt t="116661" x="3867150" y="2290763"/>
          <p14:tracePt t="116672" x="3879850" y="2290763"/>
          <p14:tracePt t="116677" x="3892550" y="2290763"/>
          <p14:tracePt t="116688" x="3905250" y="2290763"/>
          <p14:tracePt t="116701" x="3916363" y="2290763"/>
          <p14:tracePt t="116717" x="3929063" y="2290763"/>
          <p14:tracePt t="116727" x="3941763" y="2290763"/>
          <p14:tracePt t="116753" x="3954463" y="2290763"/>
          <p14:tracePt t="116757" x="3954463" y="2303463"/>
          <p14:tracePt t="116767" x="3979863" y="2303463"/>
          <p14:tracePt t="116783" x="3992563" y="2303463"/>
          <p14:tracePt t="116797" x="4017963" y="2303463"/>
          <p14:tracePt t="116807" x="4041775" y="2303463"/>
          <p14:tracePt t="116813" x="4067175" y="2303463"/>
          <p14:tracePt t="116833" x="4079875" y="2303463"/>
          <p14:tracePt t="116838" x="4105275" y="2303463"/>
          <p14:tracePt t="116853" x="4117975" y="2303463"/>
          <p14:tracePt t="116872" x="4129088" y="2303463"/>
          <p14:tracePt t="116872" x="4141788" y="2314575"/>
          <p14:tracePt t="116920" x="4154488" y="2314575"/>
          <p14:tracePt t="116933" x="4154488" y="2327275"/>
          <p14:tracePt t="116960" x="4167188" y="2327275"/>
          <p14:tracePt t="116999" x="4179888" y="2327275"/>
          <p14:tracePt t="117025" x="4192588" y="2327275"/>
          <p14:tracePt t="117035" x="4192588" y="2339975"/>
          <p14:tracePt t="117039" x="4205288" y="2339975"/>
          <p14:tracePt t="117065" x="4217988" y="2339975"/>
          <p14:tracePt t="117938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4">
            <a:extLst>
              <a:ext uri="{FF2B5EF4-FFF2-40B4-BE49-F238E27FC236}">
                <a16:creationId xmlns:a16="http://schemas.microsoft.com/office/drawing/2014/main" xmlns="" id="{986AA1BA-B15D-4988-B2F0-D36F7EEAD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400" y="258763"/>
            <a:ext cx="7378700" cy="5794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RELAÇÃO VENTILAÇÃO/PERFUSÃO</a:t>
            </a:r>
            <a:endParaRPr lang="en-US" altLang="pt-B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8435" name="Group 7">
            <a:extLst>
              <a:ext uri="{FF2B5EF4-FFF2-40B4-BE49-F238E27FC236}">
                <a16:creationId xmlns:a16="http://schemas.microsoft.com/office/drawing/2014/main" xmlns="" id="{763DAA41-07E0-456E-AF79-3DBC587EB4F7}"/>
              </a:ext>
            </a:extLst>
          </p:cNvPr>
          <p:cNvGrpSpPr>
            <a:grpSpLocks/>
          </p:cNvGrpSpPr>
          <p:nvPr/>
        </p:nvGrpSpPr>
        <p:grpSpPr bwMode="auto">
          <a:xfrm>
            <a:off x="2019300" y="1143000"/>
            <a:ext cx="6629400" cy="4800600"/>
            <a:chOff x="984" y="720"/>
            <a:chExt cx="4416" cy="3312"/>
          </a:xfrm>
        </p:grpSpPr>
        <p:pic>
          <p:nvPicPr>
            <p:cNvPr id="18438" name="Picture 5" descr="4">
              <a:extLst>
                <a:ext uri="{FF2B5EF4-FFF2-40B4-BE49-F238E27FC236}">
                  <a16:creationId xmlns:a16="http://schemas.microsoft.com/office/drawing/2014/main" xmlns="" id="{E352F41D-4206-4199-BD84-4F923845A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4" b="2785"/>
            <a:stretch>
              <a:fillRect/>
            </a:stretch>
          </p:blipFill>
          <p:spPr bwMode="auto">
            <a:xfrm>
              <a:off x="984" y="720"/>
              <a:ext cx="4416" cy="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9" name="Freeform 6">
              <a:extLst>
                <a:ext uri="{FF2B5EF4-FFF2-40B4-BE49-F238E27FC236}">
                  <a16:creationId xmlns:a16="http://schemas.microsoft.com/office/drawing/2014/main" xmlns="" id="{82C544B7-E629-444B-92F7-86F4837CC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4" y="2400"/>
              <a:ext cx="1156" cy="344"/>
            </a:xfrm>
            <a:custGeom>
              <a:avLst/>
              <a:gdLst>
                <a:gd name="T0" fmla="*/ 0 w 1156"/>
                <a:gd name="T1" fmla="*/ 0 h 344"/>
                <a:gd name="T2" fmla="*/ 576 w 1156"/>
                <a:gd name="T3" fmla="*/ 96 h 344"/>
                <a:gd name="T4" fmla="*/ 1156 w 1156"/>
                <a:gd name="T5" fmla="*/ 344 h 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56" h="344">
                  <a:moveTo>
                    <a:pt x="0" y="0"/>
                  </a:moveTo>
                  <a:cubicBezTo>
                    <a:pt x="192" y="20"/>
                    <a:pt x="383" y="39"/>
                    <a:pt x="576" y="96"/>
                  </a:cubicBezTo>
                  <a:cubicBezTo>
                    <a:pt x="769" y="153"/>
                    <a:pt x="1035" y="292"/>
                    <a:pt x="1156" y="344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8436" name="Text Box 8">
            <a:extLst>
              <a:ext uri="{FF2B5EF4-FFF2-40B4-BE49-F238E27FC236}">
                <a16:creationId xmlns:a16="http://schemas.microsoft.com/office/drawing/2014/main" xmlns="" id="{A858D1A5-683A-4ADC-88BF-9AB1CA5DC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2700" y="6400800"/>
            <a:ext cx="3657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 b="0" i="1">
                <a:solidFill>
                  <a:srgbClr val="FFFF00"/>
                </a:solidFill>
              </a:rPr>
              <a:t> Fisiologia Respiratória Moderna. J.B.West. Ed. Manole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xmlns="" id="{BB509D6E-E92C-4BC8-8056-F92AF1E0F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6530F6D2-0919-42BB-821A-903A016BB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422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8" x="4656138" y="1639888"/>
          <p14:tracePt t="1531" x="4667250" y="1639888"/>
          <p14:tracePt t="1544" x="4679950" y="1652588"/>
          <p14:tracePt t="1548" x="4718050" y="1676400"/>
          <p14:tracePt t="1558" x="4730750" y="1689100"/>
          <p14:tracePt t="1566" x="4756150" y="1727200"/>
          <p14:tracePt t="1573" x="4779963" y="1765300"/>
          <p14:tracePt t="1583" x="4830763" y="1839913"/>
          <p14:tracePt t="1588" x="4879975" y="1914525"/>
          <p14:tracePt t="1598" x="4918075" y="1978025"/>
          <p14:tracePt t="1603" x="4968875" y="2052638"/>
          <p14:tracePt t="1614" x="5005388" y="2101850"/>
          <p14:tracePt t="1624" x="5030788" y="2139950"/>
          <p14:tracePt t="1627" x="5056188" y="2178050"/>
          <p14:tracePt t="1637" x="5056188" y="2190750"/>
          <p14:tracePt t="1643" x="5068888" y="2201863"/>
          <p14:tracePt t="1694" x="5068888" y="2214563"/>
          <p14:tracePt t="1764" x="5068888" y="2227263"/>
          <p14:tracePt t="1786" x="5068888" y="2239963"/>
          <p14:tracePt t="1794" x="5068888" y="2252663"/>
          <p14:tracePt t="1799" x="5068888" y="2265363"/>
          <p14:tracePt t="1808" x="5068888" y="2290763"/>
          <p14:tracePt t="1824" x="5068888" y="2314575"/>
          <p14:tracePt t="1834" x="5068888" y="2339975"/>
          <p14:tracePt t="1837" x="5056188" y="2378075"/>
          <p14:tracePt t="1849" x="5056188" y="2403475"/>
          <p14:tracePt t="1853" x="5056188" y="2439988"/>
          <p14:tracePt t="1864" x="5056188" y="2478088"/>
          <p14:tracePt t="1874" x="5056188" y="2490788"/>
          <p14:tracePt t="1891" x="5056188" y="2503488"/>
          <p14:tracePt t="1959" x="5030788" y="2503488"/>
          <p14:tracePt t="1969" x="5018088" y="2478088"/>
          <p14:tracePt t="1973" x="4992688" y="2439988"/>
          <p14:tracePt t="1983" x="4956175" y="2327275"/>
          <p14:tracePt t="1994" x="4943475" y="2290763"/>
          <p14:tracePt t="1999" x="4943475" y="2265363"/>
          <p14:tracePt t="2015" x="4930775" y="2252663"/>
          <p14:tracePt t="2216" x="4930775" y="2239963"/>
          <p14:tracePt t="2226" x="4930775" y="2201863"/>
          <p14:tracePt t="2238" x="4930775" y="2139950"/>
          <p14:tracePt t="2242" x="4930775" y="2089150"/>
          <p14:tracePt t="2251" x="4930775" y="2014538"/>
          <p14:tracePt t="2258" x="4930775" y="1939925"/>
          <p14:tracePt t="2268" x="4930775" y="1852613"/>
          <p14:tracePt t="2277" x="4930775" y="1765300"/>
          <p14:tracePt t="2282" x="4930775" y="1689100"/>
          <p14:tracePt t="2291" x="4930775" y="1627188"/>
          <p14:tracePt t="2298" x="4930775" y="1576388"/>
          <p14:tracePt t="2307" x="4930775" y="1552575"/>
          <p14:tracePt t="2318" x="4943475" y="1527175"/>
          <p14:tracePt t="4319" x="4956175" y="1527175"/>
          <p14:tracePt t="4329" x="4968875" y="1527175"/>
          <p14:tracePt t="4335" x="4968875" y="1539875"/>
          <p14:tracePt t="4346" x="4981575" y="1539875"/>
          <p14:tracePt t="4356" x="4981575" y="1552575"/>
          <p14:tracePt t="4360" x="4992688" y="1563688"/>
          <p14:tracePt t="4369" x="4992688" y="1576388"/>
          <p14:tracePt t="4378" x="5005388" y="1601788"/>
          <p14:tracePt t="4386" x="5018088" y="1614488"/>
          <p14:tracePt t="4396" x="5030788" y="1627188"/>
          <p14:tracePt t="4399" x="5030788" y="1663700"/>
          <p14:tracePt t="4409" x="5043488" y="1676400"/>
          <p14:tracePt t="4416" x="5056188" y="1689100"/>
          <p14:tracePt t="4427" x="5056188" y="1714500"/>
          <p14:tracePt t="4437" x="5056188" y="1739900"/>
          <p14:tracePt t="4441" x="5068888" y="1752600"/>
          <p14:tracePt t="4451" x="5068888" y="1765300"/>
          <p14:tracePt t="4456" x="5068888" y="1789113"/>
          <p14:tracePt t="4465" x="5068888" y="1801813"/>
          <p14:tracePt t="4476" x="5068888" y="1814513"/>
          <p14:tracePt t="4481" x="5068888" y="1839913"/>
          <p14:tracePt t="4492" x="5068888" y="1865313"/>
          <p14:tracePt t="4495" x="5068888" y="1876425"/>
          <p14:tracePt t="4506" x="5068888" y="1889125"/>
          <p14:tracePt t="4516" x="5068888" y="1914525"/>
          <p14:tracePt t="4522" x="5068888" y="1927225"/>
          <p14:tracePt t="4531" x="5056188" y="1939925"/>
          <p14:tracePt t="4536" x="5056188" y="1952625"/>
          <p14:tracePt t="4558" x="5043488" y="1965325"/>
          <p14:tracePt t="4572" x="5043488" y="1989138"/>
          <p14:tracePt t="4578" x="5043488" y="2014538"/>
          <p14:tracePt t="4593" x="5030788" y="2039938"/>
          <p14:tracePt t="4598" x="5030788" y="2065338"/>
          <p14:tracePt t="4601" x="5018088" y="2078038"/>
          <p14:tracePt t="4612" x="5018088" y="2114550"/>
          <p14:tracePt t="4617" x="5018088" y="2127250"/>
          <p14:tracePt t="4628" x="5018088" y="2139950"/>
          <p14:tracePt t="4637" x="5018088" y="2152650"/>
          <p14:tracePt t="4642" x="5018088" y="2178050"/>
          <p14:tracePt t="4657" x="5018088" y="2201863"/>
          <p14:tracePt t="4677" x="5018088" y="2214563"/>
          <p14:tracePt t="4693" x="5018088" y="2227263"/>
          <p14:tracePt t="4697" x="5018088" y="2239963"/>
          <p14:tracePt t="4707" x="5018088" y="2252663"/>
          <p14:tracePt t="4718" x="5005388" y="2265363"/>
          <p14:tracePt t="4724" x="5005388" y="2278063"/>
          <p14:tracePt t="4733" x="4992688" y="2290763"/>
          <p14:tracePt t="4738" x="4992688" y="2303463"/>
          <p14:tracePt t="4747" x="4992688" y="2314575"/>
          <p14:tracePt t="4758" x="4981575" y="2339975"/>
          <p14:tracePt t="4763" x="4968875" y="2352675"/>
          <p14:tracePt t="4774" x="4968875" y="2378075"/>
          <p14:tracePt t="4779" x="4968875" y="2403475"/>
          <p14:tracePt t="4799" x="4956175" y="2414588"/>
          <p14:tracePt t="4804" x="4956175" y="2427288"/>
          <p14:tracePt t="4820" x="4956175" y="2452688"/>
          <p14:tracePt t="4843" x="4956175" y="2465388"/>
          <p14:tracePt t="4949" x="4956175" y="2478088"/>
          <p14:tracePt t="4968" x="4956175" y="2490788"/>
          <p14:tracePt t="5287" x="4956175" y="2503488"/>
          <p14:tracePt t="5297" x="4956175" y="2516188"/>
          <p14:tracePt t="5303" x="4968875" y="2516188"/>
          <p14:tracePt t="5323" x="4968875" y="2527300"/>
          <p14:tracePt t="5337" x="4968875" y="2540000"/>
          <p14:tracePt t="5380" x="4968875" y="2552700"/>
          <p14:tracePt t="5394" x="4968875" y="2565400"/>
          <p14:tracePt t="5411" x="4968875" y="2590800"/>
          <p14:tracePt t="5424" x="4968875" y="2603500"/>
          <p14:tracePt t="5434" x="4981575" y="2616200"/>
          <p14:tracePt t="5445" x="4981575" y="2627313"/>
          <p14:tracePt t="5450" x="4992688" y="2652713"/>
          <p14:tracePt t="5460" x="4992688" y="2678113"/>
          <p14:tracePt t="5464" x="4992688" y="2690813"/>
          <p14:tracePt t="5478" x="5005388" y="2716213"/>
          <p14:tracePt t="5486" x="5018088" y="2740025"/>
          <p14:tracePt t="5490" x="5018088" y="2765425"/>
          <p14:tracePt t="5500" x="5030788" y="2790825"/>
          <p14:tracePt t="5505" x="5030788" y="2816225"/>
          <p14:tracePt t="5516" x="5030788" y="2840038"/>
          <p14:tracePt t="5527" x="5043488" y="2865438"/>
          <p14:tracePt t="5530" x="5056188" y="2878138"/>
          <p14:tracePt t="5540" x="5056188" y="2903538"/>
          <p14:tracePt t="5556" x="5056188" y="2916238"/>
          <p14:tracePt t="5565" x="5068888" y="2916238"/>
          <p14:tracePt t="5586" x="5081588" y="2916238"/>
          <p14:tracePt t="5606" x="5081588" y="2928938"/>
          <p14:tracePt t="5612" x="5081588" y="2941638"/>
          <p14:tracePt t="5623" x="5092700" y="2952750"/>
          <p14:tracePt t="5626" x="5092700" y="2965450"/>
          <p14:tracePt t="5636" x="5105400" y="2978150"/>
          <p14:tracePt t="5646" x="5118100" y="3003550"/>
          <p14:tracePt t="5652" x="5118100" y="3028950"/>
          <p14:tracePt t="5661" x="5118100" y="3041650"/>
          <p14:tracePt t="5665" x="5118100" y="3054350"/>
          <p14:tracePt t="5675" x="5130800" y="3065463"/>
          <p14:tracePt t="5691" x="5130800" y="3078163"/>
          <p14:tracePt t="5701" x="5130800" y="3090863"/>
          <p14:tracePt t="5708" x="5143500" y="3090863"/>
          <p14:tracePt t="5717" x="5143500" y="3103563"/>
          <p14:tracePt t="5741" x="5143500" y="3128963"/>
          <p14:tracePt t="5748" x="5156200" y="3128963"/>
          <p14:tracePt t="5758" x="5156200" y="3141663"/>
          <p14:tracePt t="5768" x="5156200" y="3165475"/>
          <p14:tracePt t="5771" x="5168900" y="3178175"/>
          <p14:tracePt t="5782" x="5181600" y="3190875"/>
          <p14:tracePt t="5787" x="5181600" y="3216275"/>
          <p14:tracePt t="5798" x="5181600" y="3228975"/>
          <p14:tracePt t="5808" x="5181600" y="3241675"/>
          <p14:tracePt t="5814" x="5181600" y="3267075"/>
          <p14:tracePt t="5824" x="5181600" y="3278188"/>
          <p14:tracePt t="5828" x="5194300" y="3290888"/>
          <p14:tracePt t="5838" x="5194300" y="3303588"/>
          <p14:tracePt t="5848" x="5194300" y="3316288"/>
          <p14:tracePt t="5854" x="5205413" y="3328988"/>
          <p14:tracePt t="5864" x="5205413" y="3341688"/>
          <p14:tracePt t="5878" x="5205413" y="3367088"/>
          <p14:tracePt t="5894" x="5205413" y="3378200"/>
          <p14:tracePt t="5904" x="5205413" y="3403600"/>
          <p14:tracePt t="5908" x="5218113" y="3403600"/>
          <p14:tracePt t="5917" x="5218113" y="3416300"/>
          <p14:tracePt t="5929" x="5230813" y="3429000"/>
          <p14:tracePt t="5934" x="5230813" y="3441700"/>
          <p14:tracePt t="5990" x="5230813" y="3454400"/>
          <p14:tracePt t="6121" x="5243513" y="3454400"/>
          <p14:tracePt t="6130" x="5243513" y="3467100"/>
          <p14:tracePt t="6138" x="5256213" y="3467100"/>
          <p14:tracePt t="6146" x="5256213" y="3479800"/>
          <p14:tracePt t="6161" x="5256213" y="3490913"/>
          <p14:tracePt t="6201" x="5268913" y="3490913"/>
          <p14:tracePt t="6232" x="5281613" y="3503613"/>
          <p14:tracePt t="6241" x="5294313" y="3503613"/>
          <p14:tracePt t="6252" x="5294313" y="3516313"/>
          <p14:tracePt t="6266" x="5305425" y="3516313"/>
          <p14:tracePt t="6272" x="5305425" y="3529013"/>
          <p14:tracePt t="6281" x="5318125" y="3529013"/>
          <p14:tracePt t="6291" x="5318125" y="3541713"/>
          <p14:tracePt t="6298" x="5330825" y="3541713"/>
          <p14:tracePt t="6307" x="5343525" y="3554413"/>
          <p14:tracePt t="6322" x="5356225" y="3567113"/>
          <p14:tracePt t="6331" x="5368925" y="3567113"/>
          <p14:tracePt t="6337" x="5381625" y="3579813"/>
          <p14:tracePt t="6347" x="5394325" y="3590925"/>
          <p14:tracePt t="6361" x="5407025" y="3590925"/>
          <p14:tracePt t="6371" x="5418138" y="3603625"/>
          <p14:tracePt t="6393" x="5430838" y="3603625"/>
          <p14:tracePt t="6403" x="5430838" y="3616325"/>
          <p14:tracePt t="6413" x="5443538" y="3629025"/>
          <p14:tracePt t="6427" x="5456238" y="3629025"/>
          <p14:tracePt t="6433" x="5456238" y="3641725"/>
          <p14:tracePt t="6443" x="5468938" y="3641725"/>
          <p14:tracePt t="6514" x="5481638" y="3654425"/>
          <p14:tracePt t="6540" x="5494338" y="3667125"/>
          <p14:tracePt t="6553" x="5507038" y="3667125"/>
          <p14:tracePt t="6563" x="5507038" y="3679825"/>
          <p14:tracePt t="6579" x="5530850" y="3692525"/>
          <p14:tracePt t="6590" x="5530850" y="3703638"/>
          <p14:tracePt t="6593" x="5530850" y="3716338"/>
          <p14:tracePt t="6603" x="5543550" y="3729038"/>
          <p14:tracePt t="6613" x="5556250" y="3741738"/>
          <p14:tracePt t="6619" x="5568950" y="3741738"/>
          <p14:tracePt t="6630" x="5581650" y="3754438"/>
          <p14:tracePt t="6636" x="5581650" y="3767138"/>
          <p14:tracePt t="6646" x="5594350" y="3779838"/>
          <p14:tracePt t="6661" x="5594350" y="3792538"/>
          <p14:tracePt t="6669" x="5607050" y="3792538"/>
          <p14:tracePt t="6675" x="5607050" y="3803650"/>
          <p14:tracePt t="6695" x="5607050" y="3816350"/>
          <p14:tracePt t="6699" x="5619750" y="3816350"/>
          <p14:tracePt t="6715" x="5619750" y="3829050"/>
          <p14:tracePt t="6741" x="5630863" y="3829050"/>
          <p14:tracePt t="6751" x="5630863" y="3841750"/>
          <p14:tracePt t="6796" x="5643563" y="3841750"/>
          <p14:tracePt t="6938" x="5656263" y="3841750"/>
          <p14:tracePt t="7292" x="5656263" y="3867150"/>
          <p14:tracePt t="7296" x="5656263" y="3879850"/>
          <p14:tracePt t="7306" x="5656263" y="3892550"/>
          <p14:tracePt t="7318" x="5656263" y="3905250"/>
          <p14:tracePt t="7328" x="5656263" y="3929063"/>
          <p14:tracePt t="7332" x="5656263" y="3941763"/>
          <p14:tracePt t="7340" x="5656263" y="3954463"/>
          <p14:tracePt t="7347" x="5656263" y="3967163"/>
          <p14:tracePt t="7357" x="5656263" y="3992563"/>
          <p14:tracePt t="7362" x="5656263" y="4005263"/>
          <p14:tracePt t="7372" x="5656263" y="4017963"/>
          <p14:tracePt t="7377" x="5656263" y="4041775"/>
          <p14:tracePt t="7398" x="5656263" y="4067175"/>
          <p14:tracePt t="7411" x="5656263" y="4079875"/>
          <p14:tracePt t="7417" x="5656263" y="4105275"/>
          <p14:tracePt t="7427" x="5656263" y="4117975"/>
          <p14:tracePt t="7443" x="5656263" y="4141788"/>
          <p14:tracePt t="7454" x="5656263" y="4154488"/>
          <p14:tracePt t="7457" x="5656263" y="4167188"/>
          <p14:tracePt t="7467" x="5656263" y="4192588"/>
          <p14:tracePt t="7477" x="5656263" y="4217988"/>
          <p14:tracePt t="7483" x="5656263" y="4230688"/>
          <p14:tracePt t="7493" x="5656263" y="4254500"/>
          <p14:tracePt t="7497" x="5656263" y="4279900"/>
          <p14:tracePt t="7508" x="5656263" y="4305300"/>
          <p14:tracePt t="7517" x="5656263" y="4341813"/>
          <p14:tracePt t="7524" x="5656263" y="4367213"/>
          <p14:tracePt t="7534" x="5656263" y="4405313"/>
          <p14:tracePt t="7539" x="5656263" y="4443413"/>
          <p14:tracePt t="7549" x="5656263" y="4492625"/>
          <p14:tracePt t="7559" x="5656263" y="4518025"/>
          <p14:tracePt t="7563" x="5656263" y="4554538"/>
          <p14:tracePt t="7573" x="5656263" y="4592638"/>
          <p14:tracePt t="7579" x="5656263" y="4630738"/>
          <p14:tracePt t="7589" x="5656263" y="4667250"/>
          <p14:tracePt t="7599" x="5656263" y="4692650"/>
          <p14:tracePt t="7604" x="5656263" y="4718050"/>
          <p14:tracePt t="7613" x="5656263" y="4730750"/>
          <p14:tracePt t="7621" x="5668963" y="4756150"/>
          <p14:tracePt t="7629" x="5668963" y="4768850"/>
          <p14:tracePt t="7640" x="5668963" y="4779963"/>
          <p14:tracePt t="7643" x="5668963" y="4792663"/>
          <p14:tracePt t="7679" x="5668963" y="4805363"/>
          <p14:tracePt t="7695" x="5668963" y="4818063"/>
          <p14:tracePt t="7700" x="5668963" y="4830763"/>
          <p14:tracePt t="7719" x="5681663" y="4843463"/>
          <p14:tracePt t="7725" x="5681663" y="4856163"/>
          <p14:tracePt t="7736" x="5681663" y="4868863"/>
          <p14:tracePt t="7749" x="5681663" y="4879975"/>
          <p14:tracePt t="7760" x="5681663" y="4892675"/>
          <p14:tracePt t="7766" x="5681663" y="4905375"/>
          <p14:tracePt t="7776" x="5681663" y="4918075"/>
          <p14:tracePt t="7792" x="5681663" y="4930775"/>
          <p14:tracePt t="7802" x="5681663" y="4943475"/>
          <p14:tracePt t="7806" x="5681663" y="4956175"/>
          <p14:tracePt t="7822" x="5681663" y="4968875"/>
          <p14:tracePt t="7842" x="5694363" y="4968875"/>
          <p14:tracePt t="7856" x="5694363" y="4981575"/>
          <p14:tracePt t="7873" x="5694363" y="4992688"/>
          <p14:tracePt t="7890" x="5694363" y="5005388"/>
          <p14:tracePt t="8119" x="5694363" y="4992688"/>
          <p14:tracePt t="8129" x="5694363" y="4956175"/>
          <p14:tracePt t="8139" x="5681663" y="4905375"/>
          <p14:tracePt t="8144" x="5681663" y="4868863"/>
          <p14:tracePt t="8154" x="5668963" y="4805363"/>
          <p14:tracePt t="8159" x="5656263" y="4730750"/>
          <p14:tracePt t="8171" x="5656263" y="4692650"/>
          <p14:tracePt t="8179" x="5656263" y="4656138"/>
          <p14:tracePt t="8184" x="5656263" y="4605338"/>
          <p14:tracePt t="8193" x="5656263" y="4567238"/>
          <p14:tracePt t="8199" x="5643563" y="4530725"/>
          <p14:tracePt t="8209" x="5643563" y="4505325"/>
          <p14:tracePt t="8220" x="5643563" y="4467225"/>
          <p14:tracePt t="8223" x="5630863" y="4443413"/>
          <p14:tracePt t="8236" x="5630863" y="4405313"/>
          <p14:tracePt t="8239" x="5630863" y="4392613"/>
          <p14:tracePt t="8250" x="5630863" y="4367213"/>
          <p14:tracePt t="8266" x="5630863" y="4341813"/>
          <p14:tracePt t="8279" x="5630863" y="4330700"/>
          <p14:tracePt t="8289" x="5619750" y="4330700"/>
          <p14:tracePt t="8299" x="5619750" y="4318000"/>
          <p14:tracePt t="8305" x="5607050" y="4318000"/>
          <p14:tracePt t="8315" x="5607050" y="4305300"/>
          <p14:tracePt t="8320" x="5607050" y="4292600"/>
          <p14:tracePt t="8329" x="5607050" y="4267200"/>
          <p14:tracePt t="8339" x="5594350" y="4241800"/>
          <p14:tracePt t="8345" x="5581650" y="4217988"/>
          <p14:tracePt t="8355" x="5581650" y="4179888"/>
          <p14:tracePt t="8362" x="5568950" y="4129088"/>
          <p14:tracePt t="8372" x="5556250" y="4092575"/>
          <p14:tracePt t="8382" x="5543550" y="4041775"/>
          <p14:tracePt t="8385" x="5543550" y="4005263"/>
          <p14:tracePt t="8395" x="5530850" y="3979863"/>
          <p14:tracePt t="8402" x="5530850" y="3967163"/>
          <p14:tracePt t="8411" x="5530850" y="3941763"/>
          <p14:tracePt t="8421" x="5530850" y="3905250"/>
          <p14:tracePt t="8425" x="5518150" y="3879850"/>
          <p14:tracePt t="8436" x="5507038" y="3841750"/>
          <p14:tracePt t="8441" x="5507038" y="3816350"/>
          <p14:tracePt t="8452" x="5494338" y="3792538"/>
          <p14:tracePt t="8461" x="5494338" y="3779838"/>
          <p14:tracePt t="8466" x="5494338" y="3754438"/>
          <p14:tracePt t="8477" x="5494338" y="3741738"/>
          <p14:tracePt t="8491" x="5494338" y="3729038"/>
          <p14:tracePt t="8502" x="5494338" y="3716338"/>
          <p14:tracePt t="8507" x="5494338" y="3703638"/>
          <p14:tracePt t="8517" x="5494338" y="3692525"/>
          <p14:tracePt t="8537" x="5494338" y="3667125"/>
          <p14:tracePt t="8541" x="5494338" y="3641725"/>
          <p14:tracePt t="8547" x="5494338" y="3616325"/>
          <p14:tracePt t="8557" x="5494338" y="3590925"/>
          <p14:tracePt t="8561" x="5494338" y="3579813"/>
          <p14:tracePt t="8571" x="5494338" y="3567113"/>
          <p14:tracePt t="8644" x="5507038" y="3567113"/>
          <p14:tracePt t="8668" x="5518150" y="3567113"/>
          <p14:tracePt t="8677" x="5530850" y="3567113"/>
          <p14:tracePt t="8684" x="5543550" y="3567113"/>
          <p14:tracePt t="8693" x="5568950" y="3567113"/>
          <p14:tracePt t="8703" x="5568950" y="3579813"/>
          <p14:tracePt t="8710" x="5594350" y="3579813"/>
          <p14:tracePt t="8719" x="5607050" y="3590925"/>
          <p14:tracePt t="8723" x="5619750" y="3603625"/>
          <p14:tracePt t="8733" x="5643563" y="3616325"/>
          <p14:tracePt t="8744" x="5643563" y="3641725"/>
          <p14:tracePt t="8750" x="5668963" y="3679825"/>
          <p14:tracePt t="8760" x="5681663" y="3703638"/>
          <p14:tracePt t="8764" x="5694363" y="3741738"/>
          <p14:tracePt t="8774" x="5707063" y="3779838"/>
          <p14:tracePt t="8785" x="5732463" y="3854450"/>
          <p14:tracePt t="8791" x="5732463" y="3905250"/>
          <p14:tracePt t="8800" x="5743575" y="3979863"/>
          <p14:tracePt t="8805" x="5768975" y="4067175"/>
          <p14:tracePt t="8816" x="5768975" y="4105275"/>
          <p14:tracePt t="8826" x="5781675" y="4141788"/>
          <p14:tracePt t="8830" x="5781675" y="4179888"/>
          <p14:tracePt t="8840" x="5781675" y="4217988"/>
          <p14:tracePt t="8846" x="5781675" y="4254500"/>
          <p14:tracePt t="8857" x="5781675" y="4305300"/>
          <p14:tracePt t="8866" x="5781675" y="4354513"/>
          <p14:tracePt t="8870" x="5781675" y="4405313"/>
          <p14:tracePt t="8879" x="5781675" y="4467225"/>
          <p14:tracePt t="8886" x="5781675" y="4543425"/>
          <p14:tracePt t="8896" x="5768975" y="4605338"/>
          <p14:tracePt t="8906" x="5756275" y="4679950"/>
          <p14:tracePt t="8909" x="5756275" y="4756150"/>
          <p14:tracePt t="8920" x="5743575" y="4805363"/>
          <p14:tracePt t="8926" x="5743575" y="4856163"/>
          <p14:tracePt t="8937" x="5732463" y="4905375"/>
          <p14:tracePt t="8945" x="5732463" y="4943475"/>
          <p14:tracePt t="8954" x="5732463" y="4981575"/>
          <p14:tracePt t="8962" x="5719763" y="5018088"/>
          <p14:tracePt t="8966" x="5719763" y="5056188"/>
          <p14:tracePt t="8976" x="5719763" y="5081588"/>
          <p14:tracePt t="8987" x="5719763" y="5105400"/>
          <p14:tracePt t="8992" x="5719763" y="5118100"/>
          <p14:tracePt t="9003" x="5719763" y="5130800"/>
          <p14:tracePt t="9016" x="5719763" y="5143500"/>
          <p14:tracePt t="9379" x="5719763" y="5156200"/>
          <p14:tracePt t="9389" x="5732463" y="5156200"/>
          <p14:tracePt t="9396" x="5732463" y="5168900"/>
          <p14:tracePt t="9406" x="5732463" y="5181600"/>
          <p14:tracePt t="9419" x="5732463" y="5194300"/>
          <p14:tracePt t="9429" x="5743575" y="5194300"/>
          <p14:tracePt t="9435" x="5743575" y="5205413"/>
          <p14:tracePt t="9702" x="5768975" y="5143500"/>
          <p14:tracePt t="9712" x="5794375" y="5105400"/>
          <p14:tracePt t="9717" x="5807075" y="5030788"/>
          <p14:tracePt t="9728" x="5807075" y="4992688"/>
          <p14:tracePt t="9731" x="5807075" y="4968875"/>
          <p14:tracePt t="9743" x="5819775" y="4943475"/>
          <p14:tracePt t="9754" x="5819775" y="4918075"/>
          <p14:tracePt t="9758" x="5819775" y="4905375"/>
          <p14:tracePt t="9768" x="5819775" y="4892675"/>
          <p14:tracePt t="9773" x="5819775" y="4868863"/>
          <p14:tracePt t="9784" x="5819775" y="4856163"/>
          <p14:tracePt t="9794" x="5832475" y="4843463"/>
          <p14:tracePt t="9797" x="5832475" y="4830763"/>
          <p14:tracePt t="9808" x="5832475" y="4805363"/>
          <p14:tracePt t="9813" x="5832475" y="4792663"/>
          <p14:tracePt t="9824" x="5832475" y="4768850"/>
          <p14:tracePt t="9834" x="5832475" y="4743450"/>
          <p14:tracePt t="9837" x="5832475" y="4718050"/>
          <p14:tracePt t="9850" x="5832475" y="4679950"/>
          <p14:tracePt t="9854" x="5832475" y="4643438"/>
          <p14:tracePt t="9863" x="5843588" y="4567238"/>
          <p14:tracePt t="9874" x="5856288" y="4505325"/>
          <p14:tracePt t="9879" x="5856288" y="4430713"/>
          <p14:tracePt t="9890" x="5868988" y="4367213"/>
          <p14:tracePt t="9894" x="5894388" y="4305300"/>
          <p14:tracePt t="9904" x="5907088" y="4267200"/>
          <p14:tracePt t="9914" x="5919788" y="4217988"/>
          <p14:tracePt t="9920" x="5919788" y="4154488"/>
          <p14:tracePt t="9930" x="5932488" y="4105275"/>
          <p14:tracePt t="9935" x="5945188" y="4054475"/>
          <p14:tracePt t="9944" x="5945188" y="4029075"/>
          <p14:tracePt t="9953" x="5945188" y="4005263"/>
          <p14:tracePt t="9959" x="5945188" y="3992563"/>
          <p14:tracePt t="9969" x="5945188" y="3979863"/>
          <p14:tracePt t="9985" x="5945188" y="3967163"/>
          <p14:tracePt t="9995" x="5945188" y="3954463"/>
          <p14:tracePt t="10000" x="5945188" y="3941763"/>
          <p14:tracePt t="10009" x="5945188" y="3929063"/>
          <p14:tracePt t="10015" x="5945188" y="3916363"/>
          <p14:tracePt t="10025" x="5945188" y="3905250"/>
          <p14:tracePt t="10035" x="5956300" y="3905250"/>
          <p14:tracePt t="10039" x="5956300" y="3892550"/>
          <p14:tracePt t="10065" x="5956300" y="3879850"/>
          <p14:tracePt t="10080" x="5956300" y="3867150"/>
          <p14:tracePt t="10092" x="5956300" y="3854450"/>
          <p14:tracePt t="10097" x="5956300" y="3841750"/>
          <p14:tracePt t="10106" x="5956300" y="3829050"/>
          <p14:tracePt t="10116" x="5956300" y="3816350"/>
          <p14:tracePt t="10121" x="5969000" y="3792538"/>
          <p14:tracePt t="10134" x="5981700" y="3767138"/>
          <p14:tracePt t="10135" x="5994400" y="3741738"/>
          <p14:tracePt t="10146" x="5994400" y="3703638"/>
          <p14:tracePt t="10155" x="5994400" y="3667125"/>
          <p14:tracePt t="10162" x="5994400" y="3641725"/>
          <p14:tracePt t="10171" x="5994400" y="3616325"/>
          <p14:tracePt t="10176" x="6007100" y="3579813"/>
          <p14:tracePt t="10185" x="6007100" y="3567113"/>
          <p14:tracePt t="10198" x="6019800" y="3554413"/>
          <p14:tracePt t="10201" x="6019800" y="3541713"/>
          <p14:tracePt t="10292" x="6032500" y="3541713"/>
          <p14:tracePt t="10298" x="6045200" y="3554413"/>
          <p14:tracePt t="10308" x="6045200" y="3567113"/>
          <p14:tracePt t="10317" x="6056313" y="3567113"/>
          <p14:tracePt t="10323" x="6056313" y="3579813"/>
          <p14:tracePt t="10338" x="6069013" y="3590925"/>
          <p14:tracePt t="10348" x="6069013" y="3603625"/>
          <p14:tracePt t="10358" x="6094413" y="3629025"/>
          <p14:tracePt t="10363" x="6107113" y="3654425"/>
          <p14:tracePt t="10374" x="6132513" y="3679825"/>
          <p14:tracePt t="10378" x="6145213" y="3692525"/>
          <p14:tracePt t="10388" x="6181725" y="3716338"/>
          <p14:tracePt t="10398" x="6207125" y="3729038"/>
          <p14:tracePt t="10403" x="6219825" y="3754438"/>
          <p14:tracePt t="10414" x="6245225" y="3767138"/>
          <p14:tracePt t="10417" x="6294438" y="3792538"/>
          <p14:tracePt t="10429" x="6319838" y="3803650"/>
          <p14:tracePt t="10440" x="6357938" y="3803650"/>
          <p14:tracePt t="10444" x="6394450" y="3803650"/>
          <p14:tracePt t="10453" x="6445250" y="3803650"/>
          <p14:tracePt t="10459" x="6494463" y="3816350"/>
          <p14:tracePt t="10469" x="6557963" y="3829050"/>
          <p14:tracePt t="10479" x="6607175" y="3841750"/>
          <p14:tracePt t="10483" x="6657975" y="3867150"/>
          <p14:tracePt t="10494" x="6696075" y="3879850"/>
          <p14:tracePt t="10501" x="6745288" y="3879850"/>
          <p14:tracePt t="10509" x="6783388" y="3905250"/>
          <p14:tracePt t="10519" x="6807200" y="3929063"/>
          <p14:tracePt t="10523" x="6845300" y="3929063"/>
          <p14:tracePt t="10533" x="6883400" y="3954463"/>
          <p14:tracePt t="10539" x="6919913" y="3967163"/>
          <p14:tracePt t="10550" x="6983413" y="3992563"/>
          <p14:tracePt t="10559" x="7008813" y="4005263"/>
          <p14:tracePt t="10567" x="7045325" y="4017963"/>
          <p14:tracePt t="10575" x="7083425" y="4029075"/>
          <p14:tracePt t="10579" x="7121525" y="4029075"/>
          <p14:tracePt t="10589" x="7132638" y="4041775"/>
          <p14:tracePt t="10600" x="7158038" y="4054475"/>
          <p14:tracePt t="10605" x="7170738" y="4054475"/>
          <p14:tracePt t="10615" x="7183438" y="4067175"/>
          <p14:tracePt t="10619" x="7196138" y="4079875"/>
          <p14:tracePt t="10629" x="7208838" y="4079875"/>
          <p14:tracePt t="10645" x="7221538" y="4092575"/>
          <p14:tracePt t="10655" x="7232650" y="4092575"/>
          <p14:tracePt t="10666" x="7232650" y="4105275"/>
          <p14:tracePt t="10671" x="7245350" y="4105275"/>
          <p14:tracePt t="10682" x="7258050" y="4129088"/>
          <p14:tracePt t="10685" x="7270750" y="4129088"/>
          <p14:tracePt t="10695" x="7296150" y="4154488"/>
          <p14:tracePt t="10711" x="7296150" y="4167188"/>
          <p14:tracePt t="10722" x="7308850" y="4167188"/>
          <p14:tracePt t="10736" x="7308850" y="4179888"/>
          <p14:tracePt t="10742" x="7321550" y="4179888"/>
          <p14:tracePt t="11115" x="7308850" y="4154488"/>
          <p14:tracePt t="11120" x="7232650" y="4092575"/>
          <p14:tracePt t="11130" x="7158038" y="4054475"/>
          <p14:tracePt t="11139" x="7096125" y="4005263"/>
          <p14:tracePt t="11145" x="7019925" y="3941763"/>
          <p14:tracePt t="11156" x="6970713" y="3892550"/>
          <p14:tracePt t="11159" x="6932613" y="3867150"/>
          <p14:tracePt t="11169" x="6896100" y="3841750"/>
          <p14:tracePt t="11179" x="6858000" y="3816350"/>
          <p14:tracePt t="11186" x="6832600" y="3792538"/>
          <p14:tracePt t="11196" x="6807200" y="3779838"/>
          <p14:tracePt t="11199" x="6783388" y="3754438"/>
          <p14:tracePt t="11209" x="6757988" y="3741738"/>
          <p14:tracePt t="11219" x="6745288" y="3729038"/>
          <p14:tracePt t="11226" x="6719888" y="3716338"/>
          <p14:tracePt t="11236" x="6696075" y="3692525"/>
          <p14:tracePt t="11242" x="6670675" y="3679825"/>
          <p14:tracePt t="11251" x="6645275" y="3654425"/>
          <p14:tracePt t="11261" x="6619875" y="3641725"/>
          <p14:tracePt t="11271" x="6619875" y="3629025"/>
          <p14:tracePt t="11275" x="6607175" y="3616325"/>
          <p14:tracePt t="11291" x="6594475" y="3603625"/>
          <p14:tracePt t="11306" x="6583363" y="3590925"/>
          <p14:tracePt t="11321" x="6570663" y="3579813"/>
          <p14:tracePt t="11331" x="6557963" y="3567113"/>
          <p14:tracePt t="11341" x="6545263" y="3541713"/>
          <p14:tracePt t="11347" x="6532563" y="3529013"/>
          <p14:tracePt t="11357" x="6494463" y="3503613"/>
          <p14:tracePt t="11361" x="6470650" y="3479800"/>
          <p14:tracePt t="11371" x="6445250" y="3454400"/>
          <p14:tracePt t="11381" x="6407150" y="3403600"/>
          <p14:tracePt t="11388" x="6381750" y="3378200"/>
          <p14:tracePt t="11398" x="6332538" y="3341688"/>
          <p14:tracePt t="11401" x="6307138" y="3316288"/>
          <p14:tracePt t="11412" x="6269038" y="3278188"/>
          <p14:tracePt t="11421" x="6232525" y="3228975"/>
          <p14:tracePt t="11428" x="6181725" y="3190875"/>
          <p14:tracePt t="11437" x="6145213" y="3165475"/>
          <p14:tracePt t="11442" x="6107113" y="3116263"/>
          <p14:tracePt t="11451" x="6081713" y="3090863"/>
          <p14:tracePt t="11461" x="6032500" y="3054350"/>
          <p14:tracePt t="11467" x="6019800" y="3028950"/>
          <p14:tracePt t="11478" x="5994400" y="3003550"/>
          <p14:tracePt t="11483" x="5969000" y="2978150"/>
          <p14:tracePt t="11494" x="5956300" y="2965450"/>
          <p14:tracePt t="11503" x="5956300" y="2952750"/>
          <p14:tracePt t="11508" x="5945188" y="2941638"/>
          <p14:tracePt t="11524" x="5945188" y="2928938"/>
          <p14:tracePt t="11534" x="5932488" y="2916238"/>
          <p14:tracePt t="11549" x="5932488" y="2903538"/>
          <p14:tracePt t="11565" x="5919788" y="2903538"/>
          <p14:tracePt t="11574" x="5919788" y="2890838"/>
          <p14:tracePt t="11585" x="5907088" y="2890838"/>
          <p14:tracePt t="11590" x="5907088" y="2865438"/>
          <p14:tracePt t="11601" x="5894388" y="2840038"/>
          <p14:tracePt t="11604" x="5881688" y="2816225"/>
          <p14:tracePt t="11616" x="5868988" y="2765425"/>
          <p14:tracePt t="11624" x="5843588" y="2690813"/>
          <p14:tracePt t="11631" x="5819775" y="2603500"/>
          <p14:tracePt t="11640" x="5781675" y="2490788"/>
          <p14:tracePt t="11644" x="5732463" y="2390775"/>
          <p14:tracePt t="11653" x="5694363" y="2265363"/>
          <p14:tracePt t="11664" x="5668963" y="2152650"/>
          <p14:tracePt t="11669" x="5643563" y="2052638"/>
          <p14:tracePt t="11680" x="5619750" y="1965325"/>
          <p14:tracePt t="11683" x="5594350" y="1876425"/>
          <p14:tracePt t="11695" x="5568950" y="1814513"/>
          <p14:tracePt t="11705" x="5556250" y="1765300"/>
          <p14:tracePt t="11709" x="5556250" y="1727200"/>
          <p14:tracePt t="11719" x="5543550" y="1701800"/>
          <p14:tracePt t="11725" x="5530850" y="1689100"/>
          <p14:tracePt t="11735" x="5530850" y="1676400"/>
          <p14:tracePt t="11749" x="5530850" y="1663700"/>
          <p14:tracePt t="11765" x="5518150" y="1663700"/>
          <p14:tracePt t="11790" x="5518150" y="1652588"/>
          <p14:tracePt t="11799" x="5507038" y="1652588"/>
          <p14:tracePt t="11815" x="5507038" y="1639888"/>
          <p14:tracePt t="11826" x="5507038" y="1627188"/>
          <p14:tracePt t="11842" x="5494338" y="1627188"/>
          <p14:tracePt t="11846" x="5494338" y="1614488"/>
          <p14:tracePt t="11865" x="5494338" y="1601788"/>
          <p14:tracePt t="11876" x="5481638" y="1589088"/>
          <p14:tracePt t="11896" x="5468938" y="1576388"/>
          <p14:tracePt t="11906" x="5456238" y="1576388"/>
          <p14:tracePt t="11921" x="5456238" y="1563688"/>
          <p14:tracePt t="11928" x="5443538" y="1563688"/>
          <p14:tracePt t="11938" x="5430838" y="1539875"/>
          <p14:tracePt t="11947" x="5418138" y="1539875"/>
          <p14:tracePt t="11952" x="5381625" y="1514475"/>
          <p14:tracePt t="11962" x="5368925" y="1501775"/>
          <p14:tracePt t="11968" x="5343525" y="1476375"/>
          <p14:tracePt t="11978" x="5318125" y="1463675"/>
          <p14:tracePt t="11988" x="5305425" y="1427163"/>
          <p14:tracePt t="11992" x="5281613" y="1414463"/>
          <p14:tracePt t="12001" x="5256213" y="1389063"/>
          <p14:tracePt t="12008" x="5243513" y="1376363"/>
          <p14:tracePt t="12017" x="5218113" y="1363663"/>
          <p14:tracePt t="12030" x="5205413" y="1339850"/>
          <p14:tracePt t="12033" x="5181600" y="1327150"/>
          <p14:tracePt t="12044" x="5156200" y="1301750"/>
          <p14:tracePt t="12059" x="5143500" y="1301750"/>
          <p14:tracePt t="12069" x="5130800" y="1301750"/>
          <p14:tracePt t="12074" x="5118100" y="1301750"/>
          <p14:tracePt t="12086" x="5092700" y="1301750"/>
          <p14:tracePt t="12089" x="5068888" y="1301750"/>
          <p14:tracePt t="12099" x="5030788" y="1327150"/>
          <p14:tracePt t="12108" x="4992688" y="1327150"/>
          <p14:tracePt t="12116" x="4956175" y="1363663"/>
          <p14:tracePt t="12133" x="4905375" y="1401763"/>
          <p14:tracePt t="12138" x="4879975" y="1414463"/>
          <p14:tracePt t="12148" x="4868863" y="1439863"/>
          <p14:tracePt t="12153" x="4843463" y="1439863"/>
          <p14:tracePt t="12164" x="4843463" y="1463675"/>
          <p14:tracePt t="12169" x="4830763" y="1476375"/>
          <p14:tracePt t="12189" x="4818063" y="1489075"/>
          <p14:tracePt t="12204" x="4818063" y="1501775"/>
          <p14:tracePt t="12259" x="4818063" y="1514475"/>
          <p14:tracePt t="12598" x="4818063" y="1527175"/>
          <p14:tracePt t="12608" x="4818063" y="1552575"/>
          <p14:tracePt t="12611" x="4843463" y="1601788"/>
          <p14:tracePt t="12623" x="4868863" y="1652588"/>
          <p14:tracePt t="12628" x="4892675" y="1714500"/>
          <p14:tracePt t="12638" x="4905375" y="1752600"/>
          <p14:tracePt t="12647" x="4918075" y="1789113"/>
          <p14:tracePt t="12653" x="4930775" y="1814513"/>
          <p14:tracePt t="12663" x="4930775" y="1839913"/>
          <p14:tracePt t="12667" x="4943475" y="1876425"/>
          <p14:tracePt t="12679" x="4956175" y="1914525"/>
          <p14:tracePt t="12687" x="4956175" y="1939925"/>
          <p14:tracePt t="12696" x="4968875" y="1989138"/>
          <p14:tracePt t="12703" x="4968875" y="2027238"/>
          <p14:tracePt t="12707" x="4981575" y="2065338"/>
          <p14:tracePt t="12717" x="4981575" y="2101850"/>
          <p14:tracePt t="12729" x="4981575" y="2127250"/>
          <p14:tracePt t="12733" x="4981575" y="2165350"/>
          <p14:tracePt t="12743" x="4981575" y="2190750"/>
          <p14:tracePt t="12749" x="4992688" y="2227263"/>
          <p14:tracePt t="12759" x="4992688" y="2252663"/>
          <p14:tracePt t="12769" x="4992688" y="2278063"/>
          <p14:tracePt t="12773" x="4992688" y="2290763"/>
          <p14:tracePt t="12789" x="5005388" y="2327275"/>
          <p14:tracePt t="12799" x="5005388" y="2339975"/>
          <p14:tracePt t="12809" x="5005388" y="2365375"/>
          <p14:tracePt t="12813" x="5005388" y="2378075"/>
          <p14:tracePt t="12823" x="5018088" y="2390775"/>
          <p14:tracePt t="12829" x="5018088" y="2427288"/>
          <p14:tracePt t="12839" x="5030788" y="2439988"/>
          <p14:tracePt t="12849" x="5030788" y="2452688"/>
          <p14:tracePt t="12856" x="5043488" y="2490788"/>
          <p14:tracePt t="12865" x="5043488" y="2516188"/>
          <p14:tracePt t="12869" x="5056188" y="2540000"/>
          <p14:tracePt t="12879" x="5068888" y="2565400"/>
          <p14:tracePt t="12889" x="5068888" y="2578100"/>
          <p14:tracePt t="12895" x="5068888" y="2603500"/>
          <p14:tracePt t="12906" x="5068888" y="2616200"/>
          <p14:tracePt t="12909" x="5081588" y="2627313"/>
          <p14:tracePt t="12919" x="5092700" y="2652713"/>
          <p14:tracePt t="12929" x="5105400" y="2678113"/>
          <p14:tracePt t="12935" x="5105400" y="2690813"/>
          <p14:tracePt t="12947" x="5105400" y="2716213"/>
          <p14:tracePt t="12949" x="5105400" y="2752725"/>
          <p14:tracePt t="12960" x="5118100" y="2778125"/>
          <p14:tracePt t="12972" x="5130800" y="2790825"/>
          <p14:tracePt t="12975" x="5130800" y="2828925"/>
          <p14:tracePt t="12985" x="5130800" y="2852738"/>
          <p14:tracePt t="12992" x="5143500" y="2878138"/>
          <p14:tracePt t="13001" x="5156200" y="2916238"/>
          <p14:tracePt t="13012" x="5168900" y="2928938"/>
          <p14:tracePt t="13016" x="5168900" y="2941638"/>
          <p14:tracePt t="13026" x="5168900" y="2965450"/>
          <p14:tracePt t="13032" x="5181600" y="2978150"/>
          <p14:tracePt t="13042" x="5181600" y="2990850"/>
          <p14:tracePt t="13051" x="5194300" y="3028950"/>
          <p14:tracePt t="13056" x="5194300" y="3041650"/>
          <p14:tracePt t="13071" x="5205413" y="3065463"/>
          <p14:tracePt t="13091" x="5205413" y="3078163"/>
          <p14:tracePt t="13108" x="5218113" y="3090863"/>
          <p14:tracePt t="13111" x="5230813" y="3090863"/>
          <p14:tracePt t="13130" x="5230813" y="3116263"/>
          <p14:tracePt t="13147" x="5243513" y="3116263"/>
          <p14:tracePt t="13152" x="5243513" y="3128963"/>
          <p14:tracePt t="13456" x="5243513" y="3141663"/>
          <p14:tracePt t="13461" x="5268913" y="3154363"/>
          <p14:tracePt t="13470" x="5294313" y="3165475"/>
          <p14:tracePt t="13476" x="5305425" y="3178175"/>
          <p14:tracePt t="13485" x="5318125" y="3190875"/>
          <p14:tracePt t="13495" x="5330825" y="3203575"/>
          <p14:tracePt t="13516" x="5343525" y="3216275"/>
          <p14:tracePt t="13526" x="5356225" y="3216275"/>
          <p14:tracePt t="13536" x="5356225" y="3228975"/>
          <p14:tracePt t="13552" x="5368925" y="3228975"/>
          <p14:tracePt t="13596" x="5381625" y="3228975"/>
          <p14:tracePt t="13632" x="5394325" y="3228975"/>
          <p14:tracePt t="13646" x="5407025" y="3228975"/>
          <p14:tracePt t="13657" x="5418138" y="3228975"/>
          <p14:tracePt t="13662" x="5418138" y="3203575"/>
          <p14:tracePt t="13671" x="5430838" y="3203575"/>
          <p14:tracePt t="13678" x="5443538" y="3190875"/>
          <p14:tracePt t="13687" x="5443538" y="3165475"/>
          <p14:tracePt t="13697" x="5456238" y="3165475"/>
          <p14:tracePt t="13701" x="5456238" y="3154363"/>
          <p14:tracePt t="13718" x="5456238" y="3141663"/>
          <p14:tracePt t="13752" x="5456238" y="3128963"/>
          <p14:tracePt t="13919" x="5481638" y="3128963"/>
          <p14:tracePt t="13929" x="5494338" y="3141663"/>
          <p14:tracePt t="13939" x="5518150" y="3178175"/>
          <p14:tracePt t="13944" x="5556250" y="3190875"/>
          <p14:tracePt t="13953" x="5581650" y="3241675"/>
          <p14:tracePt t="13960" x="5630863" y="3267075"/>
          <p14:tracePt t="13969" x="5668963" y="3303588"/>
          <p14:tracePt t="13980" x="5694363" y="3328988"/>
          <p14:tracePt t="13984" x="5743575" y="3354388"/>
          <p14:tracePt t="13994" x="5768975" y="3378200"/>
          <p14:tracePt t="14006" x="5832475" y="3416300"/>
          <p14:tracePt t="14011" x="5868988" y="3454400"/>
          <p14:tracePt t="14019" x="5907088" y="3479800"/>
          <p14:tracePt t="14026" x="5945188" y="3503613"/>
          <p14:tracePt t="14036" x="5969000" y="3516313"/>
          <p14:tracePt t="14040" x="6007100" y="3529013"/>
          <p14:tracePt t="14050" x="6045200" y="3541713"/>
          <p14:tracePt t="14061" x="6081713" y="3567113"/>
          <p14:tracePt t="14066" x="6119813" y="3590925"/>
          <p14:tracePt t="14076" x="6157913" y="3590925"/>
          <p14:tracePt t="14079" x="6194425" y="3603625"/>
          <p14:tracePt t="14089" x="6232525" y="3616325"/>
          <p14:tracePt t="14100" x="6269038" y="3629025"/>
          <p14:tracePt t="14106" x="6307138" y="3629025"/>
          <p14:tracePt t="14116" x="6345238" y="3629025"/>
          <p14:tracePt t="14122" x="6394450" y="3629025"/>
          <p14:tracePt t="14134" x="6432550" y="3629025"/>
          <p14:tracePt t="14143" x="6470650" y="3629025"/>
          <p14:tracePt t="14146" x="6494463" y="3629025"/>
          <p14:tracePt t="14156" x="6507163" y="3629025"/>
          <p14:tracePt t="14196" x="6519863" y="3629025"/>
          <p14:tracePt t="14212" x="6519863" y="3641725"/>
          <p14:tracePt t="14426" x="6507163" y="3629025"/>
          <p14:tracePt t="14429" x="6470650" y="3567113"/>
          <p14:tracePt t="14438" x="6445250" y="3554413"/>
          <p14:tracePt t="14444" x="6432550" y="3516313"/>
          <p14:tracePt t="14455" x="6394450" y="3490913"/>
          <p14:tracePt t="14463" x="6370638" y="3467100"/>
          <p14:tracePt t="14469" x="6319838" y="3416300"/>
          <p14:tracePt t="14479" x="6281738" y="3403600"/>
          <p14:tracePt t="14484" x="6219825" y="3354388"/>
          <p14:tracePt t="14494" x="6169025" y="3316288"/>
          <p14:tracePt t="14504" x="6069013" y="3267075"/>
          <p14:tracePt t="14510" x="5981700" y="3241675"/>
          <p14:tracePt t="14519" x="5881688" y="3203575"/>
          <p14:tracePt t="14525" x="5794375" y="3141663"/>
          <p14:tracePt t="14534" x="5707063" y="3103563"/>
          <p14:tracePt t="14544" x="5607050" y="3065463"/>
          <p14:tracePt t="14549" x="5543550" y="3028950"/>
          <p14:tracePt t="14559" x="5468938" y="3003550"/>
          <p14:tracePt t="14563" x="5430838" y="2990850"/>
          <p14:tracePt t="14574" x="5381625" y="2965450"/>
          <p14:tracePt t="14586" x="5356225" y="2941638"/>
          <p14:tracePt t="14589" x="5343525" y="2928938"/>
          <p14:tracePt t="14599" x="5305425" y="2916238"/>
          <p14:tracePt t="14610" x="5305425" y="2903538"/>
          <p14:tracePt t="14616" x="5281613" y="2890838"/>
          <p14:tracePt t="14627" x="5281613" y="2865438"/>
          <p14:tracePt t="14629" x="5256213" y="2852738"/>
          <p14:tracePt t="14640" x="5256213" y="2840038"/>
          <p14:tracePt t="14646" x="5230813" y="2828925"/>
          <p14:tracePt t="14656" x="5218113" y="2828925"/>
          <p14:tracePt t="14666" x="5205413" y="2803525"/>
          <p14:tracePt t="14669" x="5194300" y="2790825"/>
          <p14:tracePt t="14679" x="5168900" y="2765425"/>
          <p14:tracePt t="14685" x="5156200" y="2752725"/>
          <p14:tracePt t="14695" x="5130800" y="2728913"/>
          <p14:tracePt t="14706" x="5118100" y="2703513"/>
          <p14:tracePt t="14711" x="5092700" y="2690813"/>
          <p14:tracePt t="14722" x="5056188" y="2652713"/>
          <p14:tracePt t="14726" x="5030788" y="2616200"/>
          <p14:tracePt t="14735" x="5018088" y="2590800"/>
          <p14:tracePt t="14745" x="4992688" y="2565400"/>
          <p14:tracePt t="14751" x="4981575" y="2527300"/>
          <p14:tracePt t="14762" x="4956175" y="2465388"/>
          <p14:tracePt t="14765" x="4918075" y="2427288"/>
          <p14:tracePt t="14776" x="4905375" y="2378075"/>
          <p14:tracePt t="14785" x="4868863" y="2327275"/>
          <p14:tracePt t="14792" x="4856163" y="2290763"/>
          <p14:tracePt t="14802" x="4843463" y="2252663"/>
          <p14:tracePt t="14807" x="4830763" y="2227263"/>
          <p14:tracePt t="14817" x="4818063" y="2201863"/>
          <p14:tracePt t="14827" x="4818063" y="2190750"/>
          <p14:tracePt t="14832" x="4805363" y="2165350"/>
          <p14:tracePt t="14842" x="4805363" y="2152650"/>
          <p14:tracePt t="14848" x="4792663" y="2139950"/>
          <p14:tracePt t="14937" x="4792663" y="2127250"/>
          <p14:tracePt t="14953" x="4779963" y="2101850"/>
          <p14:tracePt t="14963" x="4768850" y="2078038"/>
          <p14:tracePt t="14967" x="4768850" y="2052638"/>
          <p14:tracePt t="14977" x="4768850" y="2027238"/>
          <p14:tracePt t="14987" x="4768850" y="1989138"/>
          <p14:tracePt t="14993" x="4768850" y="1965325"/>
          <p14:tracePt t="14998" x="0" y="0"/>
        </p14:tracePtLst>
        <p14:tracePtLst>
          <p14:tracePt t="15170" x="4768850" y="1814513"/>
          <p14:tracePt t="15461" x="4768850" y="1801813"/>
          <p14:tracePt t="15489" x="4779963" y="1789113"/>
          <p14:tracePt t="15492" x="4779963" y="1776413"/>
          <p14:tracePt t="15519" x="4792663" y="1765300"/>
          <p14:tracePt t="15528" x="4805363" y="1739900"/>
          <p14:tracePt t="15544" x="4818063" y="1714500"/>
          <p14:tracePt t="15548" x="4818063" y="1701800"/>
          <p14:tracePt t="15559" x="4830763" y="1689100"/>
          <p14:tracePt t="15568" x="4843463" y="1663700"/>
          <p14:tracePt t="15575" x="4856163" y="1627188"/>
          <p14:tracePt t="15583" x="4868863" y="1614488"/>
          <p14:tracePt t="15588" x="4868863" y="1589088"/>
          <p14:tracePt t="15598" x="4892675" y="1563688"/>
          <p14:tracePt t="15608" x="4892675" y="1552575"/>
          <p14:tracePt t="15630" x="4892675" y="1539875"/>
          <p14:tracePt t="15872" x="4892675" y="1552575"/>
          <p14:tracePt t="15881" x="4905375" y="1552575"/>
          <p14:tracePt t="15891" x="4905375" y="1576388"/>
          <p14:tracePt t="15906" x="4918075" y="1589088"/>
          <p14:tracePt t="15912" x="4918075" y="1601788"/>
          <p14:tracePt t="15923" x="4930775" y="1614488"/>
          <p14:tracePt t="15935" x="4930775" y="1627188"/>
          <p14:tracePt t="15951" x="4930775" y="1639888"/>
          <p14:tracePt t="15962" x="4943475" y="1639888"/>
          <p14:tracePt t="16031" x="4956175" y="1652588"/>
          <p14:tracePt t="16041" x="4968875" y="1663700"/>
          <p14:tracePt t="16053" x="4981575" y="1663700"/>
          <p14:tracePt t="16059" x="4992688" y="1689100"/>
          <p14:tracePt t="16069" x="5018088" y="1701800"/>
          <p14:tracePt t="16074" x="5043488" y="1727200"/>
          <p14:tracePt t="16088" x="5081588" y="1776413"/>
          <p14:tracePt t="16094" x="5105400" y="1801813"/>
          <p14:tracePt t="16098" x="5130800" y="1865313"/>
          <p14:tracePt t="16108" x="5156200" y="1901825"/>
          <p14:tracePt t="16114" x="5181600" y="1927225"/>
          <p14:tracePt t="16124" x="5194300" y="1989138"/>
          <p14:tracePt t="16134" x="5218113" y="2014538"/>
          <p14:tracePt t="16139" x="5230813" y="2039938"/>
          <p14:tracePt t="16148" x="5230813" y="2065338"/>
          <p14:tracePt t="16154" x="5230813" y="2089150"/>
          <p14:tracePt t="16164" x="5243513" y="2089150"/>
          <p14:tracePt t="16174" x="5243513" y="2101850"/>
          <p14:tracePt t="16206" x="5256213" y="2101850"/>
          <p14:tracePt t="16351" x="5256213" y="2114550"/>
          <p14:tracePt t="16356" x="5268913" y="2127250"/>
          <p14:tracePt t="16366" x="5281613" y="2152650"/>
          <p14:tracePt t="16377" x="5318125" y="2190750"/>
          <p14:tracePt t="16391" x="5343525" y="2214563"/>
          <p14:tracePt t="16396" x="5356225" y="2227263"/>
          <p14:tracePt t="16407" x="5368925" y="2239963"/>
          <p14:tracePt t="16416" x="5394325" y="2252663"/>
          <p14:tracePt t="16419" x="5407025" y="2265363"/>
          <p14:tracePt t="16431" x="5418138" y="2278063"/>
          <p14:tracePt t="16436" x="5430838" y="2290763"/>
          <p14:tracePt t="16446" x="5456238" y="2314575"/>
          <p14:tracePt t="16457" x="5481638" y="2327275"/>
          <p14:tracePt t="16462" x="5507038" y="2352675"/>
          <p14:tracePt t="16473" x="5518150" y="2365375"/>
          <p14:tracePt t="16476" x="5556250" y="2390775"/>
          <p14:tracePt t="16486" x="5594350" y="2439988"/>
          <p14:tracePt t="16496" x="5643563" y="2490788"/>
          <p14:tracePt t="16501" x="5668963" y="2527300"/>
          <p14:tracePt t="16512" x="5732463" y="2603500"/>
          <p14:tracePt t="16516" x="5794375" y="2665413"/>
          <p14:tracePt t="16526" x="5843588" y="2716213"/>
          <p14:tracePt t="16536" x="5881688" y="2765425"/>
          <p14:tracePt t="16541" x="5919788" y="2816225"/>
          <p14:tracePt t="16552" x="5956300" y="2865438"/>
          <p14:tracePt t="16558" x="5981700" y="2890838"/>
          <p14:tracePt t="16568" x="6007100" y="2916238"/>
          <p14:tracePt t="16578" x="6019800" y="2941638"/>
          <p14:tracePt t="16582" x="6045200" y="2941638"/>
          <p14:tracePt t="16594" x="6045200" y="2952750"/>
          <p14:tracePt t="16597" x="6056313" y="2952750"/>
          <p14:tracePt t="16607" x="6056313" y="2965450"/>
          <p14:tracePt t="16618" x="6069013" y="2978150"/>
          <p14:tracePt t="16639" x="6081713" y="2978150"/>
          <p14:tracePt t="16657" x="6094413" y="2978150"/>
          <p14:tracePt t="16673" x="6094413" y="2990850"/>
          <p14:tracePt t="16677" x="6107113" y="2990850"/>
          <p14:tracePt t="16688" x="6107113" y="3003550"/>
          <p14:tracePt t="16704" x="6132513" y="3016250"/>
          <p14:tracePt t="16713" x="6132513" y="3028950"/>
          <p14:tracePt t="16717" x="6145213" y="3041650"/>
          <p14:tracePt t="16727" x="6157913" y="3041650"/>
          <p14:tracePt t="16739" x="6181725" y="3065463"/>
          <p14:tracePt t="16743" x="6194425" y="3090863"/>
          <p14:tracePt t="16753" x="6219825" y="3116263"/>
          <p14:tracePt t="16757" x="6232525" y="3141663"/>
          <p14:tracePt t="16767" x="6257925" y="3165475"/>
          <p14:tracePt t="16779" x="6269038" y="3178175"/>
          <p14:tracePt t="16784" x="6294438" y="3216275"/>
          <p14:tracePt t="16794" x="6294438" y="3228975"/>
          <p14:tracePt t="16799" x="6319838" y="3241675"/>
          <p14:tracePt t="16809" x="6332538" y="3267075"/>
          <p14:tracePt t="16820" x="6345238" y="3267075"/>
          <p14:tracePt t="16824" x="6357938" y="3278188"/>
          <p14:tracePt t="16834" x="6357938" y="3290888"/>
          <p14:tracePt t="16839" x="6370638" y="3290888"/>
          <p14:tracePt t="16859" x="6370638" y="3303588"/>
          <p14:tracePt t="16864" x="6381750" y="3303588"/>
          <p14:tracePt t="16879" x="6394450" y="3316288"/>
          <p14:tracePt t="16889" x="6407150" y="3316288"/>
          <p14:tracePt t="16899" x="6407150" y="3341688"/>
          <p14:tracePt t="16905" x="6432550" y="3341688"/>
          <p14:tracePt t="16915" x="6432550" y="3367088"/>
          <p14:tracePt t="16919" x="6457950" y="3390900"/>
          <p14:tracePt t="16929" x="6483350" y="3416300"/>
          <p14:tracePt t="16939" x="6494463" y="3441700"/>
          <p14:tracePt t="16945" x="6532563" y="3479800"/>
          <p14:tracePt t="16956" x="6570663" y="3516313"/>
          <p14:tracePt t="16959" x="6583363" y="3529013"/>
          <p14:tracePt t="16969" x="6594475" y="3541713"/>
          <p14:tracePt t="16979" x="6619875" y="3567113"/>
          <p14:tracePt t="16986" x="6632575" y="3579813"/>
          <p14:tracePt t="16999" x="6657975" y="3590925"/>
          <p14:tracePt t="17011" x="6657975" y="3603625"/>
          <p14:tracePt t="17021" x="6670675" y="3603625"/>
          <p14:tracePt t="17025" x="6670675" y="3616325"/>
          <p14:tracePt t="17041" x="6683375" y="3616325"/>
          <p14:tracePt t="17051" x="6683375" y="3629025"/>
          <p14:tracePt t="17062" x="6696075" y="3629025"/>
          <p14:tracePt t="17075" x="6696075" y="3641725"/>
          <p14:tracePt t="17081" x="6707188" y="3654425"/>
          <p14:tracePt t="17101" x="6719888" y="3667125"/>
          <p14:tracePt t="17105" x="6732588" y="3679825"/>
          <p14:tracePt t="17117" x="6732588" y="3692525"/>
          <p14:tracePt t="17123" x="6757988" y="3716338"/>
          <p14:tracePt t="17141" x="6770688" y="3741738"/>
          <p14:tracePt t="17148" x="6783388" y="3754438"/>
          <p14:tracePt t="17158" x="6796088" y="3754438"/>
          <p14:tracePt t="17161" x="6796088" y="3779838"/>
          <p14:tracePt t="17172" x="6819900" y="3779838"/>
          <p14:tracePt t="17184" x="6819900" y="3803650"/>
          <p14:tracePt t="17190" x="6832600" y="3803650"/>
          <p14:tracePt t="17198" x="6832600" y="3816350"/>
          <p14:tracePt t="17202" x="6845300" y="3816350"/>
          <p14:tracePt t="17213" x="6858000" y="3841750"/>
          <p14:tracePt t="17228" x="6870700" y="3854450"/>
          <p14:tracePt t="17244" x="6896100" y="3867150"/>
          <p14:tracePt t="17254" x="6896100" y="3879850"/>
          <p14:tracePt t="17264" x="6908800" y="3879850"/>
          <p14:tracePt t="17268" x="6908800" y="3892550"/>
          <p14:tracePt t="17277" x="6919913" y="3892550"/>
          <p14:tracePt t="17283" x="6919913" y="3905250"/>
          <p14:tracePt t="17293" x="6932613" y="3905250"/>
          <p14:tracePt t="17307" x="6945313" y="3905250"/>
          <p14:tracePt t="17318" x="6945313" y="3916363"/>
          <p14:tracePt t="17324" x="6958013" y="3929063"/>
          <p14:tracePt t="17344" x="6983413" y="3941763"/>
          <p14:tracePt t="17361" x="6996113" y="3954463"/>
          <p14:tracePt t="17364" x="6996113" y="3967163"/>
          <p14:tracePt t="17374" x="7008813" y="3967163"/>
          <p14:tracePt t="17384" x="7008813" y="3979863"/>
          <p14:tracePt t="17390" x="7019925" y="3979863"/>
          <p14:tracePt t="17399" x="7032625" y="3992563"/>
          <p14:tracePt t="17404" x="7032625" y="4005263"/>
          <p14:tracePt t="17414" x="7045325" y="4005263"/>
          <p14:tracePt t="17429" x="7058025" y="4005263"/>
          <p14:tracePt t="17439" x="7070725" y="4017963"/>
          <p14:tracePt t="17454" x="7083425" y="4017963"/>
          <p14:tracePt t="17466" x="7083425" y="4029075"/>
          <p14:tracePt t="17479" x="7096125" y="4029075"/>
          <p14:tracePt t="17487" x="7096125" y="4041775"/>
          <p14:tracePt t="17496" x="7108825" y="4041775"/>
          <p14:tracePt t="17506" x="7121525" y="4041775"/>
          <p14:tracePt t="17537" x="7132638" y="4054475"/>
          <p14:tracePt t="17550" x="7145338" y="4054475"/>
          <p14:tracePt t="17559" x="7145338" y="4067175"/>
          <p14:tracePt t="17591" x="7158038" y="4067175"/>
          <p14:tracePt t="17606" x="7170738" y="4079875"/>
          <p14:tracePt t="17616" x="7170738" y="4092575"/>
          <p14:tracePt t="17626" x="7196138" y="4092575"/>
          <p14:tracePt t="17632" x="7196138" y="4105275"/>
          <p14:tracePt t="17646" x="7208838" y="4105275"/>
          <p14:tracePt t="17666" x="7208838" y="4117975"/>
          <p14:tracePt t="17672" x="7221538" y="4117975"/>
          <p14:tracePt t="17707" x="7221538" y="4129088"/>
          <p14:tracePt t="17711" x="7232650" y="4129088"/>
          <p14:tracePt t="17737" x="7245350" y="4129088"/>
          <p14:tracePt t="17747" x="7245350" y="4141788"/>
          <p14:tracePt t="17752" x="7258050" y="4141788"/>
          <p14:tracePt t="17761" x="7270750" y="4154488"/>
          <p14:tracePt t="17803" x="7283450" y="4154488"/>
          <p14:tracePt t="17828" x="7296150" y="4167188"/>
          <p14:tracePt t="17964" x="7296150" y="4179888"/>
          <p14:tracePt t="17970" x="7308850" y="4179888"/>
          <p14:tracePt t="17979" x="7308850" y="4192588"/>
          <p14:tracePt t="17989" x="7321550" y="4205288"/>
          <p14:tracePt t="17994" x="7321550" y="4217988"/>
          <p14:tracePt t="18004" x="7334250" y="4230688"/>
          <p14:tracePt t="18009" x="7345363" y="4241800"/>
          <p14:tracePt t="18020" x="7345363" y="4254500"/>
          <p14:tracePt t="18029" x="7345363" y="4267200"/>
          <p14:tracePt t="18034" x="7358063" y="4292600"/>
          <p14:tracePt t="18060" x="7358063" y="4318000"/>
          <p14:tracePt t="18070" x="7358063" y="4330700"/>
          <p14:tracePt t="18075" x="7370763" y="4330700"/>
          <p14:tracePt t="18087" x="7370763" y="4341813"/>
          <p14:tracePt t="18089" x="7370763" y="4354513"/>
          <p14:tracePt t="18125" x="7370763" y="4367213"/>
          <p14:tracePt t="18195" x="7370763" y="4379913"/>
          <p14:tracePt t="18232" x="7370763" y="4392613"/>
          <p14:tracePt t="18245" x="7370763" y="4405313"/>
          <p14:tracePt t="18252" x="7370763" y="4418013"/>
          <p14:tracePt t="18277" x="7383463" y="4430713"/>
          <p14:tracePt t="18291" x="7383463" y="4443413"/>
          <p14:tracePt t="18311" x="7383463" y="4454525"/>
          <p14:tracePt t="18318" x="7383463" y="4467225"/>
          <p14:tracePt t="18332" x="7383463" y="4479925"/>
          <p14:tracePt t="18369" x="7383463" y="4492625"/>
          <p14:tracePt t="18570" x="7383463" y="4479925"/>
          <p14:tracePt t="18584" x="7370763" y="4479925"/>
          <p14:tracePt t="18594" x="7370763" y="4467225"/>
          <p14:tracePt t="18600" x="7370763" y="4454525"/>
          <p14:tracePt t="18609" x="7370763" y="4443413"/>
          <p14:tracePt t="18614" x="7370763" y="4405313"/>
          <p14:tracePt t="18625" x="7370763" y="4392613"/>
          <p14:tracePt t="18636" x="7370763" y="4367213"/>
          <p14:tracePt t="18639" x="7370763" y="4341813"/>
          <p14:tracePt t="18649" x="7370763" y="4318000"/>
          <p14:tracePt t="18656" x="7370763" y="4279900"/>
          <p14:tracePt t="18665" x="7370763" y="4254500"/>
          <p14:tracePt t="18675" x="7383463" y="4217988"/>
          <p14:tracePt t="18679" x="7396163" y="4205288"/>
          <p14:tracePt t="18689" x="7396163" y="4179888"/>
          <p14:tracePt t="18695" x="7408863" y="4154488"/>
          <p14:tracePt t="18706" x="7408863" y="4141788"/>
          <p14:tracePt t="18715" x="7408863" y="4129088"/>
          <p14:tracePt t="18732" x="7408863" y="4117975"/>
          <p14:tracePt t="18735" x="7408863" y="4105275"/>
          <p14:tracePt t="18755" x="7421563" y="4092575"/>
          <p14:tracePt t="18761" x="7421563" y="4079875"/>
          <p14:tracePt t="18795" x="7421563" y="4067175"/>
          <p14:tracePt t="18998" x="7434263" y="4067175"/>
          <p14:tracePt t="19028" x="7434263" y="4079875"/>
          <p14:tracePt t="19054" x="7434263" y="4092575"/>
          <p14:tracePt t="19558" x="7434263" y="4105275"/>
          <p14:tracePt t="19700" x="7434263" y="4117975"/>
          <p14:tracePt t="19779" x="7434263" y="4129088"/>
          <p14:tracePt t="19785" x="7434263" y="4141788"/>
          <p14:tracePt t="20228" x="7421563" y="4141788"/>
          <p14:tracePt t="20243" x="7408863" y="4141788"/>
          <p14:tracePt t="20283" x="7408863" y="4129088"/>
          <p14:tracePt t="20300" x="7408863" y="4117975"/>
          <p14:tracePt t="20309" x="7396163" y="4117975"/>
          <p14:tracePt t="20319" x="7396163" y="4105275"/>
          <p14:tracePt t="20339" x="7396163" y="4079875"/>
          <p14:tracePt t="20359" x="7396163" y="4067175"/>
          <p14:tracePt t="20416" x="7396163" y="4054475"/>
          <p14:tracePt t="20441" x="7396163" y="4041775"/>
          <p14:tracePt t="20446" x="7396163" y="4017963"/>
          <p14:tracePt t="20456" x="7396163" y="3979863"/>
          <p14:tracePt t="20462" x="7408863" y="3954463"/>
          <p14:tracePt t="20472" x="7408863" y="3929063"/>
          <p14:tracePt t="20483" x="7421563" y="3892550"/>
          <p14:tracePt t="20486" x="7421563" y="3879850"/>
          <p14:tracePt t="20496" x="7434263" y="3867150"/>
          <p14:tracePt t="20512" x="7434263" y="3854450"/>
          <p14:tracePt t="20727" x="7434263" y="3867150"/>
          <p14:tracePt t="20738" x="7434263" y="3892550"/>
          <p14:tracePt t="20743" x="7434263" y="3916363"/>
          <p14:tracePt t="20753" x="7434263" y="3929063"/>
          <p14:tracePt t="20764" x="7434263" y="3941763"/>
          <p14:tracePt t="20767" x="7434263" y="3967163"/>
          <p14:tracePt t="20777" x="7434263" y="3979863"/>
          <p14:tracePt t="20783" x="7434263" y="3992563"/>
          <p14:tracePt t="20793" x="7434263" y="4017963"/>
          <p14:tracePt t="20807" x="7434263" y="4029075"/>
          <p14:tracePt t="20819" x="7421563" y="4041775"/>
          <p14:tracePt t="20824" x="7421563" y="4054475"/>
          <p14:tracePt t="20844" x="7421563" y="4067175"/>
          <p14:tracePt t="20865" x="7421563" y="4079875"/>
          <p14:tracePt t="20914" x="7421563" y="4092575"/>
          <p14:tracePt t="20947" x="7421563" y="4105275"/>
          <p14:tracePt t="21062" x="7421563" y="4117975"/>
          <p14:tracePt t="21086" x="7421563" y="4129088"/>
          <p14:tracePt t="22089" x="7421563" y="4141788"/>
          <p14:tracePt t="22099" x="7421563" y="4154488"/>
          <p14:tracePt t="22110" x="7421563" y="4167188"/>
          <p14:tracePt t="22127" x="7421563" y="4179888"/>
          <p14:tracePt t="22131" x="7421563" y="4192588"/>
          <p14:tracePt t="22160" x="7421563" y="4205288"/>
          <p14:tracePt t="22447" x="7408863" y="4205288"/>
          <p14:tracePt t="22463" x="7396163" y="4205288"/>
          <p14:tracePt t="22474" x="7396163" y="4179888"/>
          <p14:tracePt t="22478" x="7396163" y="4167188"/>
          <p14:tracePt t="22488" x="7383463" y="4154488"/>
          <p14:tracePt t="22494" x="7383463" y="4141788"/>
          <p14:tracePt t="22504" x="7383463" y="4129088"/>
          <p14:tracePt t="22513" x="7383463" y="4117975"/>
          <p14:tracePt t="22528" x="7383463" y="4105275"/>
          <p14:tracePt t="23133" x="7383463" y="4092575"/>
          <p14:tracePt t="23139" x="7383463" y="4054475"/>
          <p14:tracePt t="23149" x="7370763" y="3992563"/>
          <p14:tracePt t="23159" x="7334250" y="3941763"/>
          <p14:tracePt t="23163" x="7308850" y="3867150"/>
          <p14:tracePt t="23173" x="7270750" y="3803650"/>
          <p14:tracePt t="23179" x="7221538" y="3703638"/>
          <p14:tracePt t="23189" x="7196138" y="3629025"/>
          <p14:tracePt t="23199" x="7132638" y="3579813"/>
          <p14:tracePt t="23203" x="7096125" y="3529013"/>
          <p14:tracePt t="23213" x="7070725" y="3490913"/>
          <p14:tracePt t="23219" x="7032625" y="3467100"/>
          <p14:tracePt t="23229" x="7008813" y="3429000"/>
          <p14:tracePt t="23239" x="6983413" y="3403600"/>
          <p14:tracePt t="23245" x="6945313" y="3390900"/>
          <p14:tracePt t="23255" x="6932613" y="3354388"/>
          <p14:tracePt t="23260" x="6919913" y="3341688"/>
          <p14:tracePt t="23269" x="6883400" y="3316288"/>
          <p14:tracePt t="23279" x="6870700" y="3290888"/>
          <p14:tracePt t="23285" x="6845300" y="3254375"/>
          <p14:tracePt t="23295" x="6819900" y="3241675"/>
          <p14:tracePt t="23299" x="6796088" y="3203575"/>
          <p14:tracePt t="23310" x="6745288" y="3165475"/>
          <p14:tracePt t="23320" x="6707188" y="3116263"/>
          <p14:tracePt t="23326" x="6657975" y="3065463"/>
          <p14:tracePt t="23335" x="6607175" y="3003550"/>
          <p14:tracePt t="23339" x="6557963" y="2952750"/>
          <p14:tracePt t="23351" x="6483350" y="2890838"/>
          <p14:tracePt t="23361" x="6407150" y="2816225"/>
          <p14:tracePt t="23365" x="6332538" y="2740025"/>
          <p14:tracePt t="23377" x="6269038" y="2678113"/>
          <p14:tracePt t="23381" x="6181725" y="2603500"/>
          <p14:tracePt t="23391" x="6094413" y="2540000"/>
          <p14:tracePt t="23401" x="6007100" y="2465388"/>
          <p14:tracePt t="23405" x="5919788" y="2390775"/>
          <p14:tracePt t="23415" x="5843588" y="2327275"/>
          <p14:tracePt t="23421" x="5768975" y="2265363"/>
          <p14:tracePt t="23431" x="5707063" y="2214563"/>
          <p14:tracePt t="23441" x="5656263" y="2190750"/>
          <p14:tracePt t="23445" x="5630863" y="2165350"/>
          <p14:tracePt t="23455" x="5607050" y="2152650"/>
          <p14:tracePt t="23461" x="5594350" y="2114550"/>
          <p14:tracePt t="23471" x="5568950" y="2114550"/>
          <p14:tracePt t="23481" x="5568950" y="2089150"/>
          <p14:tracePt t="23487" x="5556250" y="2089150"/>
          <p14:tracePt t="23501" x="5543550" y="2089150"/>
          <p14:tracePt t="23511" x="5543550" y="2078038"/>
          <p14:tracePt t="23537" x="5530850" y="2078038"/>
          <p14:tracePt t="23542" x="5530850" y="2065338"/>
          <p14:tracePt t="23551" x="5518150" y="2052638"/>
          <p14:tracePt t="23567" x="5494338" y="2039938"/>
          <p14:tracePt t="23577" x="5481638" y="2014538"/>
          <p14:tracePt t="23583" x="5443538" y="1989138"/>
          <p14:tracePt t="23594" x="5394325" y="1939925"/>
          <p14:tracePt t="23603" x="5356225" y="1876425"/>
          <p14:tracePt t="23607" x="5318125" y="1839913"/>
          <p14:tracePt t="23617" x="5268913" y="1776413"/>
          <p14:tracePt t="23623" x="5230813" y="1752600"/>
          <p14:tracePt t="23633" x="5205413" y="1701800"/>
          <p14:tracePt t="23644" x="5181600" y="1663700"/>
          <p14:tracePt t="23647" x="5168900" y="1639888"/>
          <p14:tracePt t="23657" x="5143500" y="1601788"/>
          <p14:tracePt t="23663" x="5130800" y="1589088"/>
          <p14:tracePt t="23677" x="5118100" y="1576388"/>
          <p14:tracePt t="23687" x="5118100" y="1563688"/>
          <p14:tracePt t="23764" x="5105400" y="1563688"/>
          <p14:tracePt t="23899" x="5130800" y="1589088"/>
          <p14:tracePt t="23905" x="5168900" y="1639888"/>
          <p14:tracePt t="23915" x="5194300" y="1689100"/>
          <p14:tracePt t="23926" x="5281613" y="1789113"/>
          <p14:tracePt t="23931" x="5356225" y="1865313"/>
          <p14:tracePt t="23944" x="5443538" y="1939925"/>
          <p14:tracePt t="23945" x="5543550" y="2052638"/>
          <p14:tracePt t="23955" x="5656263" y="2152650"/>
          <p14:tracePt t="23965" x="5743575" y="2227263"/>
          <p14:tracePt t="23971" x="5894388" y="2365375"/>
          <p14:tracePt t="23981" x="5981700" y="2439988"/>
          <p14:tracePt t="23985" x="6081713" y="2540000"/>
          <p14:tracePt t="23995" x="6157913" y="2616200"/>
          <p14:tracePt t="24005" x="6257925" y="2690813"/>
          <p14:tracePt t="24011" x="6294438" y="2752725"/>
          <p14:tracePt t="24021" x="6357938" y="2816225"/>
          <p14:tracePt t="24026" x="6407150" y="2878138"/>
          <p14:tracePt t="24039" x="6457950" y="2941638"/>
          <p14:tracePt t="24045" x="6507163" y="2978150"/>
          <p14:tracePt t="24055" x="6545263" y="3028950"/>
          <p14:tracePt t="24060" x="6594475" y="3078163"/>
          <p14:tracePt t="24069" x="6619875" y="3103563"/>
          <p14:tracePt t="24076" x="6657975" y="3141663"/>
          <p14:tracePt t="24085" x="6683375" y="3178175"/>
          <p14:tracePt t="24095" x="6707188" y="3203575"/>
          <p14:tracePt t="24099" x="6757988" y="3241675"/>
          <p14:tracePt t="24110" x="6783388" y="3267075"/>
          <p14:tracePt t="24115" x="6832600" y="3316288"/>
          <p14:tracePt t="24127" x="6870700" y="3341688"/>
          <p14:tracePt t="24141" x="6983413" y="3441700"/>
          <p14:tracePt t="24149" x="7032625" y="3490913"/>
          <p14:tracePt t="24155" x="7070725" y="3554413"/>
          <p14:tracePt t="24165" x="7121525" y="3603625"/>
          <p14:tracePt t="24176" x="7170738" y="3629025"/>
          <p14:tracePt t="24181" x="7196138" y="3679825"/>
          <p14:tracePt t="24193" x="7245350" y="3741738"/>
          <p14:tracePt t="24195" x="7258050" y="3754438"/>
          <p14:tracePt t="24205" x="7308850" y="3803650"/>
          <p14:tracePt t="24215" x="7321550" y="3829050"/>
          <p14:tracePt t="24221" x="7345363" y="3854450"/>
          <p14:tracePt t="24231" x="7345363" y="3879850"/>
          <p14:tracePt t="24235" x="7383463" y="3929063"/>
          <p14:tracePt t="24245" x="7396163" y="3954463"/>
          <p14:tracePt t="24255" x="7408863" y="3992563"/>
          <p14:tracePt t="24261" x="7434263" y="4041775"/>
          <p14:tracePt t="24271" x="7446963" y="4079875"/>
          <p14:tracePt t="24277" x="7458075" y="4117975"/>
          <p14:tracePt t="24287" x="7470775" y="4141788"/>
          <p14:tracePt t="24298" x="7470775" y="4167188"/>
          <p14:tracePt t="24301" x="7483475" y="4192588"/>
          <p14:tracePt t="24311" x="7483475" y="4205288"/>
          <p14:tracePt t="24327" x="7483475" y="4230688"/>
          <p14:tracePt t="24337" x="7496175" y="4230688"/>
          <p14:tracePt t="24342" x="7496175" y="4241800"/>
          <p14:tracePt t="24351" x="7496175" y="4254500"/>
          <p14:tracePt t="24359" x="7508875" y="4254500"/>
          <p14:tracePt t="24367" x="7508875" y="4267200"/>
          <p14:tracePt t="24381" x="7508875" y="4279900"/>
          <p14:tracePt t="24397" x="7508875" y="4292600"/>
          <p14:tracePt t="24417" x="7508875" y="4305300"/>
          <p14:tracePt t="24448" x="7508875" y="4318000"/>
          <p14:tracePt t="24539" x="7496175" y="4318000"/>
          <p14:tracePt t="24543" x="7483475" y="4318000"/>
          <p14:tracePt t="24559" x="7458075" y="4318000"/>
          <p14:tracePt t="24569" x="7434263" y="4318000"/>
          <p14:tracePt t="24579" x="7421563" y="4318000"/>
          <p14:tracePt t="24589" x="7408863" y="4318000"/>
          <p14:tracePt t="24593" x="7396163" y="4318000"/>
          <p14:tracePt t="24649" x="7396163" y="4305300"/>
          <p14:tracePt t="24659" x="7383463" y="4305300"/>
          <p14:tracePt t="24689" x="7370763" y="4305300"/>
          <p14:tracePt t="24699" x="7358063" y="4292600"/>
          <p14:tracePt t="24729" x="7358063" y="4279900"/>
          <p14:tracePt t="24973" x="7370763" y="4279900"/>
          <p14:tracePt t="24983" x="7370763" y="4292600"/>
          <p14:tracePt t="25043" x="7370763" y="4305300"/>
          <p14:tracePt t="25053" x="7370763" y="4330700"/>
          <p14:tracePt t="25067" x="7370763" y="4341813"/>
          <p14:tracePt t="25077" x="7370763" y="4354513"/>
          <p14:tracePt t="25083" x="7370763" y="4367213"/>
          <p14:tracePt t="25093" x="7370763" y="4379913"/>
          <p14:tracePt t="25103" x="7370763" y="4392613"/>
          <p14:tracePt t="25119" x="7383463" y="4405313"/>
          <p14:tracePt t="25143" x="7383463" y="4418013"/>
          <p14:tracePt t="25159" x="7383463" y="4430713"/>
          <p14:tracePt t="25174" x="7396163" y="4443413"/>
          <p14:tracePt t="25195" x="7396163" y="4454525"/>
          <p14:tracePt t="25205" x="7396163" y="4467225"/>
          <p14:tracePt t="25216" x="7396163" y="4479925"/>
          <p14:tracePt t="25225" x="7396163" y="4492625"/>
          <p14:tracePt t="25231" x="7396163" y="4505325"/>
          <p14:tracePt t="25237" x="7408863" y="4505325"/>
          <p14:tracePt t="25247" x="7408863" y="4530725"/>
          <p14:tracePt t="25263" x="7408863" y="4543425"/>
          <p14:tracePt t="25274" x="7408863" y="4554538"/>
          <p14:tracePt t="25277" x="7421563" y="4567238"/>
          <p14:tracePt t="25287" x="7421563" y="4579938"/>
          <p14:tracePt t="25304" x="7421563" y="4592638"/>
          <p14:tracePt t="25329" x="7421563" y="4618038"/>
          <p14:tracePt t="25343" x="7421563" y="4630738"/>
          <p14:tracePt t="25353" x="7421563" y="4643438"/>
          <p14:tracePt t="25359" x="7421563" y="4656138"/>
          <p14:tracePt t="25369" x="7421563" y="4679950"/>
          <p14:tracePt t="25374" x="7421563" y="4692650"/>
          <p14:tracePt t="25383" x="7421563" y="4718050"/>
          <p14:tracePt t="25393" x="7421563" y="4730750"/>
          <p14:tracePt t="25399" x="7421563" y="4768850"/>
          <p14:tracePt t="25409" x="7408863" y="4792663"/>
          <p14:tracePt t="25413" x="7396163" y="4830763"/>
          <p14:tracePt t="25425" x="7396163" y="4843463"/>
          <p14:tracePt t="25435" x="7396163" y="4856163"/>
          <p14:tracePt t="25440" x="7383463" y="4879975"/>
          <p14:tracePt t="25449" x="7383463" y="4905375"/>
          <p14:tracePt t="25456" x="7383463" y="4918075"/>
          <p14:tracePt t="25465" x="7370763" y="4943475"/>
          <p14:tracePt t="25475" x="7370763" y="4956175"/>
          <p14:tracePt t="25479" x="7358063" y="4968875"/>
          <p14:tracePt t="25490" x="7358063" y="4992688"/>
          <p14:tracePt t="25499" x="7358063" y="5018088"/>
          <p14:tracePt t="25505" x="7345363" y="5030788"/>
          <p14:tracePt t="25515" x="7345363" y="5043488"/>
          <p14:tracePt t="25519" x="7345363" y="5068888"/>
          <p14:tracePt t="25529" x="7334250" y="5081588"/>
          <p14:tracePt t="25535" x="7321550" y="5105400"/>
          <p14:tracePt t="25545" x="7321550" y="5130800"/>
          <p14:tracePt t="25561" x="7321550" y="5143500"/>
          <p14:tracePt t="25573" x="7308850" y="5156200"/>
          <p14:tracePt t="25575" x="7308850" y="5168900"/>
          <p14:tracePt t="25853" x="7308850" y="5118100"/>
          <p14:tracePt t="25857" x="7308850" y="5056188"/>
          <p14:tracePt t="25867" x="7308850" y="5005388"/>
          <p14:tracePt t="25877" x="7321550" y="4968875"/>
          <p14:tracePt t="25883" x="7321550" y="4905375"/>
          <p14:tracePt t="25893" x="7334250" y="4830763"/>
          <p14:tracePt t="25899" x="7334250" y="4768850"/>
          <p14:tracePt t="25909" x="7358063" y="4692650"/>
          <p14:tracePt t="25919" x="7358063" y="4643438"/>
          <p14:tracePt t="25923" x="7358063" y="4579938"/>
          <p14:tracePt t="25933" x="7370763" y="4554538"/>
          <p14:tracePt t="25940" x="7370763" y="4543425"/>
          <p14:tracePt t="25949" x="7370763" y="4518025"/>
          <p14:tracePt t="25959" x="7383463" y="4492625"/>
          <p14:tracePt t="25973" x="7383463" y="4479925"/>
          <p14:tracePt t="25979" x="7383463" y="4467225"/>
          <p14:tracePt t="25991" x="7383463" y="4454525"/>
          <p14:tracePt t="26015" x="7383463" y="4443413"/>
          <p14:tracePt t="26029" x="7383463" y="4430713"/>
          <p14:tracePt t="26045" x="7383463" y="4405313"/>
          <p14:tracePt t="26056" x="7383463" y="4379913"/>
          <p14:tracePt t="26059" x="7383463" y="4354513"/>
          <p14:tracePt t="26069" x="7383463" y="4330700"/>
          <p14:tracePt t="26079" x="7383463" y="4318000"/>
          <p14:tracePt t="26085" x="7383463" y="4292600"/>
          <p14:tracePt t="26095" x="7396163" y="4267200"/>
          <p14:tracePt t="26107" x="7396163" y="4254500"/>
          <p14:tracePt t="26122" x="7396163" y="4241800"/>
          <p14:tracePt t="26257" x="7396163" y="4230688"/>
          <p14:tracePt t="26297" x="7396163" y="4217988"/>
          <p14:tracePt t="26301" x="7396163" y="4205288"/>
          <p14:tracePt t="26322" x="7396163" y="4192588"/>
          <p14:tracePt t="26337" x="7396163" y="4179888"/>
          <p14:tracePt t="26580" x="7408863" y="4179888"/>
          <p14:tracePt t="26689" x="7408863" y="4192588"/>
          <p14:tracePt t="26701" x="7408863" y="4217988"/>
          <p14:tracePt t="26705" x="7408863" y="4230688"/>
          <p14:tracePt t="26715" x="7408863" y="4241800"/>
          <p14:tracePt t="26725" x="7408863" y="4254500"/>
          <p14:tracePt t="26731" x="7408863" y="4279900"/>
          <p14:tracePt t="26741" x="7408863" y="4292600"/>
          <p14:tracePt t="26745" x="7408863" y="4330700"/>
          <p14:tracePt t="26755" x="7408863" y="4341813"/>
          <p14:tracePt t="26765" x="7421563" y="4367213"/>
          <p14:tracePt t="26771" x="7421563" y="4379913"/>
          <p14:tracePt t="26781" x="7421563" y="4405313"/>
          <p14:tracePt t="26785" x="7434263" y="4418013"/>
          <p14:tracePt t="26795" x="7434263" y="4443413"/>
          <p14:tracePt t="26805" x="7434263" y="4454525"/>
          <p14:tracePt t="26811" x="7446963" y="4479925"/>
          <p14:tracePt t="26821" x="7446963" y="4492625"/>
          <p14:tracePt t="26827" x="7446963" y="4505325"/>
          <p14:tracePt t="26838" x="7446963" y="4530725"/>
          <p14:tracePt t="26848" x="7446963" y="4543425"/>
          <p14:tracePt t="26851" x="7446963" y="4554538"/>
          <p14:tracePt t="26861" x="7446963" y="4579938"/>
          <p14:tracePt t="26867" x="7446963" y="4605338"/>
          <p14:tracePt t="26878" x="7458075" y="4618038"/>
          <p14:tracePt t="26888" x="7458075" y="4630738"/>
          <p14:tracePt t="26891" x="7458075" y="4656138"/>
          <p14:tracePt t="26907" x="7458075" y="4667250"/>
          <p14:tracePt t="26917" x="7470775" y="4679950"/>
          <p14:tracePt t="26933" x="7470775" y="4692650"/>
          <p14:tracePt t="26943" x="7470775" y="4705350"/>
          <p14:tracePt t="26957" x="7470775" y="4730750"/>
          <p14:tracePt t="26973" x="7483475" y="4730750"/>
          <p14:tracePt t="26983" x="7483475" y="4743450"/>
          <p14:tracePt t="26988" x="7483475" y="4756150"/>
          <p14:tracePt t="26998" x="7483475" y="4768850"/>
          <p14:tracePt t="27007" x="7483475" y="4779963"/>
          <p14:tracePt t="27023" x="7483475" y="4792663"/>
          <p14:tracePt t="27028" x="7483475" y="4818063"/>
          <p14:tracePt t="27037" x="7483475" y="4830763"/>
          <p14:tracePt t="27049" x="7483475" y="4843463"/>
          <p14:tracePt t="27054" x="7483475" y="4856163"/>
          <p14:tracePt t="27063" x="7483475" y="4868863"/>
          <p14:tracePt t="27070" x="7483475" y="4879975"/>
          <p14:tracePt t="27079" x="7496175" y="4879975"/>
          <p14:tracePt t="27089" x="7496175" y="4892675"/>
          <p14:tracePt t="27104" x="7496175" y="4905375"/>
          <p14:tracePt t="27109" x="7496175" y="4918075"/>
          <p14:tracePt t="27120" x="7496175" y="4930775"/>
          <p14:tracePt t="27137" x="7496175" y="4943475"/>
          <p14:tracePt t="27159" x="7496175" y="4956175"/>
          <p14:tracePt t="27186" x="7496175" y="4968875"/>
          <p14:tracePt t="27189" x="7496175" y="4981575"/>
          <p14:tracePt t="27199" x="7508875" y="4992688"/>
          <p14:tracePt t="27215" x="7508875" y="5005388"/>
          <p14:tracePt t="27225" x="7508875" y="5018088"/>
          <p14:tracePt t="27249" x="7508875" y="5030788"/>
          <p14:tracePt t="27265" x="7508875" y="5056188"/>
          <p14:tracePt t="27270" x="7508875" y="5068888"/>
          <p14:tracePt t="27281" x="7508875" y="5081588"/>
          <p14:tracePt t="27291" x="7508875" y="5092700"/>
          <p14:tracePt t="27295" x="7508875" y="5105400"/>
          <p14:tracePt t="27311" x="7508875" y="5118100"/>
          <p14:tracePt t="27331" x="7508875" y="5130800"/>
          <p14:tracePt t="27371" x="7508875" y="5143500"/>
          <p14:tracePt t="27391" x="7508875" y="5156200"/>
          <p14:tracePt t="27467" x="7521575" y="5156200"/>
          <p14:tracePt t="27577" x="7521575" y="5130800"/>
          <p14:tracePt t="27587" x="7508875" y="5092700"/>
          <p14:tracePt t="27593" x="7508875" y="5056188"/>
          <p14:tracePt t="27603" x="7496175" y="5018088"/>
          <p14:tracePt t="27613" x="7496175" y="4981575"/>
          <p14:tracePt t="27623" x="7496175" y="4943475"/>
          <p14:tracePt t="27629" x="7496175" y="4918075"/>
          <p14:tracePt t="27633" x="7483475" y="4868863"/>
          <p14:tracePt t="27643" x="7483475" y="4843463"/>
          <p14:tracePt t="27653" x="7483475" y="4805363"/>
          <p14:tracePt t="27659" x="7483475" y="4779963"/>
          <p14:tracePt t="27670" x="7483475" y="4756150"/>
          <p14:tracePt t="27673" x="7483475" y="4730750"/>
          <p14:tracePt t="27683" x="7483475" y="4692650"/>
          <p14:tracePt t="27693" x="7483475" y="4656138"/>
          <p14:tracePt t="27699" x="7483475" y="4630738"/>
          <p14:tracePt t="27709" x="7483475" y="4605338"/>
          <p14:tracePt t="27713" x="7470775" y="4579938"/>
          <p14:tracePt t="27723" x="7470775" y="4567238"/>
          <p14:tracePt t="27736" x="7470775" y="4543425"/>
          <p14:tracePt t="27739" x="7470775" y="4530725"/>
          <p14:tracePt t="27749" x="7458075" y="4505325"/>
          <p14:tracePt t="27755" x="7458075" y="4492625"/>
          <p14:tracePt t="27765" x="7458075" y="4454525"/>
          <p14:tracePt t="27775" x="7458075" y="4430713"/>
          <p14:tracePt t="27779" x="7446963" y="4405313"/>
          <p14:tracePt t="27789" x="7434263" y="4379913"/>
          <p14:tracePt t="27795" x="7434263" y="4367213"/>
          <p14:tracePt t="27805" x="7434263" y="4341813"/>
          <p14:tracePt t="27820" x="7434263" y="4330700"/>
          <p14:tracePt t="27836" x="7434263" y="4318000"/>
          <p14:tracePt t="27875" x="7434263" y="4305300"/>
          <p14:tracePt t="27895" x="7434263" y="4292600"/>
          <p14:tracePt t="27916" x="7434263" y="4279900"/>
          <p14:tracePt t="27925" x="7434263" y="4267200"/>
          <p14:tracePt t="27935" x="7421563" y="4241800"/>
          <p14:tracePt t="27941" x="7421563" y="4230688"/>
          <p14:tracePt t="27952" x="7421563" y="4192588"/>
          <p14:tracePt t="27955" x="7421563" y="4179888"/>
          <p14:tracePt t="27968" x="7421563" y="4167188"/>
          <p14:tracePt t="27977" x="7421563" y="4154488"/>
          <p14:tracePt t="27991" x="7421563" y="4141788"/>
          <p14:tracePt t="28177" x="7408863" y="4141788"/>
          <p14:tracePt t="28199" x="7408863" y="4154488"/>
          <p14:tracePt t="28219" x="7408863" y="4167188"/>
          <p14:tracePt t="28233" x="7408863" y="4179888"/>
          <p14:tracePt t="28239" x="7408863" y="4192588"/>
          <p14:tracePt t="28259" x="7408863" y="4205288"/>
          <p14:tracePt t="28263" x="7408863" y="4217988"/>
          <p14:tracePt t="28279" x="7421563" y="4217988"/>
          <p14:tracePt t="28289" x="7421563" y="4230688"/>
          <p14:tracePt t="28299" x="7421563" y="4254500"/>
          <p14:tracePt t="28303" x="7421563" y="4267200"/>
          <p14:tracePt t="28315" x="7421563" y="4279900"/>
          <p14:tracePt t="28319" x="7421563" y="4292600"/>
          <p14:tracePt t="28330" x="7421563" y="4318000"/>
          <p14:tracePt t="28339" x="7421563" y="4330700"/>
          <p14:tracePt t="28345" x="7421563" y="4341813"/>
          <p14:tracePt t="28355" x="7421563" y="4354513"/>
          <p14:tracePt t="28360" x="7421563" y="4367213"/>
          <p14:tracePt t="28379" x="7421563" y="4379913"/>
          <p14:tracePt t="28813" x="7421563" y="4392613"/>
          <p14:tracePt t="28839" x="7421563" y="4405313"/>
          <p14:tracePt t="28843" x="7434263" y="4405313"/>
          <p14:tracePt t="28863" x="7434263" y="4418013"/>
          <p14:tracePt t="29121" x="7421563" y="4405313"/>
          <p14:tracePt t="29127" x="7421563" y="4379913"/>
          <p14:tracePt t="29141" x="7396163" y="4341813"/>
          <p14:tracePt t="29151" x="7370763" y="4292600"/>
          <p14:tracePt t="29161" x="7345363" y="4230688"/>
          <p14:tracePt t="29167" x="7321550" y="4154488"/>
          <p14:tracePt t="29177" x="7296150" y="4092575"/>
          <p14:tracePt t="29182" x="7258050" y="3992563"/>
          <p14:tracePt t="29191" x="7221538" y="3892550"/>
          <p14:tracePt t="29201" x="7196138" y="3792538"/>
          <p14:tracePt t="29207" x="7132638" y="3692525"/>
          <p14:tracePt t="29218" x="7070725" y="3590925"/>
          <p14:tracePt t="29221" x="7045325" y="3516313"/>
          <p14:tracePt t="29234" x="6996113" y="3441700"/>
          <p14:tracePt t="29243" x="6970713" y="3403600"/>
          <p14:tracePt t="29248" x="6919913" y="3341688"/>
          <p14:tracePt t="29257" x="6883400" y="3278188"/>
          <p14:tracePt t="29263" x="6807200" y="3203575"/>
          <p14:tracePt t="29273" x="6732588" y="3128963"/>
          <p14:tracePt t="29284" x="6607175" y="3041650"/>
          <p14:tracePt t="29287" x="6445250" y="2952750"/>
          <p14:tracePt t="29297" x="6157913" y="2840038"/>
          <p14:tracePt t="29303" x="5756275" y="2740025"/>
          <p14:tracePt t="29313" x="5343525" y="2603500"/>
          <p14:tracePt t="29323" x="4905375" y="2478088"/>
          <p14:tracePt t="29327" x="4530725" y="2365375"/>
          <p14:tracePt t="29337" x="4179888" y="2227263"/>
          <p14:tracePt t="29343" x="4005263" y="2165350"/>
          <p14:tracePt t="29353" x="3954463" y="2127250"/>
          <p14:tracePt t="29363" x="3941763" y="2114550"/>
          <p14:tracePt t="29403" x="3954463" y="2101850"/>
          <p14:tracePt t="29611" x="3967163" y="2089150"/>
          <p14:tracePt t="29621" x="3979863" y="2065338"/>
          <p14:tracePt t="29625" x="4005263" y="2065338"/>
          <p14:tracePt t="29635" x="4041775" y="2052638"/>
          <p14:tracePt t="29645" x="4067175" y="2039938"/>
          <p14:tracePt t="29651" x="4141788" y="2039938"/>
          <p14:tracePt t="29661" x="4241800" y="2039938"/>
          <p14:tracePt t="29666" x="4379913" y="2065338"/>
          <p14:tracePt t="29675" x="4554538" y="2139950"/>
          <p14:tracePt t="29685" x="4805363" y="2227263"/>
          <p14:tracePt t="29691" x="5092700" y="2339975"/>
          <p14:tracePt t="29701" x="5456238" y="2540000"/>
          <p14:tracePt t="29707" x="5843588" y="2752725"/>
          <p14:tracePt t="29717" x="6207125" y="2928938"/>
          <p14:tracePt t="29727" x="6594475" y="3103563"/>
          <p14:tracePt t="29732" x="6858000" y="3228975"/>
          <p14:tracePt t="29741" x="7170738" y="3367088"/>
          <p14:tracePt t="29751" x="7470775" y="3503613"/>
          <p14:tracePt t="29757" x="7696200" y="3629025"/>
          <p14:tracePt t="29767" x="7908925" y="3792538"/>
          <p14:tracePt t="29771" x="7947025" y="3829050"/>
          <p14:tracePt t="29782" x="7972425" y="3867150"/>
          <p14:tracePt t="29787" x="7996238" y="3916363"/>
          <p14:tracePt t="29798" x="7996238" y="3941763"/>
          <p14:tracePt t="29807" x="8008938" y="3967163"/>
          <p14:tracePt t="29813" x="8008938" y="3979863"/>
          <p14:tracePt t="29823" x="8021638" y="4005263"/>
          <p14:tracePt t="29853" x="8021638" y="4017963"/>
          <p14:tracePt t="29863" x="8034338" y="4017963"/>
          <p14:tracePt t="29867" x="8034338" y="4029075"/>
          <p14:tracePt t="29887" x="8047038" y="4029075"/>
          <p14:tracePt t="29893" x="8047038" y="4041775"/>
          <p14:tracePt t="29907" x="8047038" y="4054475"/>
          <p14:tracePt t="29917" x="8059738" y="4067175"/>
          <p14:tracePt t="29929" x="8059738" y="4079875"/>
          <p14:tracePt t="29933" x="8072438" y="4105275"/>
          <p14:tracePt t="29943" x="8085138" y="4117975"/>
          <p14:tracePt t="29950" x="8096250" y="4141788"/>
          <p14:tracePt t="29959" x="8121650" y="4179888"/>
          <p14:tracePt t="29969" x="8134350" y="4230688"/>
          <p14:tracePt t="29973" x="8159750" y="4279900"/>
          <p14:tracePt t="29983" x="8185150" y="4341813"/>
          <p14:tracePt t="29989" x="8208963" y="4367213"/>
          <p14:tracePt t="29999" x="8208963" y="4405313"/>
          <p14:tracePt t="30009" x="8221663" y="4418013"/>
          <p14:tracePt t="30014" x="8221663" y="4454525"/>
          <p14:tracePt t="30023" x="8234363" y="4467225"/>
          <p14:tracePt t="30029" x="8234363" y="4479925"/>
          <p14:tracePt t="30039" x="8234363" y="4505325"/>
          <p14:tracePt t="30055" x="8247063" y="4567238"/>
          <p14:tracePt t="30066" x="8247063" y="4579938"/>
          <p14:tracePt t="30069" x="8247063" y="4592638"/>
          <p14:tracePt t="30079" x="8247063" y="4618038"/>
          <p14:tracePt t="30089" x="8247063" y="4630738"/>
          <p14:tracePt t="30095" x="8247063" y="4643438"/>
          <p14:tracePt t="30105" x="8247063" y="4656138"/>
          <p14:tracePt t="30109" x="8247063" y="4679950"/>
          <p14:tracePt t="30131" x="8247063" y="4692650"/>
          <p14:tracePt t="30145" x="8247063" y="4718050"/>
          <p14:tracePt t="30161" x="8247063" y="4730750"/>
          <p14:tracePt t="30171" x="8259763" y="4743450"/>
          <p14:tracePt t="30175" x="8259763" y="4756150"/>
          <p14:tracePt t="30185" x="8259763" y="4768850"/>
          <p14:tracePt t="30191" x="8259763" y="4779963"/>
          <p14:tracePt t="30201" x="8259763" y="4792663"/>
          <p14:tracePt t="30211" x="8259763" y="4818063"/>
          <p14:tracePt t="30225" x="8259763" y="4830763"/>
          <p14:tracePt t="30232" x="8259763" y="4843463"/>
          <p14:tracePt t="30241" x="8259763" y="4856163"/>
          <p14:tracePt t="30252" x="8259763" y="4868863"/>
          <p14:tracePt t="30255" x="8259763" y="4892675"/>
          <p14:tracePt t="30271" x="8259763" y="4905375"/>
          <p14:tracePt t="30283" x="8259763" y="4943475"/>
          <p14:tracePt t="30291" x="8259763" y="4956175"/>
          <p14:tracePt t="30298" x="8259763" y="4981575"/>
          <p14:tracePt t="30307" x="8259763" y="4992688"/>
          <p14:tracePt t="30312" x="8247063" y="5030788"/>
          <p14:tracePt t="30321" x="8247063" y="5043488"/>
          <p14:tracePt t="30332" x="8247063" y="5056188"/>
          <p14:tracePt t="30337" x="8247063" y="5081588"/>
          <p14:tracePt t="30348" x="8247063" y="5092700"/>
          <p14:tracePt t="30357" x="8234363" y="5092700"/>
          <p14:tracePt t="30493" x="8234363" y="5105400"/>
          <p14:tracePt t="30603" x="8221663" y="5105400"/>
          <p14:tracePt t="30619" x="8208963" y="5105400"/>
          <p14:tracePt t="30629" x="8197850" y="5118100"/>
          <p14:tracePt t="30645" x="8172450" y="5118100"/>
          <p14:tracePt t="30660" x="8159750" y="5118100"/>
          <p14:tracePt t="30669" x="8147050" y="5118100"/>
          <p14:tracePt t="30751" x="8134350" y="5118100"/>
          <p14:tracePt t="30755" x="8134350" y="5130800"/>
          <p14:tracePt t="30791" x="8121650" y="5130800"/>
          <p14:tracePt t="31089" x="8121650" y="5105400"/>
          <p14:tracePt t="31099" x="8121650" y="5043488"/>
          <p14:tracePt t="31103" x="8121650" y="4956175"/>
          <p14:tracePt t="31114" x="8108950" y="4818063"/>
          <p14:tracePt t="31129" x="8096250" y="4679950"/>
          <p14:tracePt t="31130" x="8072438" y="4530725"/>
          <p14:tracePt t="31139" x="8034338" y="4367213"/>
          <p14:tracePt t="31143" x="8008938" y="4230688"/>
          <p14:tracePt t="31153" x="7972425" y="4079875"/>
          <p14:tracePt t="31159" x="7959725" y="3954463"/>
          <p14:tracePt t="31169" x="7908925" y="3829050"/>
          <p14:tracePt t="31180" x="7872413" y="3741738"/>
          <p14:tracePt t="31183" x="7834313" y="3654425"/>
          <p14:tracePt t="31193" x="7808913" y="3579813"/>
          <p14:tracePt t="31199" x="7808913" y="3529013"/>
          <p14:tracePt t="31209" x="7783513" y="3503613"/>
          <p14:tracePt t="31219" x="7747000" y="3441700"/>
          <p14:tracePt t="31225" x="7721600" y="3416300"/>
          <p14:tracePt t="31235" x="7696200" y="3403600"/>
          <p14:tracePt t="31239" x="7670800" y="3378200"/>
          <p14:tracePt t="31249" x="7634288" y="3354388"/>
          <p14:tracePt t="31259" x="7596188" y="3303588"/>
          <p14:tracePt t="31269" x="7534275" y="3241675"/>
          <p14:tracePt t="31275" x="7470775" y="3154363"/>
          <p14:tracePt t="31280" x="7370763" y="3065463"/>
          <p14:tracePt t="31289" x="7245350" y="2978150"/>
          <p14:tracePt t="31299" x="7108825" y="2865438"/>
          <p14:tracePt t="31305" x="6996113" y="2765425"/>
          <p14:tracePt t="31315" x="6870700" y="2652713"/>
          <p14:tracePt t="31321" x="6745288" y="2527300"/>
          <p14:tracePt t="31331" x="6594475" y="2390775"/>
          <p14:tracePt t="31341" x="6407150" y="2227263"/>
          <p14:tracePt t="31347" x="6181725" y="2039938"/>
          <p14:tracePt t="31355" x="5981700" y="1901825"/>
          <p14:tracePt t="31361" x="5843588" y="1801813"/>
          <p14:tracePt t="31371" x="5707063" y="1739900"/>
          <p14:tracePt t="31381" x="5581650" y="1639888"/>
          <p14:tracePt t="31385" x="5468938" y="1601788"/>
          <p14:tracePt t="31397" x="5381625" y="1552575"/>
          <p14:tracePt t="31401" x="5318125" y="1514475"/>
          <p14:tracePt t="31412" x="5268913" y="1489075"/>
          <p14:tracePt t="31421" x="5243513" y="1476375"/>
          <p14:tracePt t="31427" x="5218113" y="1463675"/>
          <p14:tracePt t="31437" x="5218113" y="1450975"/>
          <p14:tracePt t="31441" x="5205413" y="1450975"/>
          <p14:tracePt t="31462" x="5205413" y="1439863"/>
          <p14:tracePt t="31467" x="5194300" y="1439863"/>
          <p14:tracePt t="31477" x="5181600" y="1439863"/>
          <p14:tracePt t="31481" x="5168900" y="1427163"/>
          <p14:tracePt t="31491" x="5143500" y="1414463"/>
          <p14:tracePt t="31501" x="5081588" y="1389063"/>
          <p14:tracePt t="31507" x="5018088" y="1363663"/>
          <p14:tracePt t="31517" x="4981575" y="1339850"/>
          <p14:tracePt t="31521" x="4956175" y="1327150"/>
          <p14:tracePt t="31531" x="4930775" y="1314450"/>
          <p14:tracePt t="31543" x="4905375" y="1301750"/>
          <p14:tracePt t="31547" x="4892675" y="1289050"/>
          <p14:tracePt t="31557" x="4868863" y="1263650"/>
          <p14:tracePt t="31563" x="4856163" y="1263650"/>
          <p14:tracePt t="31573" x="4843463" y="1263650"/>
          <p14:tracePt t="31583" x="4843463" y="1250950"/>
          <p14:tracePt t="31613" x="4830763" y="1250950"/>
          <p14:tracePt t="31627" x="4818063" y="1250950"/>
          <p14:tracePt t="31637" x="4805363" y="1250950"/>
          <p14:tracePt t="31663" x="4805363" y="1263650"/>
          <p14:tracePt t="31669" x="4792663" y="1276350"/>
          <p14:tracePt t="31683" x="4792663" y="1289050"/>
          <p14:tracePt t="31703" x="4792663" y="1314450"/>
          <p14:tracePt t="31709" x="4792663" y="1327150"/>
          <p14:tracePt t="31719" x="4792663" y="1339850"/>
          <p14:tracePt t="31723" x="4792663" y="1350963"/>
          <p14:tracePt t="31733" x="4792663" y="1376363"/>
          <p14:tracePt t="31749" x="4792663" y="1389063"/>
          <p14:tracePt t="31759" x="4792663" y="1401763"/>
          <p14:tracePt t="31763" x="4792663" y="1414463"/>
          <p14:tracePt t="31785" x="4792663" y="1427163"/>
          <p14:tracePt t="31789" x="4792663" y="1439863"/>
          <p14:tracePt t="31799" x="4792663" y="1450975"/>
          <p14:tracePt t="31805" x="4779963" y="1450975"/>
          <p14:tracePt t="31815" x="4779963" y="1463675"/>
          <p14:tracePt t="31825" x="4779963" y="1489075"/>
          <p14:tracePt t="31839" x="4779963" y="1514475"/>
          <p14:tracePt t="31846" x="4779963" y="1527175"/>
          <p14:tracePt t="31855" x="4779963" y="1552575"/>
          <p14:tracePt t="31865" x="4779963" y="1589088"/>
          <p14:tracePt t="31875" x="4779963" y="1601788"/>
          <p14:tracePt t="31879" x="4779963" y="1627188"/>
          <p14:tracePt t="31885" x="4792663" y="1652588"/>
          <p14:tracePt t="31896" x="4792663" y="1689100"/>
          <p14:tracePt t="31905" x="4805363" y="1714500"/>
          <p14:tracePt t="31913" x="4805363" y="1752600"/>
          <p14:tracePt t="31921" x="4818063" y="1765300"/>
          <p14:tracePt t="31925" x="4818063" y="1776413"/>
          <p14:tracePt t="31935" x="4830763" y="1776413"/>
          <p14:tracePt t="31946" x="4830763" y="1789113"/>
          <p14:tracePt t="32031" x="4818063" y="1789113"/>
          <p14:tracePt t="32081" x="4805363" y="1789113"/>
          <p14:tracePt t="32309" x="4805363" y="1776413"/>
          <p14:tracePt t="32313" x="4805363" y="1739900"/>
          <p14:tracePt t="32323" x="4805363" y="1714500"/>
          <p14:tracePt t="32339" x="4805363" y="1701800"/>
          <p14:tracePt t="32389" x="4805363" y="1727200"/>
          <p14:tracePt t="32395" x="4805363" y="1752600"/>
          <p14:tracePt t="32405" x="4805363" y="1776413"/>
          <p14:tracePt t="32409" x="4805363" y="1827213"/>
          <p14:tracePt t="32419" x="4805363" y="1865313"/>
          <p14:tracePt t="32429" x="4818063" y="1876425"/>
          <p14:tracePt t="32435" x="4818063" y="1901825"/>
          <p14:tracePt t="32446" x="4818063" y="1914525"/>
          <p14:tracePt t="32551" x="4818063" y="1901825"/>
          <p14:tracePt t="32555" x="4818063" y="1876425"/>
          <p14:tracePt t="32566" x="4805363" y="1839913"/>
          <p14:tracePt t="32571" x="4805363" y="1801813"/>
          <p14:tracePt t="32581" x="4805363" y="1776413"/>
          <p14:tracePt t="32591" x="4805363" y="1752600"/>
          <p14:tracePt t="32597" x="4805363" y="1727200"/>
          <p14:tracePt t="32607" x="4805363" y="1701800"/>
          <p14:tracePt t="32611" x="4805363" y="1676400"/>
          <p14:tracePt t="39402" x="4818063" y="1676400"/>
          <p14:tracePt t="39422" x="4830763" y="1676400"/>
          <p14:tracePt t="39794" x="4843463" y="1676400"/>
          <p14:tracePt t="39803" x="4856163" y="1676400"/>
          <p14:tracePt t="39819" x="4868863" y="1689100"/>
          <p14:tracePt t="39824" x="4879975" y="1701800"/>
          <p14:tracePt t="39834" x="4892675" y="1714500"/>
          <p14:tracePt t="39843" x="4892675" y="1727200"/>
          <p14:tracePt t="39849" x="4905375" y="1752600"/>
          <p14:tracePt t="39859" x="4918075" y="1765300"/>
          <p14:tracePt t="39865" x="4930775" y="1776413"/>
          <p14:tracePt t="39875" x="4943475" y="1814513"/>
          <p14:tracePt t="39886" x="4956175" y="1839913"/>
          <p14:tracePt t="39889" x="4968875" y="1865313"/>
          <p14:tracePt t="39899" x="4981575" y="1876425"/>
          <p14:tracePt t="39906" x="4981575" y="1914525"/>
          <p14:tracePt t="39915" x="4992688" y="1939925"/>
          <p14:tracePt t="39926" x="5005388" y="1965325"/>
          <p14:tracePt t="39930" x="5005388" y="1978025"/>
          <p14:tracePt t="39939" x="5018088" y="2014538"/>
          <p14:tracePt t="39948" x="5018088" y="2027238"/>
          <p14:tracePt t="39956" x="5018088" y="2052638"/>
          <p14:tracePt t="39965" x="5018088" y="2078038"/>
          <p14:tracePt t="39971" x="5018088" y="2089150"/>
          <p14:tracePt t="39981" x="5030788" y="2127250"/>
          <p14:tracePt t="39986" x="5030788" y="2139950"/>
          <p14:tracePt t="39998" x="5043488" y="2152650"/>
          <p14:tracePt t="40006" x="5043488" y="2178050"/>
          <p14:tracePt t="40012" x="5043488" y="2201863"/>
          <p14:tracePt t="40022" x="5043488" y="2227263"/>
          <p14:tracePt t="40026" x="5043488" y="2239963"/>
          <p14:tracePt t="40036" x="5043488" y="2265363"/>
          <p14:tracePt t="40047" x="5043488" y="2290763"/>
          <p14:tracePt t="40051" x="5043488" y="2327275"/>
          <p14:tracePt t="40062" x="5043488" y="2339975"/>
          <p14:tracePt t="40065" x="5043488" y="2365375"/>
          <p14:tracePt t="40075" x="5043488" y="2378075"/>
          <p14:tracePt t="40088" x="5043488" y="2403475"/>
          <p14:tracePt t="40092" x="5043488" y="2414588"/>
          <p14:tracePt t="40101" x="5043488" y="2427288"/>
          <p14:tracePt t="40108" x="5043488" y="2439988"/>
          <p14:tracePt t="40132" x="5030788" y="2478088"/>
          <p14:tracePt t="40141" x="5030788" y="2490788"/>
          <p14:tracePt t="40147" x="5030788" y="2503488"/>
          <p14:tracePt t="40158" x="5018088" y="2516188"/>
          <p14:tracePt t="40168" x="5018088" y="2540000"/>
          <p14:tracePt t="40172" x="5018088" y="2565400"/>
          <p14:tracePt t="40181" x="5005388" y="2578100"/>
          <p14:tracePt t="40187" x="4992688" y="2603500"/>
          <p14:tracePt t="40198" x="4992688" y="2640013"/>
          <p14:tracePt t="40208" x="4992688" y="2652713"/>
          <p14:tracePt t="40215" x="4981575" y="2665413"/>
          <p14:tracePt t="40224" x="4968875" y="2703513"/>
          <p14:tracePt t="40238" x="4968875" y="2716213"/>
          <p14:tracePt t="40248" x="4968875" y="2728913"/>
          <p14:tracePt t="40268" x="4968875" y="2740025"/>
          <p14:tracePt t="40430" x="4968875" y="2752725"/>
          <p14:tracePt t="40440" x="4968875" y="2765425"/>
          <p14:tracePt t="40828" x="4956175" y="2790825"/>
          <p14:tracePt t="40834" x="4956175" y="2803525"/>
          <p14:tracePt t="40844" x="4956175" y="2816225"/>
          <p14:tracePt t="40854" x="4956175" y="2828925"/>
          <p14:tracePt t="40867" x="4956175" y="2840038"/>
          <p14:tracePt t="41036" x="4956175" y="2852738"/>
          <p14:tracePt t="41047" x="4956175" y="2878138"/>
          <p14:tracePt t="41056" x="4981575" y="2890838"/>
          <p14:tracePt t="41060" x="4981575" y="2903538"/>
          <p14:tracePt t="41070" x="4981575" y="2928938"/>
          <p14:tracePt t="41075" x="4992688" y="2928938"/>
          <p14:tracePt t="41298" x="4992688" y="2916238"/>
          <p14:tracePt t="41302" x="4992688" y="2903538"/>
          <p14:tracePt t="41312" x="4981575" y="2890838"/>
          <p14:tracePt t="41317" x="4981575" y="2878138"/>
          <p14:tracePt t="41342" x="4981575" y="2865438"/>
          <p14:tracePt t="41398" x="4968875" y="2865438"/>
          <p14:tracePt t="41435" x="4956175" y="2865438"/>
          <p14:tracePt t="41448" x="4943475" y="2865438"/>
          <p14:tracePt t="41458" x="4930775" y="2865438"/>
          <p14:tracePt t="41474" x="4918075" y="2865438"/>
          <p14:tracePt t="41504" x="4905375" y="2865438"/>
          <p14:tracePt t="41786" x="4905375" y="2852738"/>
          <p14:tracePt t="41797" x="4905375" y="2816225"/>
          <p14:tracePt t="41802" x="4905375" y="2790825"/>
          <p14:tracePt t="41812" x="4918075" y="2765425"/>
          <p14:tracePt t="41822" x="4918075" y="2752725"/>
          <p14:tracePt t="41829" x="4918075" y="2740025"/>
          <p14:tracePt t="41918" x="4930775" y="2740025"/>
          <p14:tracePt t="41934" x="4943475" y="2740025"/>
          <p14:tracePt t="41948" x="4956175" y="2740025"/>
          <p14:tracePt t="42206" x="4968875" y="2740025"/>
          <p14:tracePt t="42229" x="4981575" y="2752725"/>
          <p14:tracePt t="42245" x="4992688" y="2752725"/>
          <p14:tracePt t="42271" x="5005388" y="2765425"/>
          <p14:tracePt t="42286" x="5005388" y="2778125"/>
          <p14:tracePt t="42312" x="5018088" y="2778125"/>
          <p14:tracePt t="42402" x="5018088" y="2790825"/>
          <p14:tracePt t="42472" x="5018088" y="2803525"/>
          <p14:tracePt t="42481" x="5043488" y="2816225"/>
          <p14:tracePt t="42493" x="5056188" y="2840038"/>
          <p14:tracePt t="42497" x="5081588" y="2878138"/>
          <p14:tracePt t="42507" x="5092700" y="2903538"/>
          <p14:tracePt t="42514" x="5092700" y="2928938"/>
          <p14:tracePt t="42524" x="5118100" y="2952750"/>
          <p14:tracePt t="42527" x="5118100" y="2965450"/>
          <p14:tracePt t="42538" x="5130800" y="2978150"/>
          <p14:tracePt t="42548" x="5130800" y="3003550"/>
          <p14:tracePt t="42554" x="5143500" y="3003550"/>
          <p14:tracePt t="42568" x="5143500" y="3016250"/>
          <p14:tracePt t="42577" x="5143500" y="3028950"/>
          <p14:tracePt t="42749" x="5143500" y="3016250"/>
          <p14:tracePt t="42766" x="5130800" y="3003550"/>
          <p14:tracePt t="42769" x="5118100" y="3003550"/>
          <p14:tracePt t="42830" x="5105400" y="3003550"/>
          <p14:tracePt t="42886" x="5092700" y="3003550"/>
          <p14:tracePt t="42911" x="5068888" y="2990850"/>
          <p14:tracePt t="42915" x="5068888" y="2978150"/>
          <p14:tracePt t="42925" x="5056188" y="2978150"/>
          <p14:tracePt t="42931" x="5030788" y="2952750"/>
          <p14:tracePt t="42942" x="5018088" y="2941638"/>
          <p14:tracePt t="42951" x="5018088" y="2928938"/>
          <p14:tracePt t="42955" x="5005388" y="2916238"/>
          <p14:tracePt t="42968" x="5005388" y="2903538"/>
          <p14:tracePt t="42971" x="4992688" y="2890838"/>
          <p14:tracePt t="42981" x="4992688" y="2878138"/>
          <p14:tracePt t="42992" x="4992688" y="2865438"/>
          <p14:tracePt t="42998" x="4981575" y="2840038"/>
          <p14:tracePt t="43009" x="4981575" y="2828925"/>
          <p14:tracePt t="43021" x="4981575" y="2816225"/>
          <p14:tracePt t="43032" x="4981575" y="2803525"/>
          <p14:tracePt t="43048" x="4981575" y="2790825"/>
          <p14:tracePt t="43061" x="4981575" y="2778125"/>
          <p14:tracePt t="43078" x="4981575" y="2765425"/>
          <p14:tracePt t="43174" x="4992688" y="2765425"/>
          <p14:tracePt t="43199" x="5005388" y="2765425"/>
          <p14:tracePt t="43213" x="5018088" y="2765425"/>
          <p14:tracePt t="43290" x="5030788" y="2765425"/>
          <p14:tracePt t="43304" x="5043488" y="2778125"/>
          <p14:tracePt t="43316" x="5056188" y="2778125"/>
          <p14:tracePt t="43336" x="5068888" y="2790825"/>
          <p14:tracePt t="43356" x="5068888" y="2803525"/>
          <p14:tracePt t="43442" x="5068888" y="2790825"/>
          <p14:tracePt t="43710" x="5081588" y="2790825"/>
          <p14:tracePt t="43717" x="5092700" y="2790825"/>
          <p14:tracePt t="43738" x="5105400" y="2790825"/>
          <p14:tracePt t="43747" x="5105400" y="2803525"/>
          <p14:tracePt t="43763" x="5118100" y="2816225"/>
          <p14:tracePt t="43789" x="5130800" y="2828925"/>
          <p14:tracePt t="43803" x="5143500" y="2840038"/>
          <p14:tracePt t="43819" x="5156200" y="2865438"/>
          <p14:tracePt t="43839" x="5168900" y="2890838"/>
          <p14:tracePt t="43843" x="5181600" y="2903538"/>
          <p14:tracePt t="43853" x="5194300" y="2916238"/>
          <p14:tracePt t="43859" x="5218113" y="2941638"/>
          <p14:tracePt t="43869" x="5230813" y="2952750"/>
          <p14:tracePt t="43879" x="5243513" y="2965450"/>
          <p14:tracePt t="43884" x="5256213" y="2978150"/>
          <p14:tracePt t="43896" x="5256213" y="2990850"/>
          <p14:tracePt t="43899" x="5256213" y="3003550"/>
          <p14:tracePt t="43909" x="5268913" y="3003550"/>
          <p14:tracePt t="43919" x="5281613" y="3028950"/>
          <p14:tracePt t="43926" x="5281613" y="3041650"/>
          <p14:tracePt t="43936" x="5294313" y="3054350"/>
          <p14:tracePt t="43940" x="5305425" y="3065463"/>
          <p14:tracePt t="43950" x="5305425" y="3078163"/>
          <p14:tracePt t="43959" x="5305425" y="3103563"/>
          <p14:tracePt t="43966" x="5318125" y="3128963"/>
          <p14:tracePt t="43976" x="5330825" y="3154363"/>
          <p14:tracePt t="43979" x="5330825" y="3165475"/>
          <p14:tracePt t="43989" x="5356225" y="3203575"/>
          <p14:tracePt t="43999" x="5368925" y="3228975"/>
          <p14:tracePt t="44012" x="5381625" y="3278188"/>
          <p14:tracePt t="44016" x="5407025" y="3316288"/>
          <p14:tracePt t="44022" x="5418138" y="3354388"/>
          <p14:tracePt t="44032" x="5418138" y="3378200"/>
          <p14:tracePt t="44041" x="5430838" y="3403600"/>
          <p14:tracePt t="44046" x="5443538" y="3429000"/>
          <p14:tracePt t="44056" x="5456238" y="3454400"/>
          <p14:tracePt t="44061" x="5456238" y="3467100"/>
          <p14:tracePt t="44071" x="5456238" y="3479800"/>
          <p14:tracePt t="44082" x="5468938" y="3490913"/>
          <p14:tracePt t="44183" x="5481638" y="3503613"/>
          <p14:tracePt t="44191" x="5494338" y="3516313"/>
          <p14:tracePt t="44202" x="5494338" y="3541713"/>
          <p14:tracePt t="44208" x="5518150" y="3554413"/>
          <p14:tracePt t="44217" x="5518150" y="3579813"/>
          <p14:tracePt t="44222" x="5543550" y="3603625"/>
          <p14:tracePt t="44234" x="5556250" y="3629025"/>
          <p14:tracePt t="44244" x="5581650" y="3654425"/>
          <p14:tracePt t="44247" x="5594350" y="3679825"/>
          <p14:tracePt t="44258" x="5607050" y="3692525"/>
          <p14:tracePt t="44263" x="5619750" y="3703638"/>
          <p14:tracePt t="44275" x="5630863" y="3716338"/>
          <p14:tracePt t="44283" x="5643563" y="3729038"/>
          <p14:tracePt t="44288" x="5656263" y="3741738"/>
          <p14:tracePt t="44304" x="5668963" y="3754438"/>
          <p14:tracePt t="44328" x="5681663" y="3754438"/>
          <p14:tracePt t="44339" x="5681663" y="3767138"/>
          <p14:tracePt t="44355" x="5694363" y="3779838"/>
          <p14:tracePt t="44384" x="5707063" y="3792538"/>
          <p14:tracePt t="44423" x="5719763" y="3803650"/>
          <p14:tracePt t="44444" x="5719763" y="3816350"/>
          <p14:tracePt t="44449" x="5719763" y="3829050"/>
          <p14:tracePt t="44466" x="5732463" y="3829050"/>
          <p14:tracePt t="44476" x="5743575" y="3841750"/>
          <p14:tracePt t="44580" x="5743575" y="3829050"/>
          <p14:tracePt t="44626" x="5743575" y="3816350"/>
          <p14:tracePt t="44636" x="5732463" y="3816350"/>
          <p14:tracePt t="44645" x="5732463" y="3803650"/>
          <p14:tracePt t="44662" x="5719763" y="3803650"/>
          <p14:tracePt t="44666" x="5719763" y="3792538"/>
          <p14:tracePt t="44676" x="5707063" y="3792538"/>
          <p14:tracePt t="44691" x="5694363" y="3779838"/>
          <p14:tracePt t="44701" x="5681663" y="3767138"/>
          <p14:tracePt t="44707" x="5668963" y="3741738"/>
          <p14:tracePt t="44718" x="5656263" y="3716338"/>
          <p14:tracePt t="44728" x="5643563" y="3679825"/>
          <p14:tracePt t="44732" x="5630863" y="3641725"/>
          <p14:tracePt t="44744" x="5607050" y="3603625"/>
          <p14:tracePt t="44748" x="5594350" y="3554413"/>
          <p14:tracePt t="44757" x="5594350" y="3503613"/>
          <p14:tracePt t="44768" x="5581650" y="3454400"/>
          <p14:tracePt t="44772" x="5568950" y="3416300"/>
          <p14:tracePt t="44781" x="5568950" y="3390900"/>
          <p14:tracePt t="44787" x="5568950" y="3354388"/>
          <p14:tracePt t="44797" x="5543550" y="3303588"/>
          <p14:tracePt t="44807" x="5543550" y="3278188"/>
          <p14:tracePt t="44811" x="5543550" y="3241675"/>
          <p14:tracePt t="44823" x="5543550" y="3216275"/>
          <p14:tracePt t="44827" x="5543550" y="3203575"/>
          <p14:tracePt t="44838" x="5518150" y="3178175"/>
          <p14:tracePt t="44847" x="5518150" y="3165475"/>
          <p14:tracePt t="44933" x="5518150" y="3154363"/>
          <p14:tracePt t="44943" x="5507038" y="3141663"/>
          <p14:tracePt t="44949" x="5494338" y="3141663"/>
          <p14:tracePt t="44959" x="5494338" y="3128963"/>
          <p14:tracePt t="44969" x="5481638" y="3103563"/>
          <p14:tracePt t="44973" x="5468938" y="3090863"/>
          <p14:tracePt t="44984" x="5443538" y="3054350"/>
          <p14:tracePt t="44989" x="5430838" y="3003550"/>
          <p14:tracePt t="44999" x="5418138" y="2990850"/>
          <p14:tracePt t="45009" x="5407025" y="2965450"/>
          <p14:tracePt t="45014" x="5394325" y="2928938"/>
          <p14:tracePt t="45023" x="5381625" y="2890838"/>
          <p14:tracePt t="45029" x="5356225" y="2865438"/>
          <p14:tracePt t="45039" x="5356225" y="2828925"/>
          <p14:tracePt t="45049" x="5318125" y="2765425"/>
          <p14:tracePt t="45055" x="5294313" y="2728913"/>
          <p14:tracePt t="45066" x="5268913" y="2690813"/>
          <p14:tracePt t="45069" x="5243513" y="2640013"/>
          <p14:tracePt t="45080" x="5194300" y="2590800"/>
          <p14:tracePt t="45092" x="5168900" y="2552700"/>
          <p14:tracePt t="45096" x="5143500" y="2527300"/>
          <p14:tracePt t="45107" x="5118100" y="2503488"/>
          <p14:tracePt t="45110" x="5092700" y="2478088"/>
          <p14:tracePt t="45120" x="5081588" y="2465388"/>
          <p14:tracePt t="45130" x="5068888" y="2439988"/>
          <p14:tracePt t="45339" x="5068888" y="2452688"/>
          <p14:tracePt t="45348" x="5068888" y="2465388"/>
          <p14:tracePt t="45352" x="5068888" y="2478088"/>
          <p14:tracePt t="45362" x="5068888" y="2490788"/>
          <p14:tracePt t="45373" x="5068888" y="2516188"/>
          <p14:tracePt t="45390" x="5068888" y="2540000"/>
          <p14:tracePt t="45444" x="5068888" y="2552700"/>
          <p14:tracePt t="45494" x="5068888" y="2565400"/>
          <p14:tracePt t="45498" x="5068888" y="2578100"/>
          <p14:tracePt t="45509" x="5068888" y="2603500"/>
          <p14:tracePt t="45513" x="5081588" y="2640013"/>
          <p14:tracePt t="45529" x="5081588" y="2678113"/>
          <p14:tracePt t="45534" x="5092700" y="2703513"/>
          <p14:tracePt t="45539" x="5092700" y="2740025"/>
          <p14:tracePt t="45549" x="5105400" y="2778125"/>
          <p14:tracePt t="45554" x="5118100" y="2803525"/>
          <p14:tracePt t="45564" x="5130800" y="2840038"/>
          <p14:tracePt t="45574" x="5143500" y="2865438"/>
          <p14:tracePt t="45579" x="5168900" y="2903538"/>
          <p14:tracePt t="45589" x="5181600" y="2941638"/>
          <p14:tracePt t="45593" x="5194300" y="2965450"/>
          <p14:tracePt t="45604" x="5205413" y="2990850"/>
          <p14:tracePt t="45614" x="5205413" y="3003550"/>
          <p14:tracePt t="45622" x="5218113" y="3016250"/>
          <p14:tracePt t="45629" x="5230813" y="3041650"/>
          <p14:tracePt t="45637" x="5230813" y="3054350"/>
          <p14:tracePt t="45646" x="5230813" y="3065463"/>
          <p14:tracePt t="45656" x="5243513" y="3078163"/>
          <p14:tracePt t="45659" x="5256213" y="3078163"/>
          <p14:tracePt t="45670" x="5256213" y="3090863"/>
          <p14:tracePt t="45675" x="5268913" y="3090863"/>
          <p14:tracePt t="45686" x="5268913" y="3103563"/>
          <p14:tracePt t="45699" x="5281613" y="3116263"/>
          <p14:tracePt t="45709" x="5294313" y="3128963"/>
          <p14:tracePt t="45715" x="5294313" y="3141663"/>
          <p14:tracePt t="45725" x="5305425" y="3154363"/>
          <p14:tracePt t="45737" x="5318125" y="3165475"/>
          <p14:tracePt t="45742" x="5330825" y="3190875"/>
          <p14:tracePt t="45758" x="5343525" y="3216275"/>
          <p14:tracePt t="45766" x="5356225" y="3241675"/>
          <p14:tracePt t="45776" x="5368925" y="3267075"/>
          <p14:tracePt t="45784" x="5381625" y="3278188"/>
          <p14:tracePt t="45792" x="5381625" y="3303588"/>
          <p14:tracePt t="45796" x="5394325" y="3328988"/>
          <p14:tracePt t="45808" x="5407025" y="3367088"/>
          <p14:tracePt t="45815" x="5418138" y="3390900"/>
          <p14:tracePt t="45824" x="5430838" y="3403600"/>
          <p14:tracePt t="45833" x="5443538" y="3441700"/>
          <p14:tracePt t="45838" x="5456238" y="3454400"/>
          <p14:tracePt t="45857" x="5468938" y="3479800"/>
          <p14:tracePt t="45861" x="5481638" y="3490913"/>
          <p14:tracePt t="45877" x="5481638" y="3503613"/>
          <p14:tracePt t="45897" x="5494338" y="3503613"/>
          <p14:tracePt t="45901" x="5494338" y="3516313"/>
          <p14:tracePt t="45927" x="5494338" y="3529013"/>
          <p14:tracePt t="45937" x="5507038" y="3529013"/>
          <p14:tracePt t="45951" x="5507038" y="3541713"/>
          <p14:tracePt t="45957" x="5507038" y="3554413"/>
          <p14:tracePt t="45978" x="5518150" y="3567113"/>
          <p14:tracePt t="45994" x="5518150" y="3579813"/>
          <p14:tracePt t="45998" x="5530850" y="3579813"/>
          <p14:tracePt t="46008" x="5530850" y="3590925"/>
          <p14:tracePt t="46018" x="5543550" y="3590925"/>
          <p14:tracePt t="46023" x="5543550" y="3603625"/>
          <p14:tracePt t="46037" x="5556250" y="3616325"/>
          <p14:tracePt t="46048" x="5556250" y="3629025"/>
          <p14:tracePt t="46058" x="5581650" y="3654425"/>
          <p14:tracePt t="46074" x="5594350" y="3679825"/>
          <p14:tracePt t="46079" x="5607050" y="3692525"/>
          <p14:tracePt t="46089" x="5607050" y="3703638"/>
          <p14:tracePt t="46099" x="5607050" y="3716338"/>
          <p14:tracePt t="46103" x="5619750" y="3741738"/>
          <p14:tracePt t="46120" x="5619750" y="3767138"/>
          <p14:tracePt t="46129" x="5619750" y="3779838"/>
          <p14:tracePt t="46155" x="5619750" y="3841750"/>
          <p14:tracePt t="46171" x="5619750" y="3854450"/>
          <p14:tracePt t="46184" x="5619750" y="3867150"/>
          <p14:tracePt t="46377" x="5630863" y="3879850"/>
          <p14:tracePt t="46396" x="5630863" y="3892550"/>
          <p14:tracePt t="46660" x="5630863" y="3867150"/>
          <p14:tracePt t="46671" x="5630863" y="3854450"/>
          <p14:tracePt t="46680" x="5630863" y="3841750"/>
          <p14:tracePt t="46685" x="5630863" y="3829050"/>
          <p14:tracePt t="46694" x="5630863" y="3816350"/>
          <p14:tracePt t="46700" x="5630863" y="3803650"/>
          <p14:tracePt t="46710" x="5630863" y="3779838"/>
          <p14:tracePt t="46724" x="5630863" y="3767138"/>
          <p14:tracePt t="46806" x="5643563" y="3767138"/>
          <p14:tracePt t="46895" x="5656263" y="3767138"/>
          <p14:tracePt t="46902" x="5668963" y="3767138"/>
          <p14:tracePt t="46911" x="5681663" y="3767138"/>
          <p14:tracePt t="46925" x="5694363" y="3767138"/>
          <p14:tracePt t="46965" x="5707063" y="3779838"/>
          <p14:tracePt t="46975" x="5707063" y="3803650"/>
          <p14:tracePt t="46981" x="5732463" y="3816350"/>
          <p14:tracePt t="46991" x="5743575" y="3841750"/>
          <p14:tracePt t="47002" x="5768975" y="3854450"/>
          <p14:tracePt t="47007" x="5794375" y="3879850"/>
          <p14:tracePt t="47018" x="5807075" y="3892550"/>
          <p14:tracePt t="47021" x="5832475" y="3905250"/>
          <p14:tracePt t="47048" x="5843588" y="3905250"/>
          <p14:tracePt t="47061" x="5856288" y="3892550"/>
          <p14:tracePt t="47071" x="5868988" y="3892550"/>
          <p14:tracePt t="47082" x="5868988" y="3879850"/>
          <p14:tracePt t="47088" x="5881688" y="3867150"/>
          <p14:tracePt t="47098" x="5894388" y="3854450"/>
          <p14:tracePt t="47102" x="5894388" y="3841750"/>
          <p14:tracePt t="47123" x="5907088" y="3829050"/>
          <p14:tracePt t="47138" x="5907088" y="3816350"/>
          <p14:tracePt t="47168" x="5919788" y="3816350"/>
          <p14:tracePt t="47180" x="5919788" y="3803650"/>
          <p14:tracePt t="47284" x="5932488" y="3803650"/>
          <p14:tracePt t="47290" x="5932488" y="3792538"/>
          <p14:tracePt t="47301" x="5945188" y="3792538"/>
          <p14:tracePt t="47305" x="5956300" y="3779838"/>
          <p14:tracePt t="47314" x="5981700" y="3767138"/>
          <p14:tracePt t="47324" x="6007100" y="3754438"/>
          <p14:tracePt t="47329" x="6056313" y="3716338"/>
          <p14:tracePt t="47339" x="6081713" y="3703638"/>
          <p14:tracePt t="47349" x="6107113" y="3679825"/>
          <p14:tracePt t="47356" x="6145213" y="3667125"/>
          <p14:tracePt t="47366" x="6157913" y="3654425"/>
          <p14:tracePt t="47369" x="6181725" y="3629025"/>
          <p14:tracePt t="47379" x="6207125" y="3616325"/>
          <p14:tracePt t="47406" x="6207125" y="3603625"/>
          <p14:tracePt t="47704" x="6207125" y="3616325"/>
          <p14:tracePt t="47884" x="6207125" y="3603625"/>
          <p14:tracePt t="47893" x="6194425" y="3541713"/>
          <p14:tracePt t="47903" x="6181725" y="3467100"/>
          <p14:tracePt t="47909" x="6157913" y="3403600"/>
          <p14:tracePt t="47920" x="6132513" y="3341688"/>
          <p14:tracePt t="47924" x="6132513" y="3316288"/>
          <p14:tracePt t="47936" x="6119813" y="3303588"/>
          <p14:tracePt t="47945" x="6119813" y="3290888"/>
          <p14:tracePt t="47989" x="6119813" y="3303588"/>
          <p14:tracePt t="48000" x="6119813" y="3328988"/>
          <p14:tracePt t="48005" x="6119813" y="3367088"/>
          <p14:tracePt t="48015" x="6119813" y="3378200"/>
          <p14:tracePt t="48025" x="6119813" y="3390900"/>
          <p14:tracePt t="48029" x="6119813" y="3416300"/>
          <p14:tracePt t="48039" x="6119813" y="3441700"/>
          <p14:tracePt t="48045" x="6119813" y="3454400"/>
          <p14:tracePt t="48055" x="6119813" y="3467100"/>
          <p14:tracePt t="48071" x="6119813" y="3479800"/>
          <p14:tracePt t="48112" x="6119813" y="3490913"/>
          <p14:tracePt t="48125" x="6119813" y="3503613"/>
          <p14:tracePt t="48135" x="6119813" y="3516313"/>
          <p14:tracePt t="48145" x="6119813" y="3529013"/>
          <p14:tracePt t="48151" x="6119813" y="3554413"/>
          <p14:tracePt t="48161" x="6119813" y="3579813"/>
          <p14:tracePt t="48167" x="6119813" y="3590925"/>
          <p14:tracePt t="48178" x="6107113" y="3616325"/>
          <p14:tracePt t="48188" x="6107113" y="3641725"/>
          <p14:tracePt t="48191" x="6107113" y="3667125"/>
          <p14:tracePt t="48201" x="6107113" y="3692525"/>
          <p14:tracePt t="48208" x="6094413" y="3703638"/>
          <p14:tracePt t="48218" x="6094413" y="3729038"/>
          <p14:tracePt t="48228" x="6094413" y="3741738"/>
          <p14:tracePt t="48233" x="6094413" y="3754438"/>
          <p14:tracePt t="48242" x="6094413" y="3767138"/>
          <p14:tracePt t="48262" x="6094413" y="3779838"/>
          <p14:tracePt t="48274" x="6094413" y="3792538"/>
          <p14:tracePt t="48285" x="6094413" y="3803650"/>
          <p14:tracePt t="48288" x="6094413" y="3816350"/>
          <p14:tracePt t="48298" x="6094413" y="3841750"/>
          <p14:tracePt t="48308" x="6094413" y="3854450"/>
          <p14:tracePt t="48313" x="6094413" y="3879850"/>
          <p14:tracePt t="48324" x="6094413" y="3892550"/>
          <p14:tracePt t="48328" x="6094413" y="3929063"/>
          <p14:tracePt t="48337" x="6094413" y="3954463"/>
          <p14:tracePt t="48348" x="6094413" y="3967163"/>
          <p14:tracePt t="48354" x="6094413" y="3979863"/>
          <p14:tracePt t="48366" x="6094413" y="4005263"/>
          <p14:tracePt t="48367" x="6094413" y="4017963"/>
          <p14:tracePt t="48394" x="6094413" y="4029075"/>
          <p14:tracePt t="48403" x="6094413" y="4041775"/>
          <p14:tracePt t="48419" x="6094413" y="4054475"/>
          <p14:tracePt t="48433" x="6094413" y="4079875"/>
          <p14:tracePt t="48444" x="6094413" y="4092575"/>
          <p14:tracePt t="48449" x="6094413" y="4117975"/>
          <p14:tracePt t="48459" x="6094413" y="4154488"/>
          <p14:tracePt t="48469" x="6094413" y="4179888"/>
          <p14:tracePt t="48474" x="6094413" y="4205288"/>
          <p14:tracePt t="48485" x="6107113" y="4230688"/>
          <p14:tracePt t="48489" x="6107113" y="4267200"/>
          <p14:tracePt t="48500" x="6107113" y="4279900"/>
          <p14:tracePt t="48509" x="6107113" y="4292600"/>
          <p14:tracePt t="48516" x="6107113" y="4305300"/>
          <p14:tracePt t="48530" x="6107113" y="4318000"/>
          <p14:tracePt t="48556" x="6107113" y="4330700"/>
          <p14:tracePt t="48570" x="6107113" y="4341813"/>
          <p14:tracePt t="48580" x="6107113" y="4354513"/>
          <p14:tracePt t="48590" x="6119813" y="4354513"/>
          <p14:tracePt t="48596" x="6119813" y="4379913"/>
          <p14:tracePt t="48605" x="6119813" y="4392613"/>
          <p14:tracePt t="48609" x="6132513" y="4418013"/>
          <p14:tracePt t="48622" x="6132513" y="4430713"/>
          <p14:tracePt t="48633" x="6132513" y="4454525"/>
          <p14:tracePt t="48635" x="6132513" y="4467225"/>
          <p14:tracePt t="48646" x="6132513" y="4492625"/>
          <p14:tracePt t="48652" x="6145213" y="4505325"/>
          <p14:tracePt t="48663" x="6145213" y="4543425"/>
          <p14:tracePt t="48672" x="6145213" y="4567238"/>
          <p14:tracePt t="48676" x="6157913" y="4592638"/>
          <p14:tracePt t="48686" x="6157913" y="4618038"/>
          <p14:tracePt t="48692" x="6169025" y="4630738"/>
          <p14:tracePt t="48702" x="6169025" y="4656138"/>
          <p14:tracePt t="48712" x="6169025" y="4667250"/>
          <p14:tracePt t="48717" x="6169025" y="4679950"/>
          <p14:tracePt t="48726" x="6169025" y="4692650"/>
          <p14:tracePt t="48752" x="6169025" y="4705350"/>
          <p14:tracePt t="48840" x="6169025" y="4718050"/>
          <p14:tracePt t="48848" x="6169025" y="4730750"/>
          <p14:tracePt t="48869" x="6169025" y="4743450"/>
          <p14:tracePt t="48894" x="6169025" y="4756150"/>
          <p14:tracePt t="48927" x="6169025" y="4768850"/>
          <p14:tracePt t="48933" x="6169025" y="4779963"/>
          <p14:tracePt t="48943" x="6169025" y="4792663"/>
          <p14:tracePt t="48953" x="6169025" y="4805363"/>
          <p14:tracePt t="48958" x="6169025" y="4818063"/>
          <p14:tracePt t="48969" x="6169025" y="4843463"/>
          <p14:tracePt t="48973" x="6169025" y="4856163"/>
          <p14:tracePt t="48983" x="6169025" y="4879975"/>
          <p14:tracePt t="48994" x="6169025" y="4905375"/>
          <p14:tracePt t="48999" x="6157913" y="4930775"/>
          <p14:tracePt t="49009" x="6157913" y="4943475"/>
          <p14:tracePt t="49013" x="6157913" y="4968875"/>
          <p14:tracePt t="49023" x="6157913" y="4981575"/>
          <p14:tracePt t="49033" x="6157913" y="5005388"/>
          <p14:tracePt t="49039" x="6157913" y="5018088"/>
          <p14:tracePt t="49049" x="6145213" y="5030788"/>
          <p14:tracePt t="49053" x="6145213" y="5056188"/>
          <p14:tracePt t="49064" x="6132513" y="5056188"/>
          <p14:tracePt t="49073" x="6132513" y="5068888"/>
          <p14:tracePt t="49079" x="6132513" y="5081588"/>
          <p14:tracePt t="49098" x="6132513" y="5092700"/>
          <p14:tracePt t="49103" x="6132513" y="5105400"/>
          <p14:tracePt t="49113" x="6132513" y="5118100"/>
          <p14:tracePt t="49134" x="6132513" y="5130800"/>
          <p14:tracePt t="49138" x="6132513" y="5143500"/>
          <p14:tracePt t="49317" x="6132513" y="5130800"/>
          <p14:tracePt t="49326" x="6119813" y="5092700"/>
          <p14:tracePt t="49331" x="6119813" y="5018088"/>
          <p14:tracePt t="49340" x="6107113" y="4956175"/>
          <p14:tracePt t="49345" x="6081713" y="4868863"/>
          <p14:tracePt t="49356" x="6056313" y="4756150"/>
          <p14:tracePt t="49365" x="6019800" y="4656138"/>
          <p14:tracePt t="49369" x="5994400" y="4567238"/>
          <p14:tracePt t="49381" x="5956300" y="4479925"/>
          <p14:tracePt t="49386" x="5932488" y="4392613"/>
          <p14:tracePt t="49396" x="5894388" y="4279900"/>
          <p14:tracePt t="49406" x="5868988" y="4192588"/>
          <p14:tracePt t="49409" x="5843588" y="4129088"/>
          <p14:tracePt t="49419" x="5832475" y="4067175"/>
          <p14:tracePt t="49425" x="5819775" y="4017963"/>
          <p14:tracePt t="49436" x="5819775" y="3979863"/>
          <p14:tracePt t="49446" x="5807075" y="3954463"/>
          <p14:tracePt t="49452" x="5807075" y="3929063"/>
          <p14:tracePt t="49462" x="5807075" y="3916363"/>
          <p14:tracePt t="49465" x="5807075" y="3905250"/>
          <p14:tracePt t="49476" x="5807075" y="3892550"/>
          <p14:tracePt t="49492" x="5807075" y="3867150"/>
          <p14:tracePt t="49501" x="5794375" y="3841750"/>
          <p14:tracePt t="49506" x="5794375" y="3829050"/>
          <p14:tracePt t="49515" x="5794375" y="3803650"/>
          <p14:tracePt t="49525" x="5794375" y="3779838"/>
          <p14:tracePt t="49531" x="5781675" y="3754438"/>
          <p14:tracePt t="49542" x="5768975" y="3703638"/>
          <p14:tracePt t="49548" x="5756275" y="3667125"/>
          <p14:tracePt t="49558" x="5743575" y="3616325"/>
          <p14:tracePt t="49568" x="5732463" y="3554413"/>
          <p14:tracePt t="49571" x="5732463" y="3541713"/>
          <p14:tracePt t="49584" x="5732463" y="3529013"/>
          <p14:tracePt t="49587" x="5719763" y="3516313"/>
          <p14:tracePt t="49937" x="5719763" y="3541713"/>
          <p14:tracePt t="49946" x="5719763" y="3554413"/>
          <p14:tracePt t="49949" x="5707063" y="3567113"/>
          <p14:tracePt t="49959" x="5694363" y="3590925"/>
          <p14:tracePt t="49969" x="5694363" y="3603625"/>
          <p14:tracePt t="49986" x="5694363" y="3629025"/>
          <p14:tracePt t="50001" x="5681663" y="3641725"/>
          <p14:tracePt t="50016" x="5668963" y="3667125"/>
          <p14:tracePt t="50032" x="5668963" y="3679825"/>
          <p14:tracePt t="50042" x="5668963" y="3692525"/>
          <p14:tracePt t="50052" x="5668963" y="3703638"/>
          <p14:tracePt t="50057" x="5668963" y="3716338"/>
          <p14:tracePt t="50067" x="5656263" y="3729038"/>
          <p14:tracePt t="50083" x="5656263" y="3741738"/>
          <p14:tracePt t="50097" x="5656263" y="3754438"/>
          <p14:tracePt t="50308" x="5656263" y="3741738"/>
          <p14:tracePt t="50499" x="5656263" y="3767138"/>
          <p14:tracePt t="50510" x="5656263" y="3792538"/>
          <p14:tracePt t="50516" x="5656263" y="3816350"/>
          <p14:tracePt t="50526" x="5656263" y="3841750"/>
          <p14:tracePt t="50535" x="5656263" y="3854450"/>
          <p14:tracePt t="50540" x="5656263" y="3879850"/>
          <p14:tracePt t="50549" x="5656263" y="3892550"/>
          <p14:tracePt t="50565" x="5656263" y="3916363"/>
          <p14:tracePt t="50661" x="5656263" y="3929063"/>
          <p14:tracePt t="50798" x="5656263" y="3916363"/>
          <p14:tracePt t="50807" x="5643563" y="3867150"/>
          <p14:tracePt t="50817" x="5643563" y="3829050"/>
          <p14:tracePt t="50824" x="5643563" y="3779838"/>
          <p14:tracePt t="50833" x="5643563" y="3741738"/>
          <p14:tracePt t="50838" x="5643563" y="3716338"/>
          <p14:tracePt t="50848" x="5656263" y="3679825"/>
          <p14:tracePt t="50858" x="5668963" y="3654425"/>
          <p14:tracePt t="50863" x="5681663" y="3629025"/>
          <p14:tracePt t="50874" x="5681663" y="3603625"/>
          <p14:tracePt t="50878" x="5681663" y="3590925"/>
          <p14:tracePt t="50929" x="5694363" y="3590925"/>
          <p14:tracePt t="51066" x="5694363" y="3616325"/>
          <p14:tracePt t="51077" x="5707063" y="3667125"/>
          <p14:tracePt t="51081" x="5707063" y="3716338"/>
          <p14:tracePt t="51089" x="5719763" y="3792538"/>
          <p14:tracePt t="51099" x="5719763" y="3841750"/>
          <p14:tracePt t="51105" x="5719763" y="3905250"/>
          <p14:tracePt t="51115" x="5719763" y="3941763"/>
          <p14:tracePt t="51129" x="5719763" y="3967163"/>
          <p14:tracePt t="51129" x="5719763" y="3992563"/>
          <p14:tracePt t="51145" x="5719763" y="4005263"/>
          <p14:tracePt t="51235" x="5719763" y="3992563"/>
          <p14:tracePt t="51302" x="5719763" y="3967163"/>
          <p14:tracePt t="51308" x="5732463" y="3929063"/>
          <p14:tracePt t="51318" x="5732463" y="3879850"/>
          <p14:tracePt t="51321" x="5732463" y="3854450"/>
          <p14:tracePt t="51332" x="5732463" y="3841750"/>
          <p14:tracePt t="51341" x="5732463" y="3829050"/>
          <p14:tracePt t="51524" x="5732463" y="3841750"/>
          <p14:tracePt t="51534" x="5732463" y="3867150"/>
          <p14:tracePt t="51549" x="5732463" y="3879850"/>
          <p14:tracePt t="51560" x="5743575" y="3879850"/>
          <p14:tracePt t="51627" x="5743575" y="3867150"/>
          <p14:tracePt t="51640" x="5743575" y="3854450"/>
          <p14:tracePt t="51646" x="5743575" y="3829050"/>
          <p14:tracePt t="51655" x="5743575" y="3803650"/>
          <p14:tracePt t="51666" x="5743575" y="3767138"/>
          <p14:tracePt t="51669" x="5743575" y="3729038"/>
          <p14:tracePt t="51679" x="5743575" y="3703638"/>
          <p14:tracePt t="51686" x="5743575" y="3679825"/>
          <p14:tracePt t="51696" x="5743575" y="3667125"/>
          <p14:tracePt t="52124" x="5743575" y="3679825"/>
          <p14:tracePt t="52270" x="5743575" y="3654425"/>
          <p14:tracePt t="52276" x="5732463" y="3629025"/>
          <p14:tracePt t="52286" x="5732463" y="3616325"/>
          <p14:tracePt t="52289" x="5732463" y="3590925"/>
          <p14:tracePt t="52299" x="5719763" y="3579813"/>
          <p14:tracePt t="52311" x="5719763" y="3567113"/>
          <p14:tracePt t="52396" x="5719763" y="3579813"/>
          <p14:tracePt t="52614" x="5719763" y="3590925"/>
          <p14:tracePt t="52921" x="5707063" y="3590925"/>
          <p14:tracePt t="53270" x="5694363" y="3590925"/>
          <p14:tracePt t="53280" x="5694363" y="3567113"/>
          <p14:tracePt t="53284" x="5694363" y="3529013"/>
          <p14:tracePt t="53294" x="5694363" y="3503613"/>
          <p14:tracePt t="53299" x="5694363" y="3479800"/>
          <p14:tracePt t="53526" x="5694363" y="3503613"/>
          <p14:tracePt t="53542" x="5694363" y="3516313"/>
          <p14:tracePt t="53820" x="5694363" y="3541713"/>
          <p14:tracePt t="53825" x="5681663" y="3567113"/>
          <p14:tracePt t="53834" x="5681663" y="3603625"/>
          <p14:tracePt t="53840" x="5681663" y="3616325"/>
          <p14:tracePt t="53849" x="5681663" y="3629025"/>
          <p14:tracePt t="53859" x="5668963" y="3654425"/>
          <p14:tracePt t="53873" x="5668963" y="3667125"/>
          <p14:tracePt t="53970" x="5668963" y="3654425"/>
          <p14:tracePt t="54358" x="5668963" y="3641725"/>
          <p14:tracePt t="54364" x="5668963" y="3629025"/>
          <p14:tracePt t="54374" x="5668963" y="3603625"/>
          <p14:tracePt t="54400" x="5668963" y="3590925"/>
          <p14:tracePt t="54479" x="5668963" y="3603625"/>
          <p14:tracePt t="54580" x="5668963" y="3616325"/>
          <p14:tracePt t="54642" x="5668963" y="3603625"/>
          <p14:tracePt t="54818" x="5668963" y="3616325"/>
          <p14:tracePt t="54824" x="5668963" y="3641725"/>
          <p14:tracePt t="54834" x="5668963" y="3667125"/>
          <p14:tracePt t="54840" x="5668963" y="3679825"/>
          <p14:tracePt t="54848" x="5668963" y="3692525"/>
          <p14:tracePt t="54864" x="5668963" y="3716338"/>
          <p14:tracePt t="54914" x="5668963" y="3703638"/>
          <p14:tracePt t="54930" x="5681663" y="3692525"/>
          <p14:tracePt t="54943" x="5681663" y="3679825"/>
          <p14:tracePt t="54959" x="5681663" y="3654425"/>
          <p14:tracePt t="55308" x="5681663" y="3641725"/>
          <p14:tracePt t="55324" x="5668963" y="3616325"/>
          <p14:tracePt t="55334" x="5668963" y="3579813"/>
          <p14:tracePt t="55344" x="5668963" y="3554413"/>
          <p14:tracePt t="55349" x="5656263" y="3529013"/>
          <p14:tracePt t="55358" x="5656263" y="3516313"/>
          <p14:tracePt t="55444" x="5656263" y="3529013"/>
          <p14:tracePt t="55533" x="5656263" y="3541713"/>
          <p14:tracePt t="55575" x="5656263" y="3554413"/>
          <p14:tracePt t="55646" x="5656263" y="3579813"/>
          <p14:tracePt t="55655" x="5656263" y="3603625"/>
          <p14:tracePt t="55665" x="5656263" y="3629025"/>
          <p14:tracePt t="55671" x="5656263" y="3654425"/>
          <p14:tracePt t="55681" x="5656263" y="3679825"/>
          <p14:tracePt t="55687" x="5656263" y="3703638"/>
          <p14:tracePt t="55695" x="5656263" y="3741738"/>
          <p14:tracePt t="55705" x="5656263" y="3779838"/>
          <p14:tracePt t="55711" x="5656263" y="3816350"/>
          <p14:tracePt t="55721" x="5656263" y="3841750"/>
          <p14:tracePt t="55725" x="5656263" y="3879850"/>
          <p14:tracePt t="55736" x="5656263" y="3905250"/>
          <p14:tracePt t="55751" x="5656263" y="3916363"/>
          <p14:tracePt t="55766" x="5656263" y="3929063"/>
          <p14:tracePt t="55777" x="5656263" y="3941763"/>
          <p14:tracePt t="55787" x="5656263" y="3967163"/>
          <p14:tracePt t="55791" x="5643563" y="3979863"/>
          <p14:tracePt t="55805" x="5643563" y="4005263"/>
          <p14:tracePt t="55807" x="5643563" y="4029075"/>
          <p14:tracePt t="55819" x="5630863" y="4054475"/>
          <p14:tracePt t="55828" x="5630863" y="4092575"/>
          <p14:tracePt t="55832" x="5630863" y="4129088"/>
          <p14:tracePt t="55841" x="5630863" y="4167188"/>
          <p14:tracePt t="55852" x="5630863" y="4205288"/>
          <p14:tracePt t="55857" x="5630863" y="4241800"/>
          <p14:tracePt t="55868" x="5630863" y="4267200"/>
          <p14:tracePt t="55872" x="5630863" y="4292600"/>
          <p14:tracePt t="55881" x="5630863" y="4305300"/>
          <p14:tracePt t="55887" x="5630863" y="4330700"/>
          <p14:tracePt t="55897" x="5630863" y="4354513"/>
          <p14:tracePt t="55908" x="5630863" y="4367213"/>
          <p14:tracePt t="55914" x="5630863" y="4379913"/>
          <p14:tracePt t="55924" x="5630863" y="4392613"/>
          <p14:tracePt t="55927" x="5630863" y="4430713"/>
          <p14:tracePt t="55948" x="5630863" y="4443413"/>
          <p14:tracePt t="55953" x="5630863" y="4454525"/>
          <p14:tracePt t="55963" x="5630863" y="4467225"/>
          <p14:tracePt t="55967" x="5630863" y="4479925"/>
          <p14:tracePt t="55988" x="5630863" y="4505325"/>
          <p14:tracePt t="55994" x="5630863" y="4518025"/>
          <p14:tracePt t="56003" x="5643563" y="4530725"/>
          <p14:tracePt t="56009" x="5643563" y="4543425"/>
          <p14:tracePt t="56019" x="5643563" y="4554538"/>
          <p14:tracePt t="56029" x="5643563" y="4567238"/>
          <p14:tracePt t="56034" x="5656263" y="4567238"/>
          <p14:tracePt t="56044" x="5656263" y="4579938"/>
          <p14:tracePt t="56074" x="5656263" y="4592638"/>
          <p14:tracePt t="56114" x="5656263" y="4618038"/>
          <p14:tracePt t="56130" x="5656263" y="4630738"/>
          <p14:tracePt t="56156" x="5668963" y="4656138"/>
          <p14:tracePt t="56165" x="5668963" y="4667250"/>
          <p14:tracePt t="56180" x="5668963" y="4679950"/>
          <p14:tracePt t="56190" x="5668963" y="4692650"/>
          <p14:tracePt t="56206" x="5668963" y="4705350"/>
          <p14:tracePt t="56221" x="5668963" y="4718050"/>
          <p14:tracePt t="56236" x="5681663" y="4730750"/>
          <p14:tracePt t="56246" x="5681663" y="4743450"/>
          <p14:tracePt t="56262" x="5694363" y="4756150"/>
          <p14:tracePt t="56275" x="5694363" y="4768850"/>
          <p14:tracePt t="56291" x="5694363" y="4792663"/>
          <p14:tracePt t="56313" x="5694363" y="4805363"/>
          <p14:tracePt t="56332" x="5707063" y="4818063"/>
          <p14:tracePt t="56358" x="5707063" y="4830763"/>
          <p14:tracePt t="56370" x="5719763" y="4830763"/>
          <p14:tracePt t="56373" x="5732463" y="4843463"/>
          <p14:tracePt t="56392" x="5732463" y="4856163"/>
          <p14:tracePt t="56408" x="5743575" y="4868863"/>
          <p14:tracePt t="56412" x="5743575" y="4879975"/>
          <p14:tracePt t="56422" x="5743575" y="4892675"/>
          <p14:tracePt t="56432" x="5743575" y="4918075"/>
          <p14:tracePt t="56438" x="5756275" y="4918075"/>
          <p14:tracePt t="56448" x="5756275" y="4930775"/>
          <p14:tracePt t="56462" x="5768975" y="4943475"/>
          <p14:tracePt t="56478" x="5768975" y="4956175"/>
          <p14:tracePt t="56504" x="5768975" y="4968875"/>
          <p14:tracePt t="56514" x="5768975" y="4981575"/>
          <p14:tracePt t="56522" x="5768975" y="4992688"/>
          <p14:tracePt t="56528" x="5781675" y="4992688"/>
          <p14:tracePt t="56536" x="5781675" y="5005388"/>
          <p14:tracePt t="56553" x="5781675" y="5018088"/>
          <p14:tracePt t="56567" x="5781675" y="5030788"/>
          <p14:tracePt t="56573" x="5781675" y="5043488"/>
          <p14:tracePt t="56770" x="5781675" y="5056188"/>
          <p14:tracePt t="57018" x="5781675" y="5030788"/>
          <p14:tracePt t="57027" x="5781675" y="5005388"/>
          <p14:tracePt t="57032" x="5781675" y="4956175"/>
          <p14:tracePt t="57044" x="5768975" y="4918075"/>
          <p14:tracePt t="57053" x="5768975" y="4856163"/>
          <p14:tracePt t="57064" x="5756275" y="4779963"/>
          <p14:tracePt t="57068" x="5743575" y="4705350"/>
          <p14:tracePt t="57074" x="5743575" y="4630738"/>
          <p14:tracePt t="57085" x="5732463" y="4518025"/>
          <p14:tracePt t="57094" x="5732463" y="4405313"/>
          <p14:tracePt t="57098" x="5719763" y="4305300"/>
          <p14:tracePt t="57108" x="5707063" y="4205288"/>
          <p14:tracePt t="57114" x="5681663" y="4105275"/>
          <p14:tracePt t="57134" x="5668963" y="3867150"/>
          <p14:tracePt t="57138" x="5656263" y="3779838"/>
          <p14:tracePt t="57147" x="5656263" y="3703638"/>
          <p14:tracePt t="57154" x="5656263" y="3641725"/>
          <p14:tracePt t="57164" x="5656263" y="3579813"/>
          <p14:tracePt t="57174" x="5656263" y="3541713"/>
          <p14:tracePt t="57179" x="5656263" y="3503613"/>
          <p14:tracePt t="57189" x="5656263" y="3467100"/>
          <p14:tracePt t="57194" x="5656263" y="3441700"/>
          <p14:tracePt t="57213" x="5656263" y="3416300"/>
          <p14:tracePt t="57219" x="5656263" y="3403600"/>
          <p14:tracePt t="57486" x="5668963" y="3403600"/>
          <p14:tracePt t="57512" x="5681663" y="3403600"/>
          <p14:tracePt t="57528" x="5681663" y="3429000"/>
          <p14:tracePt t="57542" x="5681663" y="3441700"/>
          <p14:tracePt t="57551" x="5694363" y="3441700"/>
          <p14:tracePt t="57567" x="5694363" y="3454400"/>
          <p14:tracePt t="57582" x="5694363" y="3467100"/>
          <p14:tracePt t="57598" x="5694363" y="3479800"/>
          <p14:tracePt t="57899" x="5694363" y="3490913"/>
          <p14:tracePt t="58041" x="5707063" y="3490913"/>
          <p14:tracePt t="58081" x="5719763" y="3490913"/>
          <p14:tracePt t="58309" x="5719763" y="3503613"/>
          <p14:tracePt t="58697" x="5719763" y="3529013"/>
          <p14:tracePt t="58707" x="5732463" y="3529013"/>
          <p14:tracePt t="58727" x="5732463" y="3541713"/>
          <p14:tracePt t="59852" x="5732463" y="3554413"/>
          <p14:tracePt t="60018" x="5719763" y="3554413"/>
          <p14:tracePt t="60027" x="5707063" y="3554413"/>
          <p14:tracePt t="60034" x="5707063" y="3541713"/>
          <p14:tracePt t="60045" x="5681663" y="3516313"/>
          <p14:tracePt t="60049" x="5681663" y="3490913"/>
          <p14:tracePt t="60059" x="5668963" y="3479800"/>
          <p14:tracePt t="60069" x="5643563" y="3429000"/>
          <p14:tracePt t="60074" x="5619750" y="3367088"/>
          <p14:tracePt t="60083" x="5607050" y="3328988"/>
          <p14:tracePt t="60089" x="5581650" y="3254375"/>
          <p14:tracePt t="60099" x="5556250" y="3190875"/>
          <p14:tracePt t="60109" x="5530850" y="3141663"/>
          <p14:tracePt t="60113" x="5518150" y="3103563"/>
          <p14:tracePt t="60130" x="5468938" y="2990850"/>
          <p14:tracePt t="60139" x="5443538" y="2952750"/>
          <p14:tracePt t="60149" x="5430838" y="2941638"/>
          <p14:tracePt t="60154" x="5418138" y="2916238"/>
          <p14:tracePt t="60166" x="5407025" y="2890838"/>
          <p14:tracePt t="60169" x="5381625" y="2865438"/>
          <p14:tracePt t="60181" x="5381625" y="2852738"/>
          <p14:tracePt t="60189" x="5356225" y="2828925"/>
          <p14:tracePt t="60196" x="5356225" y="2816225"/>
          <p14:tracePt t="60205" x="5356225" y="2803525"/>
          <p14:tracePt t="60209" x="5343525" y="2803525"/>
          <p14:tracePt t="60219" x="5330825" y="2790825"/>
          <p14:tracePt t="60276" x="5318125" y="2790825"/>
          <p14:tracePt t="60301" x="5305425" y="2778125"/>
          <p14:tracePt t="60315" x="5281613" y="2765425"/>
          <p14:tracePt t="60326" x="5268913" y="2752725"/>
          <p14:tracePt t="60332" x="5256213" y="2740025"/>
          <p14:tracePt t="60342" x="5243513" y="2728913"/>
          <p14:tracePt t="60366" x="5230813" y="2728913"/>
          <p14:tracePt t="60412" x="5218113" y="2728913"/>
          <p14:tracePt t="60433" x="5205413" y="2728913"/>
          <p14:tracePt t="60438" x="5205413" y="2740025"/>
          <p14:tracePt t="60463" x="5194300" y="2740025"/>
          <p14:tracePt t="60480" x="5181600" y="2740025"/>
          <p14:tracePt t="60514" x="5168900" y="2740025"/>
          <p14:tracePt t="61688" x="5156200" y="2728913"/>
          <p14:tracePt t="61694" x="5143500" y="2716213"/>
          <p14:tracePt t="61704" x="5130800" y="2703513"/>
          <p14:tracePt t="61718" x="5118100" y="2690813"/>
          <p14:tracePt t="61905" x="5105400" y="2716213"/>
          <p14:tracePt t="61919" x="5068888" y="2778125"/>
          <p14:tracePt t="61929" x="5068888" y="2803525"/>
          <p14:tracePt t="61935" x="5068888" y="2816225"/>
          <p14:tracePt t="61946" x="5056188" y="2816225"/>
          <p14:tracePt t="61955" x="5043488" y="2828925"/>
          <p14:tracePt t="61970" x="5043488" y="2840038"/>
          <p14:tracePt t="62158" x="5043488" y="2828925"/>
          <p14:tracePt t="62162" x="5043488" y="2803525"/>
          <p14:tracePt t="62172" x="5043488" y="2790825"/>
          <p14:tracePt t="62178" x="5043488" y="2778125"/>
          <p14:tracePt t="62198" x="5043488" y="2765425"/>
          <p14:tracePt t="62566" x="5043488" y="2752725"/>
          <p14:tracePt t="62576" x="5043488" y="2728913"/>
          <p14:tracePt t="62582" x="5043488" y="2716213"/>
          <p14:tracePt t="62591" x="5043488" y="2690813"/>
          <p14:tracePt t="62602" x="5043488" y="2678113"/>
          <p14:tracePt t="62702" x="5030788" y="2690813"/>
          <p14:tracePt t="62712" x="5030788" y="2703513"/>
          <p14:tracePt t="62722" x="5030788" y="2716213"/>
          <p14:tracePt t="62728" x="5018088" y="2728913"/>
          <p14:tracePt t="62743" x="5018088" y="2740025"/>
          <p14:tracePt t="62768" x="5018088" y="2752725"/>
          <p14:tracePt t="62779" x="5018088" y="2765425"/>
          <p14:tracePt t="62781" x="5018088" y="2778125"/>
          <p14:tracePt t="62802" x="5018088" y="2790825"/>
          <p14:tracePt t="62808" x="5018088" y="2803525"/>
          <p14:tracePt t="62889" x="5018088" y="2778125"/>
          <p14:tracePt t="62900" x="5018088" y="2740025"/>
          <p14:tracePt t="62904" x="5018088" y="2703513"/>
          <p14:tracePt t="62914" x="5018088" y="2678113"/>
          <p14:tracePt t="62927" x="5018088" y="2652713"/>
          <p14:tracePt t="62930" x="5018088" y="2640013"/>
          <p14:tracePt t="62941" x="5018088" y="2627313"/>
          <p14:tracePt t="62944" x="5018088" y="2616200"/>
          <p14:tracePt t="62964" x="5018088" y="2603500"/>
          <p14:tracePt t="63023" x="5018088" y="2627313"/>
          <p14:tracePt t="63033" x="5005388" y="2652713"/>
          <p14:tracePt t="63045" x="4981575" y="2690813"/>
          <p14:tracePt t="63049" x="4956175" y="2716213"/>
          <p14:tracePt t="63059" x="4930775" y="2740025"/>
          <p14:tracePt t="63065" x="4918075" y="2752725"/>
          <p14:tracePt t="63075" x="4918075" y="2778125"/>
          <p14:tracePt t="63085" x="4905375" y="2778125"/>
          <p14:tracePt t="63090" x="4905375" y="2790825"/>
          <p14:tracePt t="63099" x="4905375" y="2803525"/>
          <p14:tracePt t="63246" x="4905375" y="2790825"/>
          <p14:tracePt t="63253" x="4905375" y="2765425"/>
          <p14:tracePt t="63262" x="4905375" y="2752725"/>
          <p14:tracePt t="63266" x="4905375" y="2716213"/>
          <p14:tracePt t="63278" x="4905375" y="2690813"/>
          <p14:tracePt t="63287" x="4905375" y="2665413"/>
          <p14:tracePt t="63291" x="4905375" y="2652713"/>
          <p14:tracePt t="63302" x="4905375" y="2627313"/>
          <p14:tracePt t="63318" x="4905375" y="2616200"/>
          <p14:tracePt t="63389" x="4892675" y="2640013"/>
          <p14:tracePt t="63398" x="4892675" y="2652713"/>
          <p14:tracePt t="63408" x="4892675" y="2665413"/>
          <p14:tracePt t="63414" x="4879975" y="2690813"/>
          <p14:tracePt t="63430" x="4879975" y="2703513"/>
          <p14:tracePt t="63611" x="4879975" y="2690813"/>
          <p14:tracePt t="63626" x="4879975" y="2678113"/>
          <p14:tracePt t="63710" x="4879975" y="2690813"/>
          <p14:tracePt t="63720" x="4879975" y="2728913"/>
          <p14:tracePt t="63732" x="4879975" y="2752725"/>
          <p14:tracePt t="63741" x="4879975" y="2790825"/>
          <p14:tracePt t="63745" x="4892675" y="2816225"/>
          <p14:tracePt t="63772" x="4905375" y="2816225"/>
          <p14:tracePt t="63868" x="4905375" y="2803525"/>
          <p14:tracePt t="63912" x="4905375" y="2790825"/>
          <p14:tracePt t="64153" x="4905375" y="2778125"/>
          <p14:tracePt t="64163" x="4905375" y="2752725"/>
          <p14:tracePt t="64173" x="4905375" y="2728913"/>
          <p14:tracePt t="64179" x="4905375" y="2703513"/>
          <p14:tracePt t="64189" x="4905375" y="2690813"/>
          <p14:tracePt t="64259" x="4905375" y="2703513"/>
          <p14:tracePt t="64270" x="4905375" y="2728913"/>
          <p14:tracePt t="64276" x="4918075" y="2740025"/>
          <p14:tracePt t="64286" x="4918075" y="2752725"/>
          <p14:tracePt t="64366" x="4930775" y="2752725"/>
          <p14:tracePt t="64376" x="4943475" y="2752725"/>
          <p14:tracePt t="64406" x="4956175" y="2752725"/>
          <p14:tracePt t="64433" x="4968875" y="2752725"/>
          <p14:tracePt t="64440" x="4968875" y="2765425"/>
          <p14:tracePt t="64462" x="4981575" y="2778125"/>
          <p14:tracePt t="64473" x="4981575" y="2790825"/>
          <p14:tracePt t="64488" x="4981575" y="2803525"/>
          <p14:tracePt t="64826" x="4992688" y="2803525"/>
          <p14:tracePt t="64836" x="5005388" y="2816225"/>
          <p14:tracePt t="64839" x="5018088" y="2828925"/>
          <p14:tracePt t="64849" x="5030788" y="2840038"/>
          <p14:tracePt t="64855" x="5056188" y="2890838"/>
          <p14:tracePt t="64866" x="5081588" y="2941638"/>
          <p14:tracePt t="64876" x="5105400" y="3016250"/>
          <p14:tracePt t="64879" x="5130800" y="3103563"/>
          <p14:tracePt t="64889" x="5156200" y="3190875"/>
          <p14:tracePt t="64896" x="5181600" y="3290888"/>
          <p14:tracePt t="64906" x="5218113" y="3378200"/>
          <p14:tracePt t="64916" x="5243513" y="3467100"/>
          <p14:tracePt t="64921" x="5256213" y="3529013"/>
          <p14:tracePt t="64931" x="5268913" y="3554413"/>
          <p14:tracePt t="64937" x="5268913" y="3567113"/>
          <p14:tracePt t="64945" x="5281613" y="3603625"/>
          <p14:tracePt t="64955" x="5281613" y="3629025"/>
          <p14:tracePt t="64962" x="5294313" y="3654425"/>
          <p14:tracePt t="64971" x="5305425" y="3679825"/>
          <p14:tracePt t="64976" x="5330825" y="3729038"/>
          <p14:tracePt t="64986" x="5330825" y="3767138"/>
          <p14:tracePt t="64996" x="5343525" y="3792538"/>
          <p14:tracePt t="65003" x="5368925" y="3816350"/>
          <p14:tracePt t="65011" x="5381625" y="3841750"/>
          <p14:tracePt t="65018" x="5394325" y="3879850"/>
          <p14:tracePt t="65028" x="5407025" y="3916363"/>
          <p14:tracePt t="65037" x="5430838" y="3954463"/>
          <p14:tracePt t="65041" x="5443538" y="3967163"/>
          <p14:tracePt t="65052" x="5443538" y="3979863"/>
          <p14:tracePt t="65058" x="5456238" y="3992563"/>
          <p14:tracePt t="65356" x="5456238" y="4017963"/>
          <p14:tracePt t="65366" x="5456238" y="4041775"/>
          <p14:tracePt t="65376" x="5456238" y="4067175"/>
          <p14:tracePt t="65379" x="5456238" y="4092575"/>
          <p14:tracePt t="65390" x="5456238" y="4105275"/>
          <p14:tracePt t="65395" x="5456238" y="4117975"/>
          <p14:tracePt t="65405" x="5456238" y="4141788"/>
          <p14:tracePt t="65423" x="5456238" y="4154488"/>
          <p14:tracePt t="65438" x="5456238" y="4167188"/>
          <p14:tracePt t="65537" x="5456238" y="4154488"/>
          <p14:tracePt t="65592" x="5456238" y="4129088"/>
          <p14:tracePt t="65601" x="5456238" y="4092575"/>
          <p14:tracePt t="65609" x="5456238" y="4067175"/>
          <p14:tracePt t="65619" x="5456238" y="4054475"/>
          <p14:tracePt t="65632" x="5456238" y="4041775"/>
          <p14:tracePt t="65698" x="5456238" y="4054475"/>
          <p14:tracePt t="65704" x="5468938" y="4054475"/>
          <p14:tracePt t="65824" x="5468938" y="4041775"/>
          <p14:tracePt t="65834" x="5468938" y="4017963"/>
          <p14:tracePt t="65840" x="5468938" y="3992563"/>
          <p14:tracePt t="65850" x="5507038" y="3954463"/>
          <p14:tracePt t="65864" x="5568950" y="3841750"/>
          <p14:tracePt t="65874" x="5594350" y="3829050"/>
          <p14:tracePt t="65880" x="5619750" y="3803650"/>
          <p14:tracePt t="66141" x="5630863" y="3779838"/>
          <p14:tracePt t="66146" x="5630863" y="3741738"/>
          <p14:tracePt t="66158" x="5643563" y="3729038"/>
          <p14:tracePt t="66168" x="5643563" y="3716338"/>
          <p14:tracePt t="66172" x="5656263" y="3692525"/>
          <p14:tracePt t="66181" x="5668963" y="3667125"/>
          <p14:tracePt t="66197" x="5668963" y="3641725"/>
          <p14:tracePt t="66201" x="5681663" y="3629025"/>
          <p14:tracePt t="66211" x="5681663" y="3616325"/>
          <p14:tracePt t="66222" x="5681663" y="3590925"/>
          <p14:tracePt t="66526" x="5681663" y="3579813"/>
          <p14:tracePt t="67212" x="5668963" y="3579813"/>
          <p14:tracePt t="67222" x="5656263" y="3590925"/>
          <p14:tracePt t="67226" x="5656263" y="3603625"/>
          <p14:tracePt t="67236" x="5630863" y="3603625"/>
          <p14:tracePt t="67242" x="5619750" y="3616325"/>
          <p14:tracePt t="67251" x="5607050" y="3629025"/>
          <p14:tracePt t="67266" x="5594350" y="3629025"/>
          <p14:tracePt t="67291" x="5581650" y="3629025"/>
          <p14:tracePt t="67347" x="5568950" y="3629025"/>
          <p14:tracePt t="67358" x="5556250" y="3629025"/>
          <p14:tracePt t="67361" x="5543550" y="3629025"/>
          <p14:tracePt t="67371" x="5530850" y="3629025"/>
          <p14:tracePt t="67382" x="5518150" y="3629025"/>
          <p14:tracePt t="67387" x="5507038" y="3629025"/>
          <p14:tracePt t="67397" x="5494338" y="3629025"/>
          <p14:tracePt t="67401" x="5456238" y="3603625"/>
          <p14:tracePt t="67412" x="5407025" y="3590925"/>
          <p14:tracePt t="67421" x="5356225" y="3590925"/>
          <p14:tracePt t="67428" x="5281613" y="3567113"/>
          <p14:tracePt t="67438" x="5181600" y="3541713"/>
          <p14:tracePt t="67444" x="5081588" y="3503613"/>
          <p14:tracePt t="67454" x="4992688" y="3479800"/>
          <p14:tracePt t="67466" x="4892675" y="3467100"/>
          <p14:tracePt t="67468" x="4805363" y="3441700"/>
          <p14:tracePt t="67477" x="4730750" y="3429000"/>
          <p14:tracePt t="67487" x="4692650" y="3429000"/>
          <p14:tracePt t="67494" x="4667250" y="3429000"/>
          <p14:tracePt t="67503" x="4643438" y="3429000"/>
          <p14:tracePt t="67517" x="4630738" y="3429000"/>
          <p14:tracePt t="67564" x="4618038" y="3416300"/>
          <p14:tracePt t="67584" x="4605338" y="3416300"/>
          <p14:tracePt t="67589" x="4592638" y="3416300"/>
          <p14:tracePt t="67604" x="4579938" y="3416300"/>
          <p14:tracePt t="67623" x="4567238" y="3416300"/>
          <p14:tracePt t="67629" x="4530725" y="3416300"/>
          <p14:tracePt t="68071" x="4730750" y="3403600"/>
          <p14:tracePt t="68108" x="5543550" y="3490913"/>
          <p14:tracePt t="68433" x="5568950" y="3516313"/>
          <p14:tracePt t="68702" x="5543550" y="3090863"/>
          <p14:tracePt t="69031" x="5418138" y="2627313"/>
          <p14:tracePt t="69041" x="5418138" y="2616200"/>
          <p14:tracePt t="69057" x="5418138" y="2603500"/>
          <p14:tracePt t="69081" x="5418138" y="2590800"/>
          <p14:tracePt t="69091" x="5418138" y="2578100"/>
          <p14:tracePt t="69097" x="5418138" y="2565400"/>
          <p14:tracePt t="69108" x="5418138" y="2552700"/>
          <p14:tracePt t="69118" x="5418138" y="2540000"/>
          <p14:tracePt t="69122" x="5418138" y="2527300"/>
          <p14:tracePt t="69132" x="5418138" y="2503488"/>
          <p14:tracePt t="69148" x="5418138" y="2478088"/>
          <p14:tracePt t="69158" x="5418138" y="2452688"/>
          <p14:tracePt t="69164" x="5418138" y="2427288"/>
          <p14:tracePt t="69175" x="5418138" y="2378075"/>
          <p14:tracePt t="69179" x="5418138" y="2339975"/>
          <p14:tracePt t="69188" x="5418138" y="2303463"/>
          <p14:tracePt t="69204" x="5418138" y="2265363"/>
          <p14:tracePt t="69218" x="5418138" y="2252663"/>
          <p14:tracePt t="69334" x="5418138" y="2227263"/>
          <p14:tracePt t="69350" x="5418138" y="2214563"/>
          <p14:tracePt t="69360" x="5418138" y="2201863"/>
          <p14:tracePt t="69363" x="5418138" y="2190750"/>
          <p14:tracePt t="69374" x="5418138" y="2165350"/>
          <p14:tracePt t="69380" x="5407025" y="2139950"/>
          <p14:tracePt t="69390" x="5407025" y="2101850"/>
          <p14:tracePt t="69400" x="5394325" y="2065338"/>
          <p14:tracePt t="69406" x="5381625" y="2039938"/>
          <p14:tracePt t="69417" x="5381625" y="2014538"/>
          <p14:tracePt t="69419" x="5356225" y="1989138"/>
          <p14:tracePt t="69430" x="5356225" y="1952625"/>
          <p14:tracePt t="69440" x="5343525" y="1914525"/>
          <p14:tracePt t="69447" x="5330825" y="1876425"/>
          <p14:tracePt t="69456" x="5305425" y="1827213"/>
          <p14:tracePt t="69459" x="5294313" y="1789113"/>
          <p14:tracePt t="69469" x="5294313" y="1752600"/>
          <p14:tracePt t="69479" x="5268913" y="1714500"/>
          <p14:tracePt t="69485" x="5268913" y="1701800"/>
          <p14:tracePt t="69506" x="5268913" y="1689100"/>
          <p14:tracePt t="69582" x="5256213" y="1689100"/>
          <p14:tracePt t="69592" x="5256213" y="1676400"/>
          <p14:tracePt t="69713" x="5243513" y="1701800"/>
          <p14:tracePt t="69722" x="5230813" y="1727200"/>
          <p14:tracePt t="69728" x="5230813" y="1752600"/>
          <p14:tracePt t="69738" x="5218113" y="1789113"/>
          <p14:tracePt t="69744" x="5218113" y="1814513"/>
          <p14:tracePt t="69754" x="5218113" y="1839913"/>
          <p14:tracePt t="69763" x="5205413" y="1889125"/>
          <p14:tracePt t="69767" x="5205413" y="1914525"/>
          <p14:tracePt t="69778" x="5205413" y="1927225"/>
          <p14:tracePt t="69783" x="5194300" y="1939925"/>
          <p14:tracePt t="69966" x="5168900" y="1901825"/>
          <p14:tracePt t="69970" x="5130800" y="1827213"/>
          <p14:tracePt t="69982" x="5105400" y="1739900"/>
          <p14:tracePt t="69986" x="5081588" y="1652588"/>
          <p14:tracePt t="69997" x="5056188" y="1563688"/>
          <p14:tracePt t="70006" x="5043488" y="1476375"/>
          <p14:tracePt t="70013" x="5018088" y="1401763"/>
          <p14:tracePt t="70020" x="5005388" y="1350963"/>
          <p14:tracePt t="70026" x="5005388" y="1327150"/>
          <p14:tracePt t="70036" x="5005388" y="1301750"/>
          <p14:tracePt t="70302" x="5005388" y="1314450"/>
          <p14:tracePt t="70310" x="5005388" y="1327150"/>
          <p14:tracePt t="70318" x="5005388" y="1350963"/>
          <p14:tracePt t="70329" x="5005388" y="1363663"/>
          <p14:tracePt t="70345" x="5005388" y="1389063"/>
          <p14:tracePt t="70348" x="5005388" y="1401763"/>
          <p14:tracePt t="70368" x="5005388" y="1414463"/>
          <p14:tracePt t="70450" x="5005388" y="1427163"/>
          <p14:tracePt t="70464" x="5005388" y="1439863"/>
          <p14:tracePt t="70480" x="5005388" y="1450975"/>
          <p14:tracePt t="70494" x="5005388" y="1463675"/>
          <p14:tracePt t="70509" x="5005388" y="1476375"/>
          <p14:tracePt t="70610" x="4992688" y="1476375"/>
          <p14:tracePt t="70802" x="4981575" y="1476375"/>
          <p14:tracePt t="70948" x="4968875" y="1476375"/>
          <p14:tracePt t="70954" x="4956175" y="1501775"/>
          <p14:tracePt t="70964" x="4943475" y="1501775"/>
          <p14:tracePt t="70974" x="4930775" y="1501775"/>
          <p14:tracePt t="70977" x="4930775" y="1514475"/>
          <p14:tracePt t="70988" x="4918075" y="1527175"/>
          <p14:tracePt t="70993" x="4905375" y="1539875"/>
          <p14:tracePt t="71014" x="4905375" y="1552575"/>
          <p14:tracePt t="71074" x="4905375" y="1563688"/>
          <p14:tracePt t="71083" x="4905375" y="1576388"/>
          <p14:tracePt t="71093" x="4905375" y="1601788"/>
          <p14:tracePt t="71099" x="4905375" y="1627188"/>
          <p14:tracePt t="71109" x="4905375" y="1652588"/>
          <p14:tracePt t="71113" x="4905375" y="1701800"/>
          <p14:tracePt t="71126" x="4905375" y="1727200"/>
          <p14:tracePt t="71144" x="4918075" y="1789113"/>
          <p14:tracePt t="71149" x="4918075" y="1814513"/>
          <p14:tracePt t="71156" x="4930775" y="1839913"/>
          <p14:tracePt t="71167" x="4930775" y="1865313"/>
          <p14:tracePt t="71179" x="4930775" y="1876425"/>
          <p14:tracePt t="71196" x="4943475" y="1876425"/>
          <p14:tracePt t="71285" x="4956175" y="1865313"/>
          <p14:tracePt t="71295" x="4956175" y="1852613"/>
          <p14:tracePt t="71301" x="4956175" y="1839913"/>
          <p14:tracePt t="71316" x="4956175" y="1827213"/>
          <p14:tracePt t="71325" x="4956175" y="1814513"/>
          <p14:tracePt t="71892" x="4968875" y="1814513"/>
          <p14:tracePt t="71906" x="4981575" y="1814513"/>
          <p14:tracePt t="71916" x="4992688" y="1814513"/>
          <p14:tracePt t="71940" x="4992688" y="1827213"/>
          <p14:tracePt t="71948" x="5005388" y="1827213"/>
          <p14:tracePt t="71989" x="5018088" y="1827213"/>
          <p14:tracePt t="72000" x="5030788" y="1839913"/>
          <p14:tracePt t="72012" x="5043488" y="1839913"/>
          <p14:tracePt t="72022" x="5056188" y="1839913"/>
          <p14:tracePt t="72030" x="5068888" y="1852613"/>
          <p14:tracePt t="72038" x="5081588" y="1865313"/>
          <p14:tracePt t="72044" x="5105400" y="1865313"/>
          <p14:tracePt t="72054" x="5130800" y="1889125"/>
          <p14:tracePt t="72063" x="5156200" y="1901825"/>
          <p14:tracePt t="72068" x="5181600" y="1901825"/>
          <p14:tracePt t="72078" x="5194300" y="1901825"/>
          <p14:tracePt t="72084" x="5205413" y="1914525"/>
          <p14:tracePt t="72094" x="5230813" y="1914525"/>
          <p14:tracePt t="72119" x="5243513" y="1914525"/>
          <p14:tracePt t="72148" x="5243513" y="1927225"/>
          <p14:tracePt t="72432" x="5230813" y="1901825"/>
          <p14:tracePt t="72442" x="5218113" y="1865313"/>
          <p14:tracePt t="72445" x="5194300" y="1814513"/>
          <p14:tracePt t="72455" x="5181600" y="1789113"/>
          <p14:tracePt t="72466" x="5168900" y="1752600"/>
          <p14:tracePt t="72473" x="5168900" y="1739900"/>
          <p14:tracePt t="72481" x="5156200" y="1714500"/>
          <p14:tracePt t="72496" x="5156200" y="1701800"/>
          <p14:tracePt t="72870" x="5156200" y="1689100"/>
          <p14:tracePt t="72876" x="5156200" y="1676400"/>
          <p14:tracePt t="72910" x="5143500" y="1676400"/>
          <p14:tracePt t="73026" x="5130800" y="1663700"/>
          <p14:tracePt t="73046" x="5130800" y="1639888"/>
          <p14:tracePt t="73052" x="5118100" y="1639888"/>
          <p14:tracePt t="73065" x="5118100" y="1627188"/>
          <p14:tracePt t="73294" x="5130800" y="1639888"/>
          <p14:tracePt t="73304" x="5143500" y="1663700"/>
          <p14:tracePt t="73309" x="5168900" y="1701800"/>
          <p14:tracePt t="73319" x="5194300" y="1727200"/>
          <p14:tracePt t="73330" x="5243513" y="1765300"/>
          <p14:tracePt t="73333" x="5281613" y="1801813"/>
          <p14:tracePt t="73343" x="5318125" y="1865313"/>
          <p14:tracePt t="73349" x="5381625" y="1914525"/>
          <p14:tracePt t="73359" x="5443538" y="1989138"/>
          <p14:tracePt t="73369" x="5481638" y="2027238"/>
          <p14:tracePt t="73373" x="5543550" y="2101850"/>
          <p14:tracePt t="73383" x="5581650" y="2165350"/>
          <p14:tracePt t="73389" x="5619750" y="2214563"/>
          <p14:tracePt t="73400" x="5656263" y="2265363"/>
          <p14:tracePt t="73409" x="5681663" y="2303463"/>
          <p14:tracePt t="73413" x="5719763" y="2327275"/>
          <p14:tracePt t="73423" x="5743575" y="2365375"/>
          <p14:tracePt t="73429" x="5768975" y="2403475"/>
          <p14:tracePt t="73439" x="5807075" y="2414588"/>
          <p14:tracePt t="73449" x="5819775" y="2439988"/>
          <p14:tracePt t="73455" x="5856288" y="2478088"/>
          <p14:tracePt t="73466" x="5868988" y="2503488"/>
          <p14:tracePt t="73469" x="5894388" y="2527300"/>
          <p14:tracePt t="73479" x="5907088" y="2552700"/>
          <p14:tracePt t="73492" x="5932488" y="2578100"/>
          <p14:tracePt t="73496" x="5945188" y="2590800"/>
          <p14:tracePt t="73508" x="5956300" y="2616200"/>
          <p14:tracePt t="73510" x="5969000" y="2640013"/>
          <p14:tracePt t="73520" x="6007100" y="2665413"/>
          <p14:tracePt t="73530" x="6019800" y="2716213"/>
          <p14:tracePt t="73538" x="6045200" y="2740025"/>
          <p14:tracePt t="73545" x="6056313" y="2765425"/>
          <p14:tracePt t="73552" x="6081713" y="2790825"/>
          <p14:tracePt t="73561" x="6107113" y="2852738"/>
          <p14:tracePt t="73572" x="6145213" y="2865438"/>
          <p14:tracePt t="73575" x="6157913" y="2890838"/>
          <p14:tracePt t="73585" x="6181725" y="2928938"/>
          <p14:tracePt t="73591" x="6194425" y="2941638"/>
          <p14:tracePt t="73601" x="6207125" y="2965450"/>
          <p14:tracePt t="73611" x="6232525" y="2990850"/>
          <p14:tracePt t="73616" x="6245225" y="2990850"/>
          <p14:tracePt t="73626" x="6257925" y="3016250"/>
          <p14:tracePt t="73642" x="6269038" y="3028950"/>
          <p14:tracePt t="73652" x="6281738" y="3028950"/>
          <p14:tracePt t="73657" x="6281738" y="3041650"/>
          <p14:tracePt t="73668" x="6281738" y="3054350"/>
          <p14:tracePt t="73671" x="6294438" y="3054350"/>
          <p14:tracePt t="73681" x="6294438" y="3065463"/>
          <p14:tracePt t="73698" x="6307138" y="3090863"/>
          <p14:tracePt t="73708" x="6319838" y="3090863"/>
          <p14:tracePt t="73712" x="6319838" y="3103563"/>
          <p14:tracePt t="73723" x="6332538" y="3128963"/>
          <p14:tracePt t="73732" x="6345238" y="3141663"/>
          <p14:tracePt t="73740" x="6357938" y="3154363"/>
          <p14:tracePt t="73758" x="6357938" y="3165475"/>
          <p14:tracePt t="73762" x="6370638" y="3165475"/>
          <p14:tracePt t="73775" x="6370638" y="3178175"/>
          <p14:tracePt t="73789" x="6370638" y="3190875"/>
          <p14:tracePt t="73818" x="6381750" y="3190875"/>
          <p14:tracePt t="73844" x="6381750" y="3203575"/>
          <p14:tracePt t="73853" x="6394450" y="3203575"/>
          <p14:tracePt t="73858" x="6407150" y="3228975"/>
          <p14:tracePt t="73867" x="6407150" y="3241675"/>
          <p14:tracePt t="73874" x="6432550" y="3267075"/>
          <p14:tracePt t="73893" x="6445250" y="3278188"/>
          <p14:tracePt t="73899" x="6445250" y="3290888"/>
          <p14:tracePt t="73909" x="6457950" y="3290888"/>
          <p14:tracePt t="73923" x="6457950" y="3303588"/>
          <p14:tracePt t="73934" x="6470650" y="3303588"/>
          <p14:tracePt t="73939" x="6470650" y="3316288"/>
          <p14:tracePt t="74004" x="6483350" y="3328988"/>
          <p14:tracePt t="74060" x="6483350" y="3341688"/>
          <p14:tracePt t="74072" x="6494463" y="3341688"/>
          <p14:tracePt t="74087" x="6507163" y="3354388"/>
          <p14:tracePt t="74096" x="6519863" y="3367088"/>
          <p14:tracePt t="74101" x="6532563" y="3378200"/>
          <p14:tracePt t="74110" x="6545263" y="3390900"/>
          <p14:tracePt t="74115" x="6557963" y="3403600"/>
          <p14:tracePt t="74126" x="6570663" y="3416300"/>
          <p14:tracePt t="74137" x="6594475" y="3441700"/>
          <p14:tracePt t="74142" x="6619875" y="3454400"/>
          <p14:tracePt t="74156" x="6645275" y="3467100"/>
          <p14:tracePt t="74176" x="6657975" y="3490913"/>
          <p14:tracePt t="74182" x="6670675" y="3490913"/>
          <p14:tracePt t="74191" x="6696075" y="3503613"/>
          <p14:tracePt t="74206" x="6707188" y="3503613"/>
          <p14:tracePt t="74216" x="6719888" y="3529013"/>
          <p14:tracePt t="74221" x="6732588" y="3541713"/>
          <p14:tracePt t="74231" x="6770688" y="3541713"/>
          <p14:tracePt t="74237" x="6783388" y="3567113"/>
          <p14:tracePt t="74248" x="6807200" y="3579813"/>
          <p14:tracePt t="74258" x="6845300" y="3603625"/>
          <p14:tracePt t="74262" x="6858000" y="3616325"/>
          <p14:tracePt t="74272" x="6883400" y="3641725"/>
          <p14:tracePt t="74279" x="6908800" y="3654425"/>
          <p14:tracePt t="74288" x="6932613" y="3667125"/>
          <p14:tracePt t="74298" x="6945313" y="3679825"/>
          <p14:tracePt t="74302" x="6970713" y="3703638"/>
          <p14:tracePt t="74311" x="6983413" y="3703638"/>
          <p14:tracePt t="74318" x="6983413" y="3716338"/>
          <p14:tracePt t="74328" x="6996113" y="3716338"/>
          <p14:tracePt t="74338" x="6996113" y="3729038"/>
          <p14:tracePt t="74341" x="7008813" y="3741738"/>
          <p14:tracePt t="74356" x="7008813" y="3754438"/>
          <p14:tracePt t="74364" x="7019925" y="3754438"/>
          <p14:tracePt t="74370" x="7032625" y="3767138"/>
          <p14:tracePt t="74378" x="7032625" y="3779838"/>
          <p14:tracePt t="74384" x="7032625" y="3792538"/>
          <p14:tracePt t="74393" x="7045325" y="3792538"/>
          <p14:tracePt t="74398" x="7045325" y="3816350"/>
          <p14:tracePt t="74407" x="7058025" y="3816350"/>
          <p14:tracePt t="74417" x="7058025" y="3829050"/>
          <p14:tracePt t="74433" x="7070725" y="3841750"/>
          <p14:tracePt t="74437" x="7070725" y="3854450"/>
          <p14:tracePt t="74447" x="7083425" y="3854450"/>
          <p14:tracePt t="74457" x="7083425" y="3867150"/>
          <p14:tracePt t="74473" x="7083425" y="3879850"/>
          <p14:tracePt t="74489" x="7096125" y="3892550"/>
          <p14:tracePt t="74514" x="7096125" y="3905250"/>
          <p14:tracePt t="74918" x="7121525" y="3905250"/>
          <p14:tracePt t="74921" x="7121525" y="3916363"/>
          <p14:tracePt t="74944" x="7132638" y="3916363"/>
          <p14:tracePt t="74948" x="7132638" y="3929063"/>
          <p14:tracePt t="74958" x="7145338" y="3929063"/>
          <p14:tracePt t="74964" x="7158038" y="3941763"/>
          <p14:tracePt t="74974" x="7183438" y="3941763"/>
          <p14:tracePt t="74984" x="7196138" y="3954463"/>
          <p14:tracePt t="74997" x="7221538" y="3967163"/>
          <p14:tracePt t="75003" x="7232650" y="3979863"/>
          <p14:tracePt t="75014" x="7245350" y="3979863"/>
          <p14:tracePt t="75023" x="7258050" y="3992563"/>
          <p14:tracePt t="75028" x="7270750" y="3992563"/>
          <p14:tracePt t="75044" x="7283450" y="4005263"/>
          <p14:tracePt t="75064" x="7296150" y="4005263"/>
          <p14:tracePt t="75079" x="7296150" y="4017963"/>
          <p14:tracePt t="75083" x="7308850" y="4017963"/>
          <p14:tracePt t="75104" x="7321550" y="4017963"/>
          <p14:tracePt t="75136" x="7321550" y="4029075"/>
          <p14:tracePt t="75594" x="7321550" y="4017963"/>
          <p14:tracePt t="75603" x="7308850" y="3979863"/>
          <p14:tracePt t="75607" x="7270750" y="3916363"/>
          <p14:tracePt t="75618" x="7221538" y="3841750"/>
          <p14:tracePt t="75629" x="7170738" y="3767138"/>
          <p14:tracePt t="75634" x="7108825" y="3692525"/>
          <p14:tracePt t="75643" x="7058025" y="3603625"/>
          <p14:tracePt t="75650" x="7008813" y="3503613"/>
          <p14:tracePt t="75659" x="6919913" y="3429000"/>
          <p14:tracePt t="75669" x="6858000" y="3354388"/>
          <p14:tracePt t="75674" x="6796088" y="3278188"/>
          <p14:tracePt t="75684" x="6732588" y="3203575"/>
          <p14:tracePt t="75690" x="6657975" y="3103563"/>
          <p14:tracePt t="75701" x="6583363" y="3028950"/>
          <p14:tracePt t="75709" x="6494463" y="2965450"/>
          <p14:tracePt t="75713" x="6407150" y="2903538"/>
          <p14:tracePt t="75723" x="6332538" y="2852738"/>
          <p14:tracePt t="75729" x="6294438" y="2816225"/>
          <p14:tracePt t="75739" x="6232525" y="2778125"/>
          <p14:tracePt t="75751" x="6207125" y="2765425"/>
          <p14:tracePt t="75755" x="6169025" y="2740025"/>
          <p14:tracePt t="75766" x="6157913" y="2728913"/>
          <p14:tracePt t="75769" x="6145213" y="2716213"/>
          <p14:tracePt t="75779" x="6119813" y="2703513"/>
          <p14:tracePt t="75789" x="6119813" y="2690813"/>
          <p14:tracePt t="75796" x="6107113" y="2678113"/>
          <p14:tracePt t="75805" x="6094413" y="2665413"/>
          <p14:tracePt t="75809" x="6069013" y="2665413"/>
          <p14:tracePt t="75819" x="6056313" y="2640013"/>
          <p14:tracePt t="75829" x="6045200" y="2640013"/>
          <p14:tracePt t="75836" x="6032500" y="2616200"/>
          <p14:tracePt t="75846" x="6019800" y="2603500"/>
          <p14:tracePt t="75852" x="5956300" y="2565400"/>
          <p14:tracePt t="75862" x="5932488" y="2540000"/>
          <p14:tracePt t="75872" x="5907088" y="2527300"/>
          <p14:tracePt t="75883" x="5881688" y="2503488"/>
          <p14:tracePt t="75885" x="5843588" y="2490788"/>
          <p14:tracePt t="75892" x="5819775" y="2465388"/>
          <p14:tracePt t="75901" x="5794375" y="2452688"/>
          <p14:tracePt t="75912" x="5768975" y="2414588"/>
          <p14:tracePt t="75916" x="5732463" y="2403475"/>
          <p14:tracePt t="75926" x="5694363" y="2365375"/>
          <p14:tracePt t="75932" x="5656263" y="2339975"/>
          <p14:tracePt t="75941" x="5607050" y="2303463"/>
          <p14:tracePt t="75952" x="5568950" y="2265363"/>
          <p14:tracePt t="75955" x="5530850" y="2239963"/>
          <p14:tracePt t="75966" x="5494338" y="2214563"/>
          <p14:tracePt t="75971" x="5443538" y="2178050"/>
          <p14:tracePt t="75982" x="5407025" y="2127250"/>
          <p14:tracePt t="75992" x="5356225" y="2101850"/>
          <p14:tracePt t="75997" x="5318125" y="2078038"/>
          <p14:tracePt t="76008" x="5268913" y="2039938"/>
          <p14:tracePt t="76012" x="5243513" y="2014538"/>
          <p14:tracePt t="76021" x="5218113" y="2001838"/>
          <p14:tracePt t="76032" x="5194300" y="1978025"/>
          <p14:tracePt t="76038" x="5156200" y="1965325"/>
          <p14:tracePt t="76048" x="5143500" y="1952625"/>
          <p14:tracePt t="76051" x="5130800" y="1939925"/>
          <p14:tracePt t="76071" x="5118100" y="1939925"/>
          <p14:tracePt t="76104" x="5105400" y="1939925"/>
          <p14:tracePt t="76114" x="5105400" y="1927225"/>
          <p14:tracePt t="76119" x="5092700" y="1927225"/>
          <p14:tracePt t="76127" x="5081588" y="1914525"/>
          <p14:tracePt t="76136" x="5068888" y="1914525"/>
          <p14:tracePt t="76144" x="5056188" y="1901825"/>
          <p14:tracePt t="76154" x="5056188" y="1889125"/>
          <p14:tracePt t="76168" x="5043488" y="1889125"/>
          <p14:tracePt t="76194" x="5043488" y="1876425"/>
          <p14:tracePt t="76250" x="5043488" y="1865313"/>
          <p14:tracePt t="76265" x="5043488" y="1852613"/>
          <p14:tracePt t="76273" x="5030788" y="1852613"/>
          <p14:tracePt t="76279" x="5030788" y="1839913"/>
          <p14:tracePt t="76290" x="5018088" y="1814513"/>
          <p14:tracePt t="76295" x="5005388" y="1801813"/>
          <p14:tracePt t="76304" x="4992688" y="1776413"/>
          <p14:tracePt t="76317" x="4992688" y="1752600"/>
          <p14:tracePt t="76319" x="4981575" y="1727200"/>
          <p14:tracePt t="76330" x="4968875" y="1714500"/>
          <p14:tracePt t="76336" x="4968875" y="1689100"/>
          <p14:tracePt t="76346" x="4968875" y="1663700"/>
          <p14:tracePt t="76355" x="4956175" y="1652588"/>
          <p14:tracePt t="76360" x="4956175" y="1639888"/>
          <p14:tracePt t="76370" x="4943475" y="1627188"/>
          <p14:tracePt t="76376" x="4943475" y="1614488"/>
          <p14:tracePt t="76386" x="4943475" y="1601788"/>
          <p14:tracePt t="76400" x="4943475" y="1589088"/>
          <p14:tracePt t="77075" x="4956175" y="1601788"/>
          <p14:tracePt t="77085" x="4956175" y="1614488"/>
          <p14:tracePt t="77095" x="4968875" y="1614488"/>
          <p14:tracePt t="77101" x="4968875" y="1627188"/>
          <p14:tracePt t="77112" x="4981575" y="1639888"/>
          <p14:tracePt t="77115" x="4992688" y="1652588"/>
          <p14:tracePt t="77128" x="5018088" y="1663700"/>
          <p14:tracePt t="77137" x="5030788" y="1676400"/>
          <p14:tracePt t="77142" x="5030788" y="1689100"/>
          <p14:tracePt t="77152" x="5043488" y="1701800"/>
          <p14:tracePt t="77157" x="5043488" y="1714500"/>
          <p14:tracePt t="77168" x="5056188" y="1714500"/>
          <p14:tracePt t="77182" x="5056188" y="1727200"/>
          <p14:tracePt t="77192" x="5068888" y="1727200"/>
          <p14:tracePt t="77208" x="5081588" y="1727200"/>
          <p14:tracePt t="77217" x="5081588" y="1739900"/>
          <p14:tracePt t="77237" x="5092700" y="1752600"/>
          <p14:tracePt t="77257" x="5092700" y="1765300"/>
          <p14:tracePt t="77264" x="5105400" y="1776413"/>
          <p14:tracePt t="77274" x="5105400" y="1789113"/>
          <p14:tracePt t="77278" x="5118100" y="1801813"/>
          <p14:tracePt t="77288" x="5130800" y="1814513"/>
          <p14:tracePt t="77298" x="5143500" y="1827213"/>
          <p14:tracePt t="77303" x="5156200" y="1839913"/>
          <p14:tracePt t="77314" x="5168900" y="1852613"/>
          <p14:tracePt t="77317" x="5194300" y="1865313"/>
          <p14:tracePt t="77328" x="5194300" y="1876425"/>
          <p14:tracePt t="77337" x="5205413" y="1889125"/>
          <p14:tracePt t="77344" x="5205413" y="1901825"/>
          <p14:tracePt t="77354" x="5218113" y="1901825"/>
          <p14:tracePt t="77369" x="5230813" y="1914525"/>
          <p14:tracePt t="77384" x="5243513" y="1914525"/>
          <p14:tracePt t="77477" x="5243513" y="1927225"/>
          <p14:tracePt t="77482" x="5243513" y="1939925"/>
          <p14:tracePt t="77489" x="5256213" y="1939925"/>
          <p14:tracePt t="77499" x="5256213" y="1952625"/>
          <p14:tracePt t="77505" x="5268913" y="1952625"/>
          <p14:tracePt t="77515" x="5281613" y="1965325"/>
          <p14:tracePt t="77519" x="5305425" y="1978025"/>
          <p14:tracePt t="77529" x="5305425" y="1989138"/>
          <p14:tracePt t="77539" x="5318125" y="2001838"/>
          <p14:tracePt t="77560" x="5318125" y="2014538"/>
          <p14:tracePt t="77571" x="5330825" y="2014538"/>
          <p14:tracePt t="77595" x="5343525" y="2014538"/>
          <p14:tracePt t="77601" x="5356225" y="2027238"/>
          <p14:tracePt t="77621" x="5368925" y="2027238"/>
          <p14:tracePt t="77625" x="5381625" y="2039938"/>
          <p14:tracePt t="77635" x="5394325" y="2052638"/>
          <p14:tracePt t="77641" x="5418138" y="2065338"/>
          <p14:tracePt t="77651" x="5430838" y="2089150"/>
          <p14:tracePt t="77661" x="5456238" y="2089150"/>
          <p14:tracePt t="77665" x="5456238" y="2114550"/>
          <p14:tracePt t="77675" x="5468938" y="2114550"/>
          <p14:tracePt t="77681" x="5481638" y="2127250"/>
          <p14:tracePt t="77691" x="5494338" y="2127250"/>
          <p14:tracePt t="77701" x="5494338" y="2139950"/>
          <p14:tracePt t="77717" x="5507038" y="2139950"/>
          <p14:tracePt t="77742" x="5507038" y="2152650"/>
          <p14:tracePt t="77772" x="5518150" y="2152650"/>
          <p14:tracePt t="77787" x="5530850" y="2165350"/>
          <p14:tracePt t="77798" x="5543550" y="2165350"/>
          <p14:tracePt t="77802" x="5556250" y="2178050"/>
          <p14:tracePt t="77814" x="5568950" y="2190750"/>
          <p14:tracePt t="77828" x="5581650" y="2190750"/>
          <p14:tracePt t="77837" x="5594350" y="2201863"/>
          <p14:tracePt t="77843" x="5607050" y="2201863"/>
          <p14:tracePt t="77853" x="5607050" y="2214563"/>
          <p14:tracePt t="77864" x="5630863" y="2227263"/>
          <p14:tracePt t="77867" x="5643563" y="2239963"/>
          <p14:tracePt t="77878" x="5656263" y="2252663"/>
          <p14:tracePt t="77883" x="5681663" y="2265363"/>
          <p14:tracePt t="77894" x="5694363" y="2278063"/>
          <p14:tracePt t="77903" x="5707063" y="2278063"/>
          <p14:tracePt t="77907" x="5719763" y="2290763"/>
          <p14:tracePt t="77917" x="5732463" y="2303463"/>
          <p14:tracePt t="77924" x="5756275" y="2314575"/>
          <p14:tracePt t="77934" x="5756275" y="2327275"/>
          <p14:tracePt t="77944" x="5768975" y="2327275"/>
          <p14:tracePt t="77950" x="5794375" y="2352675"/>
          <p14:tracePt t="77959" x="5807075" y="2352675"/>
          <p14:tracePt t="77964" x="5819775" y="2365375"/>
          <p14:tracePt t="77974" x="5832475" y="2365375"/>
          <p14:tracePt t="77983" x="5843588" y="2378075"/>
          <p14:tracePt t="77989" x="5856288" y="2390775"/>
          <p14:tracePt t="77999" x="5868988" y="2403475"/>
          <p14:tracePt t="78009" x="5894388" y="2414588"/>
          <p14:tracePt t="78015" x="5907088" y="2439988"/>
          <p14:tracePt t="78024" x="5932488" y="2452688"/>
          <p14:tracePt t="78030" x="5945188" y="2478088"/>
          <p14:tracePt t="78039" x="5956300" y="2478088"/>
          <p14:tracePt t="78046" x="5981700" y="2503488"/>
          <p14:tracePt t="78066" x="6007100" y="2527300"/>
          <p14:tracePt t="78069" x="6032500" y="2540000"/>
          <p14:tracePt t="78080" x="6045200" y="2552700"/>
          <p14:tracePt t="78086" x="6069013" y="2552700"/>
          <p14:tracePt t="78097" x="6069013" y="2578100"/>
          <p14:tracePt t="78106" x="6081713" y="2578100"/>
          <p14:tracePt t="78119" x="6094413" y="2603500"/>
          <p14:tracePt t="78126" x="6107113" y="2603500"/>
          <p14:tracePt t="78135" x="6119813" y="2616200"/>
          <p14:tracePt t="78148" x="6132513" y="2627313"/>
          <p14:tracePt t="78150" x="6145213" y="2640013"/>
          <p14:tracePt t="78165" x="6169025" y="2665413"/>
          <p14:tracePt t="78176" x="6169025" y="2678113"/>
          <p14:tracePt t="78186" x="6181725" y="2690813"/>
          <p14:tracePt t="78192" x="6194425" y="2690813"/>
          <p14:tracePt t="78201" x="6207125" y="2716213"/>
          <p14:tracePt t="78206" x="6219825" y="2716213"/>
          <p14:tracePt t="78216" x="6245225" y="2740025"/>
          <p14:tracePt t="78233" x="6269038" y="2752725"/>
          <p14:tracePt t="78242" x="6269038" y="2765425"/>
          <p14:tracePt t="78249" x="6307138" y="2803525"/>
          <p14:tracePt t="78255" x="6307138" y="2816225"/>
          <p14:tracePt t="78265" x="6332538" y="2840038"/>
          <p14:tracePt t="78272" x="6357938" y="2852738"/>
          <p14:tracePt t="78281" x="6370638" y="2865438"/>
          <p14:tracePt t="78287" x="6381750" y="2890838"/>
          <p14:tracePt t="78297" x="6394450" y="2903538"/>
          <p14:tracePt t="78312" x="6432550" y="2941638"/>
          <p14:tracePt t="78322" x="6445250" y="2965450"/>
          <p14:tracePt t="78328" x="6445250" y="2978150"/>
          <p14:tracePt t="78338" x="6457950" y="3003550"/>
          <p14:tracePt t="78347" x="6470650" y="3003550"/>
          <p14:tracePt t="78352" x="6483350" y="3028950"/>
          <p14:tracePt t="78362" x="6494463" y="3041650"/>
          <p14:tracePt t="78367" x="6507163" y="3054350"/>
          <p14:tracePt t="78378" x="6507163" y="3065463"/>
          <p14:tracePt t="78388" x="6532563" y="3078163"/>
          <p14:tracePt t="78392" x="6532563" y="3090863"/>
          <p14:tracePt t="78403" x="6545263" y="3103563"/>
          <p14:tracePt t="78408" x="6557963" y="3116263"/>
          <p14:tracePt t="78418" x="6583363" y="3128963"/>
          <p14:tracePt t="78428" x="6583363" y="3154363"/>
          <p14:tracePt t="78434" x="6607175" y="3178175"/>
          <p14:tracePt t="78444" x="6607175" y="3190875"/>
          <p14:tracePt t="78448" x="6632575" y="3203575"/>
          <p14:tracePt t="78457" x="6645275" y="3228975"/>
          <p14:tracePt t="78468" x="6657975" y="3228975"/>
          <p14:tracePt t="78474" x="6670675" y="3254375"/>
          <p14:tracePt t="78485" x="6670675" y="3267075"/>
          <p14:tracePt t="78487" x="6696075" y="3278188"/>
          <p14:tracePt t="78497" x="6696075" y="3303588"/>
          <p14:tracePt t="78509" x="6719888" y="3328988"/>
          <p14:tracePt t="78514" x="6732588" y="3341688"/>
          <p14:tracePt t="78524" x="6757988" y="3367088"/>
          <p14:tracePt t="78530" x="6757988" y="3378200"/>
          <p14:tracePt t="78539" x="6783388" y="3403600"/>
          <p14:tracePt t="78554" x="6796088" y="3416300"/>
          <p14:tracePt t="78563" x="6807200" y="3441700"/>
          <p14:tracePt t="78569" x="6819900" y="3454400"/>
          <p14:tracePt t="78580" x="6832600" y="3467100"/>
          <p14:tracePt t="78593" x="6845300" y="3479800"/>
          <p14:tracePt t="78614" x="6845300" y="3490913"/>
          <p14:tracePt t="78619" x="6870700" y="3503613"/>
          <p14:tracePt t="78630" x="6870700" y="3516313"/>
          <p14:tracePt t="78636" x="6883400" y="3529013"/>
          <p14:tracePt t="78649" x="6896100" y="3541713"/>
          <p14:tracePt t="78659" x="6908800" y="3554413"/>
          <p14:tracePt t="78669" x="6919913" y="3567113"/>
          <p14:tracePt t="78675" x="6932613" y="3590925"/>
          <p14:tracePt t="78685" x="6932613" y="3603625"/>
          <p14:tracePt t="78689" x="6945313" y="3616325"/>
          <p14:tracePt t="78699" x="6945313" y="3629025"/>
          <p14:tracePt t="78709" x="6958013" y="3654425"/>
          <p14:tracePt t="78715" x="6970713" y="3667125"/>
          <p14:tracePt t="78725" x="6983413" y="3692525"/>
          <p14:tracePt t="78729" x="6996113" y="3692525"/>
          <p14:tracePt t="78741" x="7008813" y="3716338"/>
          <p14:tracePt t="78756" x="7019925" y="3729038"/>
          <p14:tracePt t="78766" x="7019925" y="3741738"/>
          <p14:tracePt t="78784" x="7019925" y="3754438"/>
          <p14:tracePt t="78792" x="7032625" y="3754438"/>
          <p14:tracePt t="78814" x="7032625" y="3767138"/>
          <p14:tracePt t="78821" x="7045325" y="3767138"/>
          <p14:tracePt t="78832" x="7058025" y="3779838"/>
          <p14:tracePt t="78836" x="7058025" y="3792538"/>
          <p14:tracePt t="78846" x="7058025" y="3803650"/>
          <p14:tracePt t="78852" x="7070725" y="3816350"/>
          <p14:tracePt t="78862" x="7070725" y="3829050"/>
          <p14:tracePt t="78872" x="7070725" y="3841750"/>
          <p14:tracePt t="78878" x="7083425" y="3854450"/>
          <p14:tracePt t="78888" x="7096125" y="3854450"/>
          <p14:tracePt t="78891" x="7096125" y="3867150"/>
          <p14:tracePt t="78902" x="7096125" y="3879850"/>
          <p14:tracePt t="78918" x="7108825" y="3892550"/>
          <p14:tracePt t="78929" x="7108825" y="3905250"/>
          <p14:tracePt t="78994" x="7121525" y="3905250"/>
          <p14:tracePt t="79015" x="7132638" y="3905250"/>
          <p14:tracePt t="79024" x="7132638" y="3916363"/>
          <p14:tracePt t="79049" x="7145338" y="3916363"/>
          <p14:tracePt t="79054" x="7145338" y="3929063"/>
          <p14:tracePt t="79064" x="7145338" y="3941763"/>
          <p14:tracePt t="79080" x="7158038" y="3954463"/>
          <p14:tracePt t="79094" x="7158038" y="3967163"/>
          <p14:tracePt t="79104" x="7170738" y="3967163"/>
          <p14:tracePt t="79113" x="7183438" y="3979863"/>
          <p14:tracePt t="79119" x="7183438" y="3992563"/>
          <p14:tracePt t="79133" x="7196138" y="4005263"/>
          <p14:tracePt t="79196" x="7196138" y="4017963"/>
          <p14:tracePt t="79215" x="7208838" y="4017963"/>
          <p14:tracePt t="79225" x="7221538" y="4041775"/>
          <p14:tracePt t="79236" x="7232650" y="4041775"/>
          <p14:tracePt t="79239" x="7232650" y="4054475"/>
          <p14:tracePt t="79249" x="7245350" y="4079875"/>
          <p14:tracePt t="79255" x="7258050" y="4092575"/>
          <p14:tracePt t="79266" x="7258050" y="4105275"/>
          <p14:tracePt t="79275" x="7270750" y="4129088"/>
          <p14:tracePt t="79289" x="7283450" y="4141788"/>
          <p14:tracePt t="79306" x="7283450" y="4154488"/>
          <p14:tracePt t="79315" x="7296150" y="4154488"/>
          <p14:tracePt t="79469" x="7296150" y="4167188"/>
          <p14:tracePt t="79479" x="7308850" y="4167188"/>
          <p14:tracePt t="79483" x="7308850" y="4179888"/>
          <p14:tracePt t="79498" x="7321550" y="4192588"/>
          <p14:tracePt t="79507" x="7321550" y="4217988"/>
          <p14:tracePt t="79528" x="7334250" y="4230688"/>
          <p14:tracePt t="79532" x="7334250" y="4241800"/>
          <p14:tracePt t="79598" x="7345363" y="4241800"/>
          <p14:tracePt t="79617" x="7358063" y="4254500"/>
          <p14:tracePt t="79638" x="7370763" y="4279900"/>
          <p14:tracePt t="79643" x="7370763" y="4292600"/>
          <p14:tracePt t="79653" x="7383463" y="4305300"/>
          <p14:tracePt t="79658" x="7383463" y="4318000"/>
          <p14:tracePt t="79684" x="7383463" y="4330700"/>
          <p14:tracePt t="79896" x="7383463" y="4354513"/>
          <p14:tracePt t="79913" x="7383463" y="4367213"/>
          <p14:tracePt t="79922" x="7383463" y="4392613"/>
          <p14:tracePt t="79925" x="7383463" y="4418013"/>
          <p14:tracePt t="79936" x="7383463" y="4430713"/>
          <p14:tracePt t="79942" x="7383463" y="4443413"/>
          <p14:tracePt t="79952" x="7383463" y="4467225"/>
          <p14:tracePt t="79963" x="7383463" y="4479925"/>
          <p14:tracePt t="79968" x="7383463" y="4492625"/>
          <p14:tracePt t="79978" x="7383463" y="4505325"/>
          <p14:tracePt t="79992" x="7383463" y="4518025"/>
          <p14:tracePt t="80032" x="7383463" y="4530725"/>
          <p14:tracePt t="80048" x="7383463" y="4543425"/>
          <p14:tracePt t="80061" x="7383463" y="4554538"/>
          <p14:tracePt t="80071" x="7383463" y="4567238"/>
          <p14:tracePt t="80081" x="7383463" y="4579938"/>
          <p14:tracePt t="80087" x="7383463" y="4592638"/>
          <p14:tracePt t="80097" x="7383463" y="4630738"/>
          <p14:tracePt t="80102" x="7383463" y="4643438"/>
          <p14:tracePt t="80127" x="7383463" y="4692650"/>
          <p14:tracePt t="80133" x="7383463" y="4718050"/>
          <p14:tracePt t="80138" x="7383463" y="4743450"/>
          <p14:tracePt t="80144" x="7383463" y="4768850"/>
          <p14:tracePt t="80154" x="7383463" y="4779963"/>
          <p14:tracePt t="80163" x="7383463" y="4792663"/>
          <p14:tracePt t="80218" x="7383463" y="4805363"/>
          <p14:tracePt t="80244" x="7383463" y="4818063"/>
          <p14:tracePt t="80249" x="7383463" y="4830763"/>
          <p14:tracePt t="80259" x="7383463" y="4843463"/>
          <p14:tracePt t="80263" x="7383463" y="4868863"/>
          <p14:tracePt t="80274" x="7383463" y="4879975"/>
          <p14:tracePt t="80284" x="7383463" y="4892675"/>
          <p14:tracePt t="80300" x="7383463" y="4905375"/>
          <p14:tracePt t="80304" x="7383463" y="4918075"/>
          <p14:tracePt t="80324" x="7396163" y="4943475"/>
          <p14:tracePt t="80329" x="7396163" y="4956175"/>
          <p14:tracePt t="80344" x="7396163" y="4968875"/>
          <p14:tracePt t="80356" x="7396163" y="4981575"/>
          <p14:tracePt t="80366" x="7408863" y="4992688"/>
          <p14:tracePt t="80369" x="7408863" y="5005388"/>
          <p14:tracePt t="80379" x="7408863" y="5018088"/>
          <p14:tracePt t="80386" x="7408863" y="5030788"/>
          <p14:tracePt t="80396" x="7408863" y="5043488"/>
          <p14:tracePt t="80411" x="7408863" y="5056188"/>
          <p14:tracePt t="80419" x="7408863" y="5068888"/>
          <p14:tracePt t="80436" x="7408863" y="5081588"/>
          <p14:tracePt t="80446" x="7408863" y="5092700"/>
          <p14:tracePt t="80466" x="7408863" y="5105400"/>
          <p14:tracePt t="80476" x="7408863" y="5118100"/>
          <p14:tracePt t="80501" x="7408863" y="5130800"/>
          <p14:tracePt t="80692" x="7396163" y="5118100"/>
          <p14:tracePt t="80709" x="7383463" y="5105400"/>
          <p14:tracePt t="80718" x="7383463" y="5081588"/>
          <p14:tracePt t="80728" x="7370763" y="5043488"/>
          <p14:tracePt t="80734" x="7370763" y="5030788"/>
          <p14:tracePt t="80744" x="7358063" y="4981575"/>
          <p14:tracePt t="80748" x="7345363" y="4943475"/>
          <p14:tracePt t="80759" x="7345363" y="4918075"/>
          <p14:tracePt t="80769" x="7345363" y="4843463"/>
          <p14:tracePt t="80774" x="7345363" y="4779963"/>
          <p14:tracePt t="80784" x="7345363" y="4692650"/>
          <p14:tracePt t="80788" x="7345363" y="4618038"/>
          <p14:tracePt t="80797" x="7345363" y="4554538"/>
          <p14:tracePt t="80808" x="7358063" y="4479925"/>
          <p14:tracePt t="80813" x="7358063" y="4405313"/>
          <p14:tracePt t="80823" x="7370763" y="4341813"/>
          <p14:tracePt t="80829" x="7370763" y="4292600"/>
          <p14:tracePt t="80839" x="7370763" y="4267200"/>
          <p14:tracePt t="80849" x="7370763" y="4230688"/>
          <p14:tracePt t="80853" x="7370763" y="4217988"/>
          <p14:tracePt t="80863" x="7383463" y="4192588"/>
          <p14:tracePt t="80880" x="7383463" y="4179888"/>
          <p14:tracePt t="80904" x="7383463" y="4167188"/>
          <p14:tracePt t="80936" x="7383463" y="4141788"/>
          <p14:tracePt t="80949" x="7370763" y="4129088"/>
          <p14:tracePt t="80959" x="7370763" y="4117975"/>
          <p14:tracePt t="80969" x="7370763" y="4105275"/>
          <p14:tracePt t="80976" x="7370763" y="4079875"/>
          <p14:tracePt t="81056" x="7358063" y="4079875"/>
          <p14:tracePt t="81192" x="7358063" y="4092575"/>
          <p14:tracePt t="81201" x="7370763" y="4105275"/>
          <p14:tracePt t="81213" x="7370763" y="4117975"/>
          <p14:tracePt t="81217" x="7370763" y="4141788"/>
          <p14:tracePt t="81228" x="7370763" y="4154488"/>
          <p14:tracePt t="81232" x="7383463" y="4167188"/>
          <p14:tracePt t="81242" x="7396163" y="4192588"/>
          <p14:tracePt t="81252" x="7396163" y="4205288"/>
          <p14:tracePt t="81258" x="7408863" y="4230688"/>
          <p14:tracePt t="81267" x="7408863" y="4254500"/>
          <p14:tracePt t="81272" x="7408863" y="4267200"/>
          <p14:tracePt t="81284" x="7421563" y="4292600"/>
          <p14:tracePt t="81294" x="7421563" y="4305300"/>
          <p14:tracePt t="81297" x="7434263" y="4341813"/>
          <p14:tracePt t="81308" x="7434263" y="4354513"/>
          <p14:tracePt t="81313" x="7434263" y="4379913"/>
          <p14:tracePt t="81325" x="7434263" y="4405313"/>
          <p14:tracePt t="81334" x="7446963" y="4430713"/>
          <p14:tracePt t="81338" x="7446963" y="4467225"/>
          <p14:tracePt t="81348" x="7446963" y="4492625"/>
          <p14:tracePt t="81354" x="7446963" y="4518025"/>
          <p14:tracePt t="81364" x="7446963" y="4543425"/>
          <p14:tracePt t="81376" x="7446963" y="4554538"/>
          <p14:tracePt t="81378" x="7446963" y="4567238"/>
          <p14:tracePt t="81392" x="7458075" y="4592638"/>
          <p14:tracePt t="81394" x="7458075" y="4605338"/>
          <p14:tracePt t="81404" x="7458075" y="4618038"/>
          <p14:tracePt t="81460" x="7470775" y="4630738"/>
          <p14:tracePt t="81484" x="7483475" y="4630738"/>
          <p14:tracePt t="81494" x="7483475" y="4656138"/>
          <p14:tracePt t="81500" x="7483475" y="4667250"/>
          <p14:tracePt t="81510" x="7483475" y="4679950"/>
          <p14:tracePt t="81516" x="7483475" y="4692650"/>
          <p14:tracePt t="81526" x="7483475" y="4705350"/>
          <p14:tracePt t="81536" x="7483475" y="4718050"/>
          <p14:tracePt t="81540" x="7483475" y="4730750"/>
          <p14:tracePt t="81550" x="7483475" y="4743450"/>
          <p14:tracePt t="81556" x="7483475" y="4756150"/>
          <p14:tracePt t="81566" x="7483475" y="4779963"/>
          <p14:tracePt t="81580" x="7483475" y="4792663"/>
          <p14:tracePt t="81592" x="7483475" y="4805363"/>
          <p14:tracePt t="81596" x="7483475" y="4818063"/>
          <p14:tracePt t="81615" x="7483475" y="4830763"/>
          <p14:tracePt t="81632" x="7483475" y="4843463"/>
          <p14:tracePt t="81651" x="7483475" y="4868863"/>
          <p14:tracePt t="81661" x="7483475" y="4879975"/>
          <p14:tracePt t="81675" x="7483475" y="4892675"/>
          <p14:tracePt t="81686" x="7483475" y="4905375"/>
          <p14:tracePt t="81701" x="7483475" y="4918075"/>
          <p14:tracePt t="81716" x="7483475" y="4930775"/>
          <p14:tracePt t="81736" x="7483475" y="4943475"/>
          <p14:tracePt t="81741" x="7483475" y="4956175"/>
          <p14:tracePt t="81752" x="7483475" y="4968875"/>
          <p14:tracePt t="81757" x="7483475" y="4992688"/>
          <p14:tracePt t="81768" x="7483475" y="5018088"/>
          <p14:tracePt t="81777" x="7483475" y="5030788"/>
          <p14:tracePt t="81781" x="7483475" y="5068888"/>
          <p14:tracePt t="81791" x="7483475" y="5105400"/>
          <p14:tracePt t="81797" x="7483475" y="5118100"/>
          <p14:tracePt t="81808" x="7483475" y="5143500"/>
          <p14:tracePt t="81818" x="7483475" y="5156200"/>
          <p14:tracePt t="81823" x="7483475" y="5168900"/>
          <p14:tracePt t="81837" x="7483475" y="5181600"/>
          <p14:tracePt t="81943" x="7483475" y="5194300"/>
          <p14:tracePt t="81970" x="7483475" y="5205413"/>
          <p14:tracePt t="81984" x="7483475" y="5218113"/>
          <p14:tracePt t="82709" x="7483475" y="5205413"/>
          <p14:tracePt t="82720" x="7483475" y="5181600"/>
          <p14:tracePt t="82726" x="7483475" y="5168900"/>
          <p14:tracePt t="82736" x="7483475" y="5143500"/>
          <p14:tracePt t="82739" x="7483475" y="5118100"/>
          <p14:tracePt t="82751" x="7483475" y="5081588"/>
          <p14:tracePt t="82759" x="7483475" y="5043488"/>
          <p14:tracePt t="82766" x="7483475" y="4992688"/>
          <p14:tracePt t="82775" x="7483475" y="4943475"/>
          <p14:tracePt t="82781" x="7483475" y="4892675"/>
          <p14:tracePt t="82792" x="7483475" y="4830763"/>
          <p14:tracePt t="82802" x="7483475" y="4779963"/>
          <p14:tracePt t="82805" x="7483475" y="4705350"/>
          <p14:tracePt t="82816" x="7483475" y="4643438"/>
          <p14:tracePt t="82822" x="7483475" y="4567238"/>
          <p14:tracePt t="82831" x="7483475" y="4518025"/>
          <p14:tracePt t="82842" x="7483475" y="4492625"/>
          <p14:tracePt t="82846" x="7483475" y="4467225"/>
          <p14:tracePt t="82855" x="7483475" y="4454525"/>
          <p14:tracePt t="82866" x="7483475" y="4443413"/>
          <p14:tracePt t="82872" x="7483475" y="4430713"/>
          <p14:tracePt t="82882" x="7483475" y="4405313"/>
          <p14:tracePt t="82886" x="7483475" y="4379913"/>
          <p14:tracePt t="82899" x="7483475" y="4367213"/>
          <p14:tracePt t="82902" x="7483475" y="4341813"/>
          <p14:tracePt t="82912" x="7483475" y="4318000"/>
          <p14:tracePt t="82921" x="7483475" y="4279900"/>
          <p14:tracePt t="82928" x="7483475" y="4241800"/>
          <p14:tracePt t="82937" x="7483475" y="4205288"/>
          <p14:tracePt t="82941" x="7483475" y="4154488"/>
          <p14:tracePt t="82951" x="7483475" y="4117975"/>
          <p14:tracePt t="82961" x="7483475" y="4079875"/>
          <p14:tracePt t="82967" x="7470775" y="4017963"/>
          <p14:tracePt t="82977" x="7470775" y="3941763"/>
          <p14:tracePt t="82981" x="7470775" y="3905250"/>
          <p14:tracePt t="82991" x="7470775" y="3867150"/>
          <p14:tracePt t="83001" x="7470775" y="3829050"/>
          <p14:tracePt t="83007" x="7458075" y="3803650"/>
          <p14:tracePt t="83017" x="7458075" y="3779838"/>
          <p14:tracePt t="83034" x="7458075" y="3767138"/>
          <p14:tracePt t="83234" x="7458075" y="3792538"/>
          <p14:tracePt t="83246" x="7458075" y="3803650"/>
          <p14:tracePt t="83250" x="7458075" y="3841750"/>
          <p14:tracePt t="83260" x="7446963" y="3867150"/>
          <p14:tracePt t="83266" x="7446963" y="3879850"/>
          <p14:tracePt t="83276" x="7446963" y="3892550"/>
          <p14:tracePt t="83292" x="7434263" y="3929063"/>
          <p14:tracePt t="83300" x="7434263" y="3941763"/>
          <p14:tracePt t="83307" x="7434263" y="3967163"/>
          <p14:tracePt t="83317" x="7421563" y="3979863"/>
          <p14:tracePt t="83326" x="7421563" y="3992563"/>
          <p14:tracePt t="83329" x="7421563" y="4005263"/>
          <p14:tracePt t="83339" x="7421563" y="4017963"/>
          <p14:tracePt t="83346" x="7421563" y="4029075"/>
          <p14:tracePt t="83366" x="7421563" y="4041775"/>
          <p14:tracePt t="83371" x="7421563" y="4067175"/>
          <p14:tracePt t="83382" x="7421563" y="4079875"/>
          <p14:tracePt t="83387" x="7421563" y="4092575"/>
          <p14:tracePt t="83407" x="7421563" y="4117975"/>
          <p14:tracePt t="83412" x="7421563" y="4129088"/>
          <p14:tracePt t="83426" x="7421563" y="4141788"/>
          <p14:tracePt t="83446" x="7421563" y="4154488"/>
          <p14:tracePt t="83889" x="7421563" y="4141788"/>
          <p14:tracePt t="83896" x="7408863" y="4129088"/>
          <p14:tracePt t="83906" x="7370763" y="4041775"/>
          <p14:tracePt t="83909" x="7270750" y="3954463"/>
          <p14:tracePt t="83920" x="7145338" y="3841750"/>
          <p14:tracePt t="83932" x="6996113" y="3754438"/>
          <p14:tracePt t="83937" x="6883400" y="3629025"/>
          <p14:tracePt t="83945" x="6757988" y="3503613"/>
          <p14:tracePt t="83952" x="6583363" y="3341688"/>
          <p14:tracePt t="83961" x="6332538" y="3128963"/>
          <p14:tracePt t="83972" x="6056313" y="2941638"/>
          <p14:tracePt t="83976" x="5756275" y="2728913"/>
          <p14:tracePt t="83986" x="5619750" y="2627313"/>
          <p14:tracePt t="83992" x="5507038" y="2540000"/>
          <p14:tracePt t="84003" x="5430838" y="2465388"/>
          <p14:tracePt t="84011" x="5368925" y="2403475"/>
          <p14:tracePt t="84015" x="5305425" y="2352675"/>
          <p14:tracePt t="84026" x="5281613" y="2327275"/>
          <p14:tracePt t="84031" x="5243513" y="2314575"/>
          <p14:tracePt t="84041" x="5243513" y="2290763"/>
          <p14:tracePt t="84067" x="5230813" y="2290763"/>
          <p14:tracePt t="84082" x="5230813" y="2278063"/>
          <p14:tracePt t="84092" x="5218113" y="2278063"/>
          <p14:tracePt t="84097" x="5205413" y="2278063"/>
          <p14:tracePt t="84107" x="5194300" y="2265363"/>
          <p14:tracePt t="84121" x="5168900" y="2239963"/>
          <p14:tracePt t="84131" x="5143500" y="2227263"/>
          <p14:tracePt t="84153" x="5056188" y="2165350"/>
          <p14:tracePt t="84164" x="5043488" y="2152650"/>
          <p14:tracePt t="84175" x="5018088" y="2127250"/>
          <p14:tracePt t="84177" x="4992688" y="2101850"/>
          <p14:tracePt t="84187" x="4981575" y="2078038"/>
          <p14:tracePt t="84194" x="4943475" y="2052638"/>
          <p14:tracePt t="84203" x="4930775" y="2027238"/>
          <p14:tracePt t="84214" x="4905375" y="2001838"/>
          <p14:tracePt t="84218" x="4892675" y="1978025"/>
          <p14:tracePt t="84228" x="4868863" y="1939925"/>
          <p14:tracePt t="84233" x="4868863" y="1914525"/>
          <p14:tracePt t="84244" x="4843463" y="1889125"/>
          <p14:tracePt t="84254" x="4830763" y="1865313"/>
          <p14:tracePt t="84258" x="4818063" y="1827213"/>
          <p14:tracePt t="84268" x="4805363" y="1814513"/>
          <p14:tracePt t="84274" x="4805363" y="1789113"/>
          <p14:tracePt t="84284" x="4792663" y="1776413"/>
          <p14:tracePt t="84294" x="4768850" y="1739900"/>
          <p14:tracePt t="84310" x="4768850" y="1727200"/>
          <p14:tracePt t="84314" x="4756150" y="1701800"/>
          <p14:tracePt t="84334" x="4756150" y="1689100"/>
          <p14:tracePt t="84340" x="4743450" y="1689100"/>
          <p14:tracePt t="84390" x="4730750" y="1689100"/>
          <p14:tracePt t="84778" x="4730750" y="1676400"/>
          <p14:tracePt t="84989" x="4730750" y="1689100"/>
          <p14:tracePt t="84999" x="4743450" y="1701800"/>
          <p14:tracePt t="85020" x="4743450" y="1727200"/>
          <p14:tracePt t="85026" x="4756150" y="1739900"/>
          <p14:tracePt t="85039" x="4768850" y="1765300"/>
          <p14:tracePt t="85050" x="4768850" y="1789113"/>
          <p14:tracePt t="85065" x="4768850" y="1814513"/>
          <p14:tracePt t="85076" x="4779963" y="1814513"/>
          <p14:tracePt t="85080" x="4779963" y="1827213"/>
          <p14:tracePt t="85105" x="4779963" y="1839913"/>
          <p14:tracePt t="85145" x="4792663" y="1839913"/>
          <p14:tracePt t="85155" x="4792663" y="1852613"/>
          <p14:tracePt t="85162" x="4805363" y="1852613"/>
          <p14:tracePt t="85172" x="4818063" y="1876425"/>
          <p14:tracePt t="85182" x="4818063" y="1889125"/>
          <p14:tracePt t="85185" x="4818063" y="1914525"/>
          <p14:tracePt t="85197" x="4830763" y="1939925"/>
          <p14:tracePt t="85201" x="4843463" y="1978025"/>
          <p14:tracePt t="85212" x="4843463" y="1989138"/>
          <p14:tracePt t="85222" x="4843463" y="2001838"/>
          <p14:tracePt t="85227" x="4843463" y="2014538"/>
          <p14:tracePt t="85238" x="4843463" y="2027238"/>
          <p14:tracePt t="85241" x="4843463" y="2039938"/>
          <p14:tracePt t="85268" x="4843463" y="2052638"/>
          <p14:tracePt t="85281" x="4843463" y="2065338"/>
          <p14:tracePt t="85301" x="4843463" y="2078038"/>
          <p14:tracePt t="85307" x="4843463" y="2089150"/>
          <p14:tracePt t="85318" x="4843463" y="2101850"/>
          <p14:tracePt t="85324" x="4843463" y="2114550"/>
          <p14:tracePt t="85334" x="4843463" y="2127250"/>
          <p14:tracePt t="85344" x="4843463" y="2152650"/>
          <p14:tracePt t="85348" x="4843463" y="2178050"/>
          <p14:tracePt t="85358" x="4843463" y="2201863"/>
          <p14:tracePt t="85364" x="4843463" y="2214563"/>
          <p14:tracePt t="85374" x="4843463" y="2227263"/>
          <p14:tracePt t="85384" x="4843463" y="2252663"/>
          <p14:tracePt t="85388" x="4856163" y="2265363"/>
          <p14:tracePt t="85398" x="4856163" y="2278063"/>
          <p14:tracePt t="85414" x="4856163" y="2290763"/>
          <p14:tracePt t="85424" x="4856163" y="2303463"/>
          <p14:tracePt t="85428" x="4856163" y="2314575"/>
          <p14:tracePt t="85440" x="4868863" y="2314575"/>
          <p14:tracePt t="85445" x="4868863" y="2327275"/>
          <p14:tracePt t="85470" x="4868863" y="2339975"/>
          <p14:tracePt t="85479" x="4879975" y="2339975"/>
          <p14:tracePt t="85484" x="4879975" y="2352675"/>
          <p14:tracePt t="85494" x="4879975" y="2365375"/>
          <p14:tracePt t="85510" x="4879975" y="2378075"/>
          <p14:tracePt t="85519" x="4879975" y="2403475"/>
          <p14:tracePt t="85524" x="4879975" y="2414588"/>
          <p14:tracePt t="85534" x="4892675" y="2414588"/>
          <p14:tracePt t="85546" x="4892675" y="2439988"/>
          <p14:tracePt t="85551" x="4892675" y="2452688"/>
          <p14:tracePt t="85560" x="4892675" y="2465388"/>
          <p14:tracePt t="85566" x="4892675" y="2490788"/>
          <p14:tracePt t="85575" x="4905375" y="2516188"/>
          <p14:tracePt t="85589" x="4905375" y="2527300"/>
          <p14:tracePt t="85600" x="4905375" y="2540000"/>
          <p14:tracePt t="85605" x="4905375" y="2552700"/>
          <p14:tracePt t="85629" x="4905375" y="2565400"/>
          <p14:tracePt t="85639" x="4905375" y="2578100"/>
          <p14:tracePt t="85646" x="4905375" y="2590800"/>
          <p14:tracePt t="85656" x="4918075" y="2603500"/>
          <p14:tracePt t="85671" x="4918075" y="2616200"/>
          <p14:tracePt t="85681" x="4918075" y="2627313"/>
          <p14:tracePt t="85686" x="4918075" y="2640013"/>
          <p14:tracePt t="85695" x="4918075" y="2652713"/>
          <p14:tracePt t="85705" x="4918075" y="2665413"/>
          <p14:tracePt t="85711" x="4918075" y="2690813"/>
          <p14:tracePt t="85722" x="4918075" y="2716213"/>
          <p14:tracePt t="85726" x="4918075" y="2728913"/>
          <p14:tracePt t="85735" x="4918075" y="2740025"/>
          <p14:tracePt t="85746" x="4918075" y="2765425"/>
          <p14:tracePt t="85751" x="4918075" y="2778125"/>
          <p14:tracePt t="85767" x="4918075" y="2790825"/>
          <p14:tracePt t="85777" x="4918075" y="2803525"/>
          <p14:tracePt t="85808" x="4930775" y="2816225"/>
          <p14:tracePt t="85872" x="4930775" y="2828925"/>
          <p14:tracePt t="85904" x="4943475" y="2828925"/>
          <p14:tracePt t="85908" x="4943475" y="2840038"/>
          <p14:tracePt t="85914" x="4943475" y="2852738"/>
          <p14:tracePt t="85978" x="4943475" y="2865438"/>
          <p14:tracePt t="86195" x="4943475" y="2878138"/>
          <p14:tracePt t="86205" x="4956175" y="2878138"/>
          <p14:tracePt t="86209" x="4956175" y="2903538"/>
          <p14:tracePt t="86219" x="4956175" y="2916238"/>
          <p14:tracePt t="86230" x="4968875" y="2928938"/>
          <p14:tracePt t="86235" x="4981575" y="2952750"/>
          <p14:tracePt t="86245" x="4981575" y="2978150"/>
          <p14:tracePt t="86251" x="4992688" y="2990850"/>
          <p14:tracePt t="86261" x="5018088" y="3016250"/>
          <p14:tracePt t="86276" x="5030788" y="3028950"/>
          <p14:tracePt t="86286" x="5030788" y="3041650"/>
          <p14:tracePt t="86291" x="5043488" y="3054350"/>
          <p14:tracePt t="86301" x="5056188" y="3054350"/>
          <p14:tracePt t="86317" x="5056188" y="3065463"/>
          <p14:tracePt t="86332" x="5068888" y="3090863"/>
          <p14:tracePt t="86342" x="5081588" y="3103563"/>
          <p14:tracePt t="86351" x="5092700" y="3128963"/>
          <p14:tracePt t="86355" x="5092700" y="3141663"/>
          <p14:tracePt t="86368" x="5118100" y="3178175"/>
          <p14:tracePt t="86372" x="5130800" y="3203575"/>
          <p14:tracePt t="86382" x="5143500" y="3216275"/>
          <p14:tracePt t="86392" x="5168900" y="3241675"/>
          <p14:tracePt t="86399" x="5168900" y="3254375"/>
          <p14:tracePt t="86408" x="5181600" y="3267075"/>
          <p14:tracePt t="86412" x="5194300" y="3290888"/>
          <p14:tracePt t="86422" x="5205413" y="3290888"/>
          <p14:tracePt t="86432" x="5205413" y="3303588"/>
          <p14:tracePt t="86437" x="5205413" y="3316288"/>
          <p14:tracePt t="86448" x="5218113" y="3316288"/>
          <p14:tracePt t="86452" x="5230813" y="3316288"/>
          <p14:tracePt t="86461" x="5230813" y="3328988"/>
          <p14:tracePt t="86478" x="5243513" y="3328988"/>
          <p14:tracePt t="86493" x="5243513" y="3341688"/>
          <p14:tracePt t="86518" x="5256213" y="3341688"/>
          <p14:tracePt t="86528" x="5256213" y="3354388"/>
          <p14:tracePt t="86544" x="5281613" y="3367088"/>
          <p14:tracePt t="86557" x="5294313" y="3367088"/>
          <p14:tracePt t="86567" x="5294313" y="3378200"/>
          <p14:tracePt t="86584" x="5305425" y="3378200"/>
          <p14:tracePt t="86594" x="5318125" y="3390900"/>
          <p14:tracePt t="86599" x="5318125" y="3403600"/>
          <p14:tracePt t="86609" x="5330825" y="3403600"/>
          <p14:tracePt t="86614" x="5330825" y="3416300"/>
          <p14:tracePt t="86623" x="5330825" y="3429000"/>
          <p14:tracePt t="86634" x="5343525" y="3429000"/>
          <p14:tracePt t="86639" x="5356225" y="3454400"/>
          <p14:tracePt t="86650" x="5368925" y="3454400"/>
          <p14:tracePt t="86654" x="5368925" y="3467100"/>
          <p14:tracePt t="86674" x="5381625" y="3479800"/>
          <p14:tracePt t="86693" x="5381625" y="3490913"/>
          <p14:tracePt t="86706" x="5394325" y="3490913"/>
          <p14:tracePt t="86719" x="5407025" y="3490913"/>
          <p14:tracePt t="86736" x="5407025" y="3503613"/>
          <p14:tracePt t="86746" x="5418138" y="3503613"/>
          <p14:tracePt t="86756" x="5418138" y="3516313"/>
          <p14:tracePt t="86759" x="5430838" y="3516313"/>
          <p14:tracePt t="86769" x="5430838" y="3541713"/>
          <p14:tracePt t="86786" x="5443538" y="3541713"/>
          <p14:tracePt t="86796" x="5456238" y="3554413"/>
          <p14:tracePt t="86835" x="5468938" y="3554413"/>
          <p14:tracePt t="86856" x="5468938" y="3567113"/>
          <p14:tracePt t="86875" x="5481638" y="3567113"/>
          <p14:tracePt t="86881" x="5481638" y="3579813"/>
          <p14:tracePt t="86892" x="5494338" y="3590925"/>
          <p14:tracePt t="86905" x="5507038" y="3603625"/>
          <p14:tracePt t="86921" x="5507038" y="3616325"/>
          <p14:tracePt t="86932" x="5518150" y="3616325"/>
          <p14:tracePt t="86948" x="5530850" y="3629025"/>
          <p14:tracePt t="87200" x="5530850" y="3641725"/>
          <p14:tracePt t="87204" x="5543550" y="3641725"/>
          <p14:tracePt t="87213" x="5543550" y="3654425"/>
          <p14:tracePt t="87219" x="5556250" y="3654425"/>
          <p14:tracePt t="87230" x="5556250" y="3667125"/>
          <p14:tracePt t="87243" x="5556250" y="3692525"/>
          <p14:tracePt t="87253" x="5568950" y="3692525"/>
          <p14:tracePt t="87259" x="5568950" y="3703638"/>
          <p14:tracePt t="87280" x="5581650" y="3716338"/>
          <p14:tracePt t="87285" x="5581650" y="3729038"/>
          <p14:tracePt t="87299" x="5581650" y="3741738"/>
          <p14:tracePt t="87325" x="5594350" y="3741738"/>
          <p14:tracePt t="87966" x="5581650" y="3741738"/>
          <p14:tracePt t="88303" x="5581650" y="3754438"/>
          <p14:tracePt t="88510" x="5581650" y="3767138"/>
          <p14:tracePt t="88615" x="5581650" y="3754438"/>
          <p14:tracePt t="88636" x="5581650" y="3729038"/>
          <p14:tracePt t="88658" x="5594350" y="3729038"/>
          <p14:tracePt t="88688" x="5607050" y="3729038"/>
          <p14:tracePt t="88966" x="5607050" y="3716338"/>
          <p14:tracePt t="88981" x="5607050" y="3692525"/>
          <p14:tracePt t="88986" x="5607050" y="3667125"/>
          <p14:tracePt t="88998" x="5607050" y="3629025"/>
          <p14:tracePt t="89008" x="5607050" y="3603625"/>
          <p14:tracePt t="89014" x="5607050" y="3590925"/>
          <p14:tracePt t="89022" x="5619750" y="3579813"/>
          <p14:tracePt t="89068" x="5619750" y="3590925"/>
          <p14:tracePt t="89092" x="5619750" y="3603625"/>
          <p14:tracePt t="89270" x="5630863" y="3603625"/>
          <p14:tracePt t="89289" x="5643563" y="3603625"/>
          <p14:tracePt t="89309" x="5656263" y="3603625"/>
          <p14:tracePt t="89334" x="5656263" y="3616325"/>
          <p14:tracePt t="89369" x="5656263" y="3629025"/>
          <p14:tracePt t="89375" x="5656263" y="3641725"/>
          <p14:tracePt t="89389" x="5656263" y="3654425"/>
          <p14:tracePt t="89399" x="5656263" y="3667125"/>
          <p14:tracePt t="89429" x="5656263" y="3679825"/>
          <p14:tracePt t="89449" x="5668963" y="3692525"/>
          <p14:tracePt t="89471" x="5668963" y="3703638"/>
          <p14:tracePt t="89492" x="5681663" y="3716338"/>
          <p14:tracePt t="89506" x="5681663" y="3729038"/>
          <p14:tracePt t="89512" x="5694363" y="3729038"/>
          <p14:tracePt t="89575" x="5694363" y="3741738"/>
          <p14:tracePt t="89724" x="5707063" y="3767138"/>
          <p14:tracePt t="89728" x="5707063" y="3792538"/>
          <p14:tracePt t="89737" x="5719763" y="3816350"/>
          <p14:tracePt t="89747" x="5719763" y="3829050"/>
          <p14:tracePt t="89753" x="5719763" y="3841750"/>
          <p14:tracePt t="89764" x="5719763" y="3867150"/>
          <p14:tracePt t="89778" x="5719763" y="3879850"/>
          <p14:tracePt t="89794" x="5719763" y="3892550"/>
          <p14:tracePt t="89804" x="5719763" y="3905250"/>
          <p14:tracePt t="89830" x="5719763" y="3916363"/>
          <p14:tracePt t="89850" x="5719763" y="3929063"/>
          <p14:tracePt t="89872" x="5732463" y="3954463"/>
          <p14:tracePt t="89884" x="5732463" y="3979863"/>
          <p14:tracePt t="89890" x="5732463" y="3992563"/>
          <p14:tracePt t="89902" x="5732463" y="4029075"/>
          <p14:tracePt t="89911" x="5732463" y="4067175"/>
          <p14:tracePt t="89913" x="5732463" y="4105275"/>
          <p14:tracePt t="89924" x="5732463" y="4154488"/>
          <p14:tracePt t="89930" x="5732463" y="4192588"/>
          <p14:tracePt t="89939" x="5732463" y="4241800"/>
          <p14:tracePt t="89950" x="5719763" y="4267200"/>
          <p14:tracePt t="89956" x="5719763" y="4305300"/>
          <p14:tracePt t="89966" x="5719763" y="4330700"/>
          <p14:tracePt t="89969" x="5719763" y="4341813"/>
          <p14:tracePt t="89980" x="5719763" y="4367213"/>
          <p14:tracePt t="89992" x="5719763" y="4379913"/>
          <p14:tracePt t="89996" x="5719763" y="4405313"/>
          <p14:tracePt t="90006" x="5719763" y="4418013"/>
          <p14:tracePt t="90012" x="5719763" y="4443413"/>
          <p14:tracePt t="90023" x="5719763" y="4454525"/>
          <p14:tracePt t="90027" x="5719763" y="4467225"/>
          <p14:tracePt t="90036" x="5719763" y="4492625"/>
          <p14:tracePt t="90049" x="5719763" y="4518025"/>
          <p14:tracePt t="90051" x="5719763" y="4543425"/>
          <p14:tracePt t="90061" x="5719763" y="4554538"/>
          <p14:tracePt t="90068" x="5719763" y="4579938"/>
          <p14:tracePt t="90079" x="5719763" y="4592638"/>
          <p14:tracePt t="90088" x="5719763" y="4605338"/>
          <p14:tracePt t="90092" x="5732463" y="4618038"/>
          <p14:tracePt t="90101" x="5732463" y="4630738"/>
          <p14:tracePt t="90126" x="5732463" y="4643438"/>
          <p14:tracePt t="90131" x="5732463" y="4656138"/>
          <p14:tracePt t="90152" x="5732463" y="4667250"/>
          <p14:tracePt t="90168" x="5743575" y="4667250"/>
          <p14:tracePt t="90177" x="5743575" y="4679950"/>
          <p14:tracePt t="90184" x="5743575" y="4692650"/>
          <p14:tracePt t="90188" x="5743575" y="4705350"/>
          <p14:tracePt t="90198" x="5743575" y="4718050"/>
          <p14:tracePt t="90210" x="5743575" y="4730750"/>
          <p14:tracePt t="90214" x="5756275" y="4743450"/>
          <p14:tracePt t="90227" x="5756275" y="4768850"/>
          <p14:tracePt t="90229" x="5756275" y="4792663"/>
          <p14:tracePt t="90238" x="5756275" y="4818063"/>
          <p14:tracePt t="90249" x="5768975" y="4843463"/>
          <p14:tracePt t="90254" x="5768975" y="4868863"/>
          <p14:tracePt t="90265" x="5768975" y="4892675"/>
          <p14:tracePt t="90268" x="5768975" y="4918075"/>
          <p14:tracePt t="90281" x="5768975" y="4930775"/>
          <p14:tracePt t="90290" x="5768975" y="4943475"/>
          <p14:tracePt t="90294" x="5768975" y="4956175"/>
          <p14:tracePt t="90311" x="5768975" y="4968875"/>
          <p14:tracePt t="90319" x="5781675" y="4968875"/>
          <p14:tracePt t="90333" x="5781675" y="4981575"/>
          <p14:tracePt t="90349" x="5794375" y="4981575"/>
          <p14:tracePt t="90359" x="5794375" y="4992688"/>
          <p14:tracePt t="90369" x="5807075" y="5005388"/>
          <p14:tracePt t="90375" x="5807075" y="5018088"/>
          <p14:tracePt t="90383" x="5807075" y="5030788"/>
          <p14:tracePt t="90389" x="5807075" y="5068888"/>
          <p14:tracePt t="90399" x="5807075" y="5081588"/>
          <p14:tracePt t="90409" x="5819775" y="5092700"/>
          <p14:tracePt t="90415" x="5819775" y="5118100"/>
          <p14:tracePt t="90425" x="5819775" y="5130800"/>
          <p14:tracePt t="90439" x="5819775" y="5156200"/>
          <p14:tracePt t="90455" x="5832475" y="5168900"/>
          <p14:tracePt t="90465" x="5832475" y="5181600"/>
          <p14:tracePt t="90672" x="5819775" y="5181600"/>
          <p14:tracePt t="90691" x="5807075" y="5181600"/>
          <p14:tracePt t="90698" x="5794375" y="5168900"/>
          <p14:tracePt t="90708" x="5794375" y="5130800"/>
          <p14:tracePt t="90711" x="5794375" y="5105400"/>
          <p14:tracePt t="90722" x="5794375" y="5068888"/>
          <p14:tracePt t="90732" x="5781675" y="5043488"/>
          <p14:tracePt t="90738" x="5781675" y="4992688"/>
          <p14:tracePt t="90748" x="5781675" y="4968875"/>
          <p14:tracePt t="90759" x="5781675" y="4930775"/>
          <p14:tracePt t="90763" x="5781675" y="4905375"/>
          <p14:tracePt t="90776" x="5794375" y="4868863"/>
          <p14:tracePt t="90778" x="5794375" y="4843463"/>
          <p14:tracePt t="90790" x="5794375" y="4805363"/>
          <p14:tracePt t="90795" x="5794375" y="4779963"/>
          <p14:tracePt t="90805" x="5794375" y="4768850"/>
          <p14:tracePt t="90814" x="5794375" y="4743450"/>
          <p14:tracePt t="90819" x="5794375" y="4730750"/>
          <p14:tracePt t="90828" x="5794375" y="4705350"/>
          <p14:tracePt t="90844" x="5794375" y="4692650"/>
          <p14:tracePt t="90860" x="5794375" y="4679950"/>
          <p14:tracePt t="90869" x="5794375" y="4667250"/>
          <p14:tracePt t="90874" x="5794375" y="4656138"/>
          <p14:tracePt t="90884" x="5794375" y="4643438"/>
          <p14:tracePt t="90894" x="5794375" y="4618038"/>
          <p14:tracePt t="90899" x="5794375" y="4605338"/>
          <p14:tracePt t="90910" x="5794375" y="4579938"/>
          <p14:tracePt t="90913" x="5807075" y="4554538"/>
          <p14:tracePt t="90925" x="5819775" y="4543425"/>
          <p14:tracePt t="90935" x="5819775" y="4518025"/>
          <p14:tracePt t="90943" x="5819775" y="4492625"/>
          <p14:tracePt t="90950" x="5819775" y="4479925"/>
          <p14:tracePt t="90954" x="5819775" y="4454525"/>
          <p14:tracePt t="90966" x="5819775" y="4430713"/>
          <p14:tracePt t="90976" x="5819775" y="4392613"/>
          <p14:tracePt t="90979" x="5832475" y="4354513"/>
          <p14:tracePt t="90991" x="5832475" y="4318000"/>
          <p14:tracePt t="90995" x="5832475" y="4254500"/>
          <p14:tracePt t="91006" x="5843588" y="4179888"/>
          <p14:tracePt t="91016" x="5868988" y="4092575"/>
          <p14:tracePt t="91020" x="5894388" y="4017963"/>
          <p14:tracePt t="91030" x="5907088" y="3929063"/>
          <p14:tracePt t="91036" x="5932488" y="3879850"/>
          <p14:tracePt t="91046" x="5956300" y="3816350"/>
          <p14:tracePt t="91058" x="5956300" y="3779838"/>
          <p14:tracePt t="91065" x="5969000" y="3754438"/>
          <p14:tracePt t="91069" x="5981700" y="3741738"/>
          <p14:tracePt t="91075" x="5994400" y="3716338"/>
          <p14:tracePt t="91086" x="5994400" y="3703638"/>
          <p14:tracePt t="91102" x="5994400" y="3692525"/>
          <p14:tracePt t="91208" x="5994400" y="3679825"/>
          <p14:tracePt t="91450" x="5981700" y="3679825"/>
          <p14:tracePt t="91464" x="5956300" y="3679825"/>
          <p14:tracePt t="91474" x="5932488" y="3679825"/>
          <p14:tracePt t="91480" x="5907088" y="3654425"/>
          <p14:tracePt t="91491" x="5843588" y="3616325"/>
          <p14:tracePt t="91501" x="5768975" y="3567113"/>
          <p14:tracePt t="91503" x="5719763" y="3516313"/>
          <p14:tracePt t="91513" x="5668963" y="3467100"/>
          <p14:tracePt t="91519" x="5607050" y="3416300"/>
          <p14:tracePt t="91530" x="5543550" y="3354388"/>
          <p14:tracePt t="91540" x="5494338" y="3316288"/>
          <p14:tracePt t="91545" x="5418138" y="3254375"/>
          <p14:tracePt t="91555" x="5381625" y="3203575"/>
          <p14:tracePt t="91560" x="5305425" y="3154363"/>
          <p14:tracePt t="91569" x="5230813" y="3103563"/>
          <p14:tracePt t="91579" x="5181600" y="3054350"/>
          <p14:tracePt t="91585" x="5130800" y="3028950"/>
          <p14:tracePt t="91596" x="5092700" y="2990850"/>
          <p14:tracePt t="91600" x="5068888" y="2965450"/>
          <p14:tracePt t="91610" x="5043488" y="2952750"/>
          <p14:tracePt t="91620" x="5018088" y="2941638"/>
          <p14:tracePt t="91626" x="5005388" y="2916238"/>
          <p14:tracePt t="91636" x="4992688" y="2916238"/>
          <p14:tracePt t="91641" x="4981575" y="2890838"/>
          <p14:tracePt t="91649" x="4968875" y="2890838"/>
          <p14:tracePt t="91661" x="4968875" y="2878138"/>
          <p14:tracePt t="91672" x="4956175" y="2878138"/>
          <p14:tracePt t="91676" x="4956175" y="2865438"/>
          <p14:tracePt t="91702" x="4956175" y="2852738"/>
          <p14:tracePt t="91708" x="4943475" y="2840038"/>
          <p14:tracePt t="91723" x="4930775" y="2828925"/>
          <p14:tracePt t="91732" x="4930775" y="2816225"/>
          <p14:tracePt t="91745" x="4930775" y="2790825"/>
          <p14:tracePt t="91757" x="4918075" y="2790825"/>
          <p14:tracePt t="91761" x="4918075" y="2778125"/>
          <p14:tracePt t="91782" x="4918075" y="2765425"/>
          <p14:tracePt t="92145" x="4918075" y="2778125"/>
          <p14:tracePt t="92336" x="4930775" y="2778125"/>
          <p14:tracePt t="92346" x="4943475" y="2778125"/>
          <p14:tracePt t="92353" x="4968875" y="2803525"/>
          <p14:tracePt t="92363" x="5005388" y="2828925"/>
          <p14:tracePt t="92368" x="5030788" y="2852738"/>
          <p14:tracePt t="92378" x="5056188" y="2865438"/>
          <p14:tracePt t="92388" x="5068888" y="2878138"/>
          <p14:tracePt t="92393" x="5092700" y="2890838"/>
          <p14:tracePt t="92402" x="5118100" y="2916238"/>
          <p14:tracePt t="92408" x="5130800" y="2928938"/>
          <p14:tracePt t="92418" x="5156200" y="2941638"/>
          <p14:tracePt t="92428" x="5168900" y="2952750"/>
          <p14:tracePt t="92431" x="5181600" y="2978150"/>
          <p14:tracePt t="92442" x="5194300" y="2990850"/>
          <p14:tracePt t="92448" x="5218113" y="3016250"/>
          <p14:tracePt t="92458" x="5230813" y="3041650"/>
          <p14:tracePt t="92468" x="5243513" y="3065463"/>
          <p14:tracePt t="92476" x="5256213" y="3090863"/>
          <p14:tracePt t="92484" x="5281613" y="3116263"/>
          <p14:tracePt t="92489" x="5281613" y="3141663"/>
          <p14:tracePt t="92498" x="5294313" y="3154363"/>
          <p14:tracePt t="92510" x="5318125" y="3178175"/>
          <p14:tracePt t="92514" x="5318125" y="3190875"/>
          <p14:tracePt t="92524" x="5343525" y="3203575"/>
          <p14:tracePt t="92528" x="5343525" y="3216275"/>
          <p14:tracePt t="92540" x="5356225" y="3216275"/>
          <p14:tracePt t="92548" x="5356225" y="3228975"/>
          <p14:tracePt t="92583" x="5368925" y="3241675"/>
          <p14:tracePt t="92593" x="5368925" y="3254375"/>
          <p14:tracePt t="92603" x="5381625" y="3278188"/>
          <p14:tracePt t="92609" x="5407025" y="3290888"/>
          <p14:tracePt t="92619" x="5418138" y="3316288"/>
          <p14:tracePt t="92629" x="5430838" y="3328988"/>
          <p14:tracePt t="92633" x="5430838" y="3341688"/>
          <p14:tracePt t="92643" x="5443538" y="3354388"/>
          <p14:tracePt t="92649" x="5443538" y="3367088"/>
          <p14:tracePt t="92659" x="5443538" y="3378200"/>
          <p14:tracePt t="92671" x="5456238" y="3378200"/>
          <p14:tracePt t="92683" x="5456238" y="3390900"/>
          <p14:tracePt t="92689" x="5468938" y="3403600"/>
          <p14:tracePt t="92699" x="5468938" y="3416300"/>
          <p14:tracePt t="92710" x="5468938" y="3429000"/>
          <p14:tracePt t="92716" x="5481638" y="3429000"/>
          <p14:tracePt t="92726" x="5481638" y="3454400"/>
          <p14:tracePt t="92729" x="5494338" y="3479800"/>
          <p14:tracePt t="92739" x="5507038" y="3490913"/>
          <p14:tracePt t="92749" x="5518150" y="3516313"/>
          <p14:tracePt t="92755" x="5518150" y="3541713"/>
          <p14:tracePt t="92766" x="5530850" y="3579813"/>
          <p14:tracePt t="92770" x="5543550" y="3603625"/>
          <p14:tracePt t="92780" x="5556250" y="3616325"/>
          <p14:tracePt t="92789" x="5568950" y="3629025"/>
          <p14:tracePt t="92807" x="5568950" y="3641725"/>
          <p14:tracePt t="92832" x="5581650" y="3641725"/>
          <p14:tracePt t="92871" x="5581650" y="3654425"/>
          <p14:tracePt t="92892" x="5594350" y="3654425"/>
          <p14:tracePt t="92916" x="5594350" y="3667125"/>
          <p14:tracePt t="92933" x="5607050" y="3667125"/>
          <p14:tracePt t="92968" x="5607050" y="3679825"/>
          <p14:tracePt t="92982" x="5619750" y="3679825"/>
          <p14:tracePt t="93573" x="5607050" y="3679825"/>
          <p14:tracePt t="93587" x="5594350" y="3679825"/>
          <p14:tracePt t="93598" x="5594350" y="3667125"/>
          <p14:tracePt t="93617" x="5581650" y="3654425"/>
          <p14:tracePt t="93628" x="5581650" y="3641725"/>
          <p14:tracePt t="93637" x="5568950" y="3629025"/>
          <p14:tracePt t="93653" x="5543550" y="3603625"/>
          <p14:tracePt t="93667" x="5530850" y="3579813"/>
          <p14:tracePt t="93677" x="5518150" y="3554413"/>
          <p14:tracePt t="93683" x="5494338" y="3541713"/>
          <p14:tracePt t="93694" x="5481638" y="3516313"/>
          <p14:tracePt t="93697" x="5443538" y="3490913"/>
          <p14:tracePt t="93707" x="5418138" y="3467100"/>
          <p14:tracePt t="93718" x="5394325" y="3429000"/>
          <p14:tracePt t="93723" x="5356225" y="3403600"/>
          <p14:tracePt t="93733" x="5330825" y="3367088"/>
          <p14:tracePt t="93739" x="5281613" y="3328988"/>
          <p14:tracePt t="93749" x="5243513" y="3278188"/>
          <p14:tracePt t="93759" x="5194300" y="3241675"/>
          <p14:tracePt t="93764" x="5156200" y="3178175"/>
          <p14:tracePt t="93773" x="5105400" y="3103563"/>
          <p14:tracePt t="93779" x="5068888" y="3028950"/>
          <p14:tracePt t="93789" x="5030788" y="2952750"/>
          <p14:tracePt t="93799" x="4992688" y="2878138"/>
          <p14:tracePt t="93803" x="4981575" y="2816225"/>
          <p14:tracePt t="93813" x="4956175" y="2765425"/>
          <p14:tracePt t="93819" x="4930775" y="2740025"/>
          <p14:tracePt t="93829" x="4918075" y="2716213"/>
          <p14:tracePt t="93839" x="4905375" y="2703513"/>
          <p14:tracePt t="93844" x="4892675" y="2665413"/>
          <p14:tracePt t="93859" x="4892675" y="2652713"/>
          <p14:tracePt t="93871" x="4879975" y="2652713"/>
          <p14:tracePt t="94056" x="4892675" y="2665413"/>
          <p14:tracePt t="94062" x="4918075" y="2690813"/>
          <p14:tracePt t="94071" x="4943475" y="2703513"/>
          <p14:tracePt t="94076" x="4968875" y="2728913"/>
          <p14:tracePt t="94088" x="4992688" y="2752725"/>
          <p14:tracePt t="94102" x="5105400" y="2903538"/>
          <p14:tracePt t="94112" x="5168900" y="2965450"/>
          <p14:tracePt t="94119" x="5230813" y="3016250"/>
          <p14:tracePt t="94128" x="5294313" y="3103563"/>
          <p14:tracePt t="94138" x="5368925" y="3178175"/>
          <p14:tracePt t="94141" x="5418138" y="3216275"/>
          <p14:tracePt t="94153" x="5507038" y="3303588"/>
          <p14:tracePt t="94158" x="5543550" y="3328988"/>
          <p14:tracePt t="94171" x="5568950" y="3354388"/>
          <p14:tracePt t="94177" x="5581650" y="3367088"/>
          <p14:tracePt t="94181" x="5594350" y="3378200"/>
          <p14:tracePt t="94192" x="5607050" y="3390900"/>
          <p14:tracePt t="94197" x="5619750" y="3390900"/>
          <p14:tracePt t="94208" x="5619750" y="3403600"/>
          <p14:tracePt t="94224" x="5630863" y="3403600"/>
          <p14:tracePt t="94234" x="5630863" y="3416300"/>
          <p14:tracePt t="94238" x="5643563" y="3416300"/>
          <p14:tracePt t="94248" x="5656263" y="3429000"/>
          <p14:tracePt t="94258" x="5681663" y="3454400"/>
          <p14:tracePt t="94264" x="5681663" y="3479800"/>
          <p14:tracePt t="94273" x="5707063" y="3490913"/>
          <p14:tracePt t="94278" x="5707063" y="3503613"/>
          <p14:tracePt t="94287" x="5732463" y="3529013"/>
          <p14:tracePt t="94298" x="5743575" y="3541713"/>
          <p14:tracePt t="94304" x="5743575" y="3554413"/>
          <p14:tracePt t="94319" x="5756275" y="3567113"/>
          <p14:tracePt t="94344" x="5768975" y="3567113"/>
          <p14:tracePt t="94354" x="5768975" y="3579813"/>
          <p14:tracePt t="94380" x="5781675" y="3579813"/>
          <p14:tracePt t="94385" x="5781675" y="3590925"/>
          <p14:tracePt t="94394" x="5794375" y="3603625"/>
          <p14:tracePt t="94420" x="5794375" y="3616325"/>
          <p14:tracePt t="94424" x="5794375" y="3629025"/>
          <p14:tracePt t="94435" x="5807075" y="3629025"/>
          <p14:tracePt t="94439" x="5807075" y="3654425"/>
          <p14:tracePt t="94450" x="5807075" y="3667125"/>
          <p14:tracePt t="94459" x="5819775" y="3679825"/>
          <p14:tracePt t="94499" x="5832475" y="3679825"/>
          <p14:tracePt t="94661" x="5832475" y="3692525"/>
          <p14:tracePt t="95282" x="5832475" y="3703638"/>
          <p14:tracePt t="95288" x="5843588" y="3703638"/>
          <p14:tracePt t="95297" x="5868988" y="3716338"/>
          <p14:tracePt t="95308" x="5881688" y="3729038"/>
          <p14:tracePt t="95318" x="5919788" y="3741738"/>
          <p14:tracePt t="95321" x="5956300" y="3767138"/>
          <p14:tracePt t="95328" x="6007100" y="3792538"/>
          <p14:tracePt t="95338" x="6045200" y="3792538"/>
          <p14:tracePt t="95351" x="6081713" y="3816350"/>
          <p14:tracePt t="95353" x="6157913" y="3841750"/>
          <p14:tracePt t="95364" x="6219825" y="3867150"/>
          <p14:tracePt t="95367" x="6281738" y="3879850"/>
          <p14:tracePt t="95378" x="6357938" y="3892550"/>
          <p14:tracePt t="95388" x="6407150" y="3905250"/>
          <p14:tracePt t="95394" x="6457950" y="3905250"/>
          <p14:tracePt t="95404" x="6507163" y="3905250"/>
          <p14:tracePt t="95407" x="6545263" y="3905250"/>
          <p14:tracePt t="95417" x="6557963" y="3905250"/>
          <p14:tracePt t="95428" x="6570663" y="3905250"/>
          <p14:tracePt t="95443" x="6594475" y="3892550"/>
          <p14:tracePt t="95458" x="6607175" y="3879850"/>
          <p14:tracePt t="95471" x="6607175" y="3867150"/>
          <p14:tracePt t="95486" x="6619875" y="3867150"/>
          <p14:tracePt t="95490" x="6632575" y="3854450"/>
          <p14:tracePt t="95502" x="6645275" y="3854450"/>
          <p14:tracePt t="95510" x="6670675" y="3854450"/>
          <p14:tracePt t="95515" x="6683375" y="3854450"/>
          <p14:tracePt t="95524" x="6696075" y="3841750"/>
          <p14:tracePt t="95529" x="6719888" y="3829050"/>
          <p14:tracePt t="95539" x="6732588" y="3829050"/>
          <p14:tracePt t="95550" x="6757988" y="3816350"/>
          <p14:tracePt t="95554" x="6757988" y="3803650"/>
          <p14:tracePt t="95564" x="6770688" y="3803650"/>
          <p14:tracePt t="95570" x="6796088" y="3792538"/>
          <p14:tracePt t="95580" x="6807200" y="3779838"/>
          <p14:tracePt t="95590" x="6819900" y="3779838"/>
          <p14:tracePt t="95606" x="6832600" y="3767138"/>
          <p14:tracePt t="95766" x="6832600" y="3754438"/>
          <p14:tracePt t="95771" x="6832600" y="3741738"/>
          <p14:tracePt t="95791" x="6832600" y="3729038"/>
          <p14:tracePt t="95795" x="6845300" y="3729038"/>
          <p14:tracePt t="95847" x="6845300" y="3716338"/>
          <p14:tracePt t="95877" x="6845300" y="3703638"/>
          <p14:tracePt t="95887" x="6845300" y="3692525"/>
          <p14:tracePt t="95891" x="6832600" y="3667125"/>
          <p14:tracePt t="95902" x="6807200" y="3641725"/>
          <p14:tracePt t="95912" x="6783388" y="3616325"/>
          <p14:tracePt t="95922" x="6757988" y="3590925"/>
          <p14:tracePt t="95927" x="6745288" y="3541713"/>
          <p14:tracePt t="95934" x="6696075" y="3503613"/>
          <p14:tracePt t="95944" x="6657975" y="3454400"/>
          <p14:tracePt t="95954" x="6594475" y="3403600"/>
          <p14:tracePt t="95957" x="6545263" y="3367088"/>
          <p14:tracePt t="95968" x="6507163" y="3328988"/>
          <p14:tracePt t="95973" x="6457950" y="3278188"/>
          <p14:tracePt t="95983" x="6394450" y="3241675"/>
          <p14:tracePt t="95989" x="6319838" y="3190875"/>
          <p14:tracePt t="96000" x="6245225" y="3141663"/>
          <p14:tracePt t="96009" x="6157913" y="3078163"/>
          <p14:tracePt t="96014" x="6069013" y="3041650"/>
          <p14:tracePt t="96024" x="5945188" y="2990850"/>
          <p14:tracePt t="96031" x="5819775" y="2928938"/>
          <p14:tracePt t="96039" x="5732463" y="2878138"/>
          <p14:tracePt t="96049" x="5594350" y="2852738"/>
          <p14:tracePt t="96056" x="5507038" y="2840038"/>
          <p14:tracePt t="96065" x="5407025" y="2828925"/>
          <p14:tracePt t="96069" x="5305425" y="2816225"/>
          <p14:tracePt t="96080" x="5243513" y="2816225"/>
          <p14:tracePt t="96090" x="5218113" y="2816225"/>
          <p14:tracePt t="96162" x="5218113" y="2840038"/>
          <p14:tracePt t="96176" x="5205413" y="2852738"/>
          <p14:tracePt t="96185" x="5194300" y="2878138"/>
          <p14:tracePt t="96192" x="5194300" y="2890838"/>
          <p14:tracePt t="96202" x="5194300" y="2928938"/>
          <p14:tracePt t="96211" x="5181600" y="2952750"/>
          <p14:tracePt t="96216" x="5168900" y="2990850"/>
          <p14:tracePt t="96225" x="5156200" y="3028950"/>
          <p14:tracePt t="96233" x="5156200" y="3078163"/>
          <p14:tracePt t="96241" x="5143500" y="3116263"/>
          <p14:tracePt t="96252" x="5143500" y="3165475"/>
          <p14:tracePt t="96256" x="5130800" y="3190875"/>
          <p14:tracePt t="96265" x="5130800" y="3228975"/>
          <p14:tracePt t="96271" x="5130800" y="3254375"/>
          <p14:tracePt t="96281" x="5130800" y="3290888"/>
          <p14:tracePt t="96292" x="5130800" y="3303588"/>
          <p14:tracePt t="96298" x="5130800" y="3316288"/>
          <p14:tracePt t="96308" x="5130800" y="3341688"/>
          <p14:tracePt t="96312" x="5130800" y="3367088"/>
          <p14:tracePt t="96322" x="5130800" y="3403600"/>
          <p14:tracePt t="96331" x="5143500" y="3429000"/>
          <p14:tracePt t="96338" x="5143500" y="3467100"/>
          <p14:tracePt t="96348" x="5168900" y="3503613"/>
          <p14:tracePt t="96352" x="5205413" y="3554413"/>
          <p14:tracePt t="96362" x="5218113" y="3603625"/>
          <p14:tracePt t="96372" x="5256213" y="3679825"/>
          <p14:tracePt t="96377" x="5318125" y="3754438"/>
          <p14:tracePt t="96388" x="5356225" y="3816350"/>
          <p14:tracePt t="96394" x="5394325" y="3879850"/>
          <p14:tracePt t="96403" x="5443538" y="3929063"/>
          <p14:tracePt t="96416" x="5494338" y="3992563"/>
          <p14:tracePt t="96417" x="5543550" y="4041775"/>
          <p14:tracePt t="96427" x="5607050" y="4092575"/>
          <p14:tracePt t="96434" x="5668963" y="4141788"/>
          <p14:tracePt t="96446" x="5781675" y="4192588"/>
          <p14:tracePt t="96454" x="5843588" y="4205288"/>
          <p14:tracePt t="96458" x="5907088" y="4217988"/>
          <p14:tracePt t="96468" x="5945188" y="4217988"/>
          <p14:tracePt t="96476" x="5981700" y="4217988"/>
          <p14:tracePt t="96483" x="6045200" y="4230688"/>
          <p14:tracePt t="96494" x="6107113" y="4230688"/>
          <p14:tracePt t="96498" x="6157913" y="4241800"/>
          <p14:tracePt t="96509" x="6232525" y="4241800"/>
          <p14:tracePt t="96514" x="6269038" y="4254500"/>
          <p14:tracePt t="96530" x="6307138" y="4267200"/>
          <p14:tracePt t="96534" x="6345238" y="4279900"/>
          <p14:tracePt t="96540" x="6381750" y="4279900"/>
          <p14:tracePt t="96553" x="6394450" y="4292600"/>
          <p14:tracePt t="96554" x="6419850" y="4292600"/>
          <p14:tracePt t="96567" x="6432550" y="4305300"/>
          <p14:tracePt t="96574" x="6470650" y="4318000"/>
          <p14:tracePt t="96582" x="6483350" y="4318000"/>
          <p14:tracePt t="96590" x="6494463" y="4318000"/>
          <p14:tracePt t="96595" x="6519863" y="4318000"/>
          <p14:tracePt t="96605" x="6532563" y="4318000"/>
          <p14:tracePt t="96615" x="6545263" y="4330700"/>
          <p14:tracePt t="96620" x="6570663" y="4330700"/>
          <p14:tracePt t="96630" x="6594475" y="4330700"/>
          <p14:tracePt t="96636" x="6607175" y="4330700"/>
          <p14:tracePt t="96647" x="6632575" y="4330700"/>
          <p14:tracePt t="96656" x="6657975" y="4330700"/>
          <p14:tracePt t="96660" x="6683375" y="4318000"/>
          <p14:tracePt t="96670" x="6719888" y="4318000"/>
          <p14:tracePt t="96676" x="6745288" y="4292600"/>
          <p14:tracePt t="96686" x="6770688" y="4292600"/>
          <p14:tracePt t="96696" x="6796088" y="4267200"/>
          <p14:tracePt t="96699" x="6819900" y="4254500"/>
          <p14:tracePt t="96715" x="6832600" y="4241800"/>
          <p14:tracePt t="96726" x="6832600" y="4217988"/>
          <p14:tracePt t="96736" x="6845300" y="4179888"/>
          <p14:tracePt t="96742" x="6845300" y="4167188"/>
          <p14:tracePt t="96752" x="6858000" y="4154488"/>
          <p14:tracePt t="96756" x="6870700" y="4129088"/>
          <p14:tracePt t="96775" x="6870700" y="4105275"/>
          <p14:tracePt t="96781" x="6870700" y="4079875"/>
          <p14:tracePt t="96791" x="6870700" y="4067175"/>
          <p14:tracePt t="96796" x="6870700" y="4054475"/>
          <p14:tracePt t="96806" x="6870700" y="4041775"/>
          <p14:tracePt t="96816" x="6870700" y="4017963"/>
          <p14:tracePt t="96832" x="6870700" y="4005263"/>
          <p14:tracePt t="96835" x="6870700" y="3979863"/>
          <p14:tracePt t="96847" x="6870700" y="3967163"/>
          <p14:tracePt t="96857" x="6870700" y="3954463"/>
          <p14:tracePt t="96861" x="6870700" y="3941763"/>
          <p14:tracePt t="96871" x="6870700" y="3929063"/>
          <p14:tracePt t="96877" x="6870700" y="3916363"/>
          <p14:tracePt t="96887" x="6870700" y="3905250"/>
          <p14:tracePt t="96897" x="6870700" y="3892550"/>
          <p14:tracePt t="96901" x="6870700" y="3867150"/>
          <p14:tracePt t="96911" x="6858000" y="3841750"/>
          <p14:tracePt t="96917" x="6858000" y="3816350"/>
          <p14:tracePt t="96927" x="6845300" y="3792538"/>
          <p14:tracePt t="96937" x="6832600" y="3741738"/>
          <p14:tracePt t="96941" x="6807200" y="3679825"/>
          <p14:tracePt t="96951" x="6783388" y="3629025"/>
          <p14:tracePt t="96958" x="6745288" y="3567113"/>
          <p14:tracePt t="96968" x="6707188" y="3503613"/>
          <p14:tracePt t="96978" x="6683375" y="3467100"/>
          <p14:tracePt t="96984" x="6657975" y="3441700"/>
          <p14:tracePt t="96994" x="6632575" y="3403600"/>
          <p14:tracePt t="96997" x="6594475" y="3390900"/>
          <p14:tracePt t="97008" x="6570663" y="3367088"/>
          <p14:tracePt t="97018" x="6519863" y="3341688"/>
          <p14:tracePt t="97024" x="6445250" y="3303588"/>
          <p14:tracePt t="97034" x="6419850" y="3290888"/>
          <p14:tracePt t="97039" x="6370638" y="3267075"/>
          <p14:tracePt t="97047" x="6319838" y="3254375"/>
          <p14:tracePt t="97058" x="6232525" y="3228975"/>
          <p14:tracePt t="97065" x="6157913" y="3203575"/>
          <p14:tracePt t="97074" x="6056313" y="3178175"/>
          <p14:tracePt t="97078" x="5945188" y="3154363"/>
          <p14:tracePt t="97090" x="5794375" y="3141663"/>
          <p14:tracePt t="97104" x="5530850" y="3090863"/>
          <p14:tracePt t="97114" x="5407025" y="3065463"/>
          <p14:tracePt t="97119" x="5318125" y="3054350"/>
          <p14:tracePt t="97147" x="5105400" y="3028950"/>
          <p14:tracePt t="97153" x="5068888" y="3028950"/>
          <p14:tracePt t="97159" x="5043488" y="3041650"/>
          <p14:tracePt t="97169" x="5030788" y="3065463"/>
          <p14:tracePt t="97180" x="5018088" y="3090863"/>
          <p14:tracePt t="97183" x="5005388" y="3103563"/>
          <p14:tracePt t="97194" x="5005388" y="3128963"/>
          <p14:tracePt t="97199" x="4992688" y="3154363"/>
          <p14:tracePt t="97209" x="4981575" y="3178175"/>
          <p14:tracePt t="97219" x="4968875" y="3203575"/>
          <p14:tracePt t="97226" x="4968875" y="3241675"/>
          <p14:tracePt t="97236" x="4968875" y="3267075"/>
          <p14:tracePt t="97239" x="4956175" y="3303588"/>
          <p14:tracePt t="97249" x="4956175" y="3354388"/>
          <p14:tracePt t="97260" x="4956175" y="3390900"/>
          <p14:tracePt t="97266" x="4956175" y="3429000"/>
          <p14:tracePt t="97276" x="4943475" y="3467100"/>
          <p14:tracePt t="97280" x="4943475" y="3529013"/>
          <p14:tracePt t="97289" x="4943475" y="3579813"/>
          <p14:tracePt t="97299" x="4943475" y="3629025"/>
          <p14:tracePt t="97306" x="4968875" y="3703638"/>
          <p14:tracePt t="97316" x="4992688" y="3741738"/>
          <p14:tracePt t="97322" x="5005388" y="3803650"/>
          <p14:tracePt t="97331" x="5043488" y="3854450"/>
          <p14:tracePt t="97342" x="5081588" y="3916363"/>
          <p14:tracePt t="97346" x="5130800" y="3979863"/>
          <p14:tracePt t="97356" x="5181600" y="4041775"/>
          <p14:tracePt t="97364" x="5243513" y="4117975"/>
          <p14:tracePt t="97371" x="5318125" y="4192588"/>
          <p14:tracePt t="97381" x="5407025" y="4254500"/>
          <p14:tracePt t="97386" x="5507038" y="4318000"/>
          <p14:tracePt t="97397" x="5594350" y="4392613"/>
          <p14:tracePt t="97401" x="5707063" y="4454525"/>
          <p14:tracePt t="97413" x="5807075" y="4505325"/>
          <p14:tracePt t="97421" x="5919788" y="4543425"/>
          <p14:tracePt t="97429" x="6032500" y="4592638"/>
          <p14:tracePt t="97441" x="6307138" y="4667250"/>
          <p14:tracePt t="97452" x="6432550" y="4705350"/>
          <p14:tracePt t="97462" x="6532563" y="4730750"/>
          <p14:tracePt t="97467" x="6619875" y="4756150"/>
          <p14:tracePt t="97478" x="6707188" y="4779963"/>
          <p14:tracePt t="97481" x="6807200" y="4792663"/>
          <p14:tracePt t="97491" x="6896100" y="4818063"/>
          <p14:tracePt t="97502" x="6983413" y="4830763"/>
          <p14:tracePt t="97507" x="7070725" y="4856163"/>
          <p14:tracePt t="97517" x="7158038" y="4868863"/>
          <p14:tracePt t="97522" x="7245350" y="4892675"/>
          <p14:tracePt t="97531" x="7334250" y="4918075"/>
          <p14:tracePt t="97546" x="7408863" y="4943475"/>
          <p14:tracePt t="97548" x="7496175" y="4968875"/>
          <p14:tracePt t="97558" x="7583488" y="4992688"/>
          <p14:tracePt t="97563" x="7659688" y="5005388"/>
          <p14:tracePt t="97574" x="7747000" y="5030788"/>
          <p14:tracePt t="97583" x="7808913" y="5068888"/>
          <p14:tracePt t="97588" x="7883525" y="5092700"/>
          <p14:tracePt t="97598" x="7972425" y="5105400"/>
          <p14:tracePt t="97603" x="7996238" y="5118100"/>
          <p14:tracePt t="97613" x="8008938" y="5118100"/>
          <p14:tracePt t="97644" x="8008938" y="5105400"/>
          <p14:tracePt t="97654" x="8021638" y="5105400"/>
          <p14:tracePt t="97664" x="8021638" y="5092700"/>
          <p14:tracePt t="97679" x="8034338" y="5068888"/>
          <p14:tracePt t="97684" x="8047038" y="5018088"/>
          <p14:tracePt t="97694" x="8072438" y="4981575"/>
          <p14:tracePt t="97704" x="8096250" y="4918075"/>
          <p14:tracePt t="97709" x="8121650" y="4879975"/>
          <p14:tracePt t="97719" x="8134350" y="4830763"/>
          <p14:tracePt t="97724" x="8159750" y="4768850"/>
          <p14:tracePt t="97733" x="8172450" y="4730750"/>
          <p14:tracePt t="97743" x="8185150" y="4656138"/>
          <p14:tracePt t="97749" x="8185150" y="4592638"/>
          <p14:tracePt t="97759" x="8197850" y="4518025"/>
          <p14:tracePt t="97764" x="8197850" y="4443413"/>
          <p14:tracePt t="97774" x="8197850" y="4367213"/>
          <p14:tracePt t="97786" x="8197850" y="4279900"/>
          <p14:tracePt t="97789" x="8197850" y="4217988"/>
          <p14:tracePt t="97799" x="8172450" y="4154488"/>
          <p14:tracePt t="97806" x="8159750" y="4092575"/>
          <p14:tracePt t="97815" x="8147050" y="4054475"/>
          <p14:tracePt t="97825" x="8147050" y="4029075"/>
          <p14:tracePt t="97830" x="8147050" y="4017963"/>
          <p14:tracePt t="97840" x="8134350" y="4005263"/>
          <p14:tracePt t="97845" x="8134350" y="3979863"/>
          <p14:tracePt t="97856" x="8108950" y="3979863"/>
          <p14:tracePt t="97866" x="8108950" y="3967163"/>
          <p14:tracePt t="97870" x="8096250" y="3954463"/>
          <p14:tracePt t="97879" x="8096250" y="3929063"/>
          <p14:tracePt t="97886" x="8072438" y="3916363"/>
          <p14:tracePt t="97896" x="8047038" y="3892550"/>
          <p14:tracePt t="97906" x="8021638" y="3854450"/>
          <p14:tracePt t="97913" x="7996238" y="3829050"/>
          <p14:tracePt t="97923" x="7972425" y="3792538"/>
          <p14:tracePt t="97927" x="7921625" y="3729038"/>
          <p14:tracePt t="97936" x="7859713" y="3679825"/>
          <p14:tracePt t="97946" x="7796213" y="3616325"/>
          <p14:tracePt t="97951" x="7708900" y="3554413"/>
          <p14:tracePt t="97962" x="7621588" y="3479800"/>
          <p14:tracePt t="97965" x="7534275" y="3416300"/>
          <p14:tracePt t="97975" x="7434263" y="3341688"/>
          <p14:tracePt t="97985" x="7283450" y="3267075"/>
          <p14:tracePt t="97991" x="7132638" y="3190875"/>
          <p14:tracePt t="98001" x="6983413" y="3116263"/>
          <p14:tracePt t="98007" x="6796088" y="3041650"/>
          <p14:tracePt t="98018" x="6645275" y="2978150"/>
          <p14:tracePt t="98028" x="6519863" y="2903538"/>
          <p14:tracePt t="98032" x="6394450" y="2840038"/>
          <p14:tracePt t="98048" x="6145213" y="2716213"/>
          <p14:tracePt t="98058" x="6056313" y="2665413"/>
          <p14:tracePt t="98068" x="5981700" y="2616200"/>
          <p14:tracePt t="98072" x="5919788" y="2590800"/>
          <p14:tracePt t="98082" x="5894388" y="2578100"/>
          <p14:tracePt t="98088" x="5881688" y="2578100"/>
          <p14:tracePt t="98098" x="5856288" y="2578100"/>
          <p14:tracePt t="98129" x="5843588" y="2578100"/>
          <p14:tracePt t="98148" x="5832475" y="2590800"/>
          <p14:tracePt t="98154" x="5832475" y="2616200"/>
          <p14:tracePt t="98164" x="5819775" y="2627313"/>
          <p14:tracePt t="98168" x="5794375" y="2652713"/>
          <p14:tracePt t="98180" x="5794375" y="2665413"/>
          <p14:tracePt t="98188" x="5781675" y="2690813"/>
          <p14:tracePt t="98197" x="5768975" y="2703513"/>
          <p14:tracePt t="98204" x="5756275" y="2740025"/>
          <p14:tracePt t="98208" x="5756275" y="2765425"/>
          <p14:tracePt t="98218" x="5732463" y="2803525"/>
          <p14:tracePt t="98230" x="5707063" y="2840038"/>
          <p14:tracePt t="98234" x="5681663" y="2865438"/>
          <p14:tracePt t="98246" x="5656263" y="2916238"/>
          <p14:tracePt t="98250" x="5619750" y="2952750"/>
          <p14:tracePt t="98259" x="5568950" y="3003550"/>
          <p14:tracePt t="98269" x="5530850" y="3054350"/>
          <p14:tracePt t="98274" x="5507038" y="3090863"/>
          <p14:tracePt t="98283" x="5468938" y="3128963"/>
          <p14:tracePt t="98289" x="5456238" y="3178175"/>
          <p14:tracePt t="98299" x="5430838" y="3216275"/>
          <p14:tracePt t="98309" x="5418138" y="3241675"/>
          <p14:tracePt t="98313" x="5407025" y="3267075"/>
          <p14:tracePt t="98324" x="5394325" y="3303588"/>
          <p14:tracePt t="98330" x="5381625" y="3328988"/>
          <p14:tracePt t="98339" x="5381625" y="3354388"/>
          <p14:tracePt t="98349" x="5381625" y="3378200"/>
          <p14:tracePt t="98353" x="5368925" y="3416300"/>
          <p14:tracePt t="98366" x="5368925" y="3454400"/>
          <p14:tracePt t="98369" x="5356225" y="3479800"/>
          <p14:tracePt t="98379" x="5356225" y="3516313"/>
          <p14:tracePt t="98389" x="5343525" y="3554413"/>
          <p14:tracePt t="98395" x="5343525" y="3590925"/>
          <p14:tracePt t="98405" x="5343525" y="3629025"/>
          <p14:tracePt t="98409" x="5343525" y="3667125"/>
          <p14:tracePt t="98419" x="5343525" y="3716338"/>
          <p14:tracePt t="98430" x="5368925" y="3767138"/>
          <p14:tracePt t="98435" x="5381625" y="3829050"/>
          <p14:tracePt t="98448" x="5381625" y="3867150"/>
          <p14:tracePt t="98450" x="5394325" y="3916363"/>
          <p14:tracePt t="98464" x="5430838" y="3992563"/>
          <p14:tracePt t="98471" x="5443538" y="4017963"/>
          <p14:tracePt t="98475" x="5468938" y="4041775"/>
          <p14:tracePt t="98486" x="5494338" y="4067175"/>
          <p14:tracePt t="98492" x="5507038" y="4092575"/>
          <p14:tracePt t="98502" x="5530850" y="4105275"/>
          <p14:tracePt t="98512" x="5556250" y="4129088"/>
          <p14:tracePt t="98516" x="5581650" y="4141788"/>
          <p14:tracePt t="98525" x="5607050" y="4154488"/>
          <p14:tracePt t="98531" x="5619750" y="4167188"/>
          <p14:tracePt t="98542" x="5630863" y="4179888"/>
          <p14:tracePt t="98552" x="5656263" y="4192588"/>
          <p14:tracePt t="98555" x="5668963" y="4205288"/>
          <p14:tracePt t="98566" x="5707063" y="4217988"/>
          <p14:tracePt t="98571" x="5756275" y="4241800"/>
          <p14:tracePt t="98582" x="5819775" y="4254500"/>
          <p14:tracePt t="98592" x="5907088" y="4279900"/>
          <p14:tracePt t="98598" x="6032500" y="4318000"/>
          <p14:tracePt t="98608" x="6157913" y="4354513"/>
          <p14:tracePt t="98612" x="6307138" y="4379913"/>
          <p14:tracePt t="98622" x="6457950" y="4418013"/>
          <p14:tracePt t="98632" x="6594475" y="4467225"/>
          <p14:tracePt t="98637" x="6696075" y="4492625"/>
          <p14:tracePt t="98647" x="6783388" y="4518025"/>
          <p14:tracePt t="98657" x="6832600" y="4530725"/>
          <p14:tracePt t="98663" x="6870700" y="4530725"/>
          <p14:tracePt t="98671" x="6896100" y="4530725"/>
          <p14:tracePt t="98687" x="6908800" y="4530725"/>
          <p14:tracePt t="98713" x="6919913" y="4530725"/>
          <p14:tracePt t="98717" x="6932613" y="4530725"/>
          <p14:tracePt t="98733" x="6945313" y="4518025"/>
          <p14:tracePt t="98744" x="6958013" y="4518025"/>
          <p14:tracePt t="98753" x="6983413" y="4518025"/>
          <p14:tracePt t="98757" x="6996113" y="4518025"/>
          <p14:tracePt t="98767" x="7008813" y="4492625"/>
          <p14:tracePt t="98773" x="7019925" y="4492625"/>
          <p14:tracePt t="98783" x="7019925" y="4479925"/>
          <p14:tracePt t="98797" x="7032625" y="4479925"/>
          <p14:tracePt t="98807" x="7032625" y="4467225"/>
          <p14:tracePt t="98813" x="7032625" y="4454525"/>
          <p14:tracePt t="98823" x="7032625" y="4443413"/>
          <p14:tracePt t="98833" x="7032625" y="4430713"/>
          <p14:tracePt t="98839" x="7045325" y="4418013"/>
          <p14:tracePt t="98853" x="7058025" y="4405313"/>
          <p14:tracePt t="98864" x="7058025" y="4392613"/>
          <p14:tracePt t="98874" x="7058025" y="4379913"/>
          <p14:tracePt t="98881" x="7070725" y="4379913"/>
          <p14:tracePt t="98890" x="7070725" y="4367213"/>
          <p14:tracePt t="98894" x="7070725" y="4354513"/>
          <p14:tracePt t="98904" x="7083425" y="4341813"/>
          <p14:tracePt t="98915" x="7083425" y="4330700"/>
          <p14:tracePt t="98920" x="7096125" y="4305300"/>
          <p14:tracePt t="98930" x="7096125" y="4292600"/>
          <p14:tracePt t="98937" x="7096125" y="4254500"/>
          <p14:tracePt t="98947" x="7121525" y="4217988"/>
          <p14:tracePt t="98961" x="7145338" y="4092575"/>
          <p14:tracePt t="98972" x="7170738" y="4054475"/>
          <p14:tracePt t="98978" x="7183438" y="3992563"/>
          <p14:tracePt t="98986" x="7196138" y="3954463"/>
          <p14:tracePt t="98996" x="7208838" y="3905250"/>
          <p14:tracePt t="98999" x="7208838" y="3829050"/>
          <p14:tracePt t="99010" x="7221538" y="3792538"/>
          <p14:tracePt t="99015" x="7221538" y="3754438"/>
          <p14:tracePt t="99027" x="7221538" y="3716338"/>
          <p14:tracePt t="99035" x="7221538" y="3679825"/>
          <p14:tracePt t="99040" x="7221538" y="3641725"/>
          <p14:tracePt t="99052" x="7221538" y="3616325"/>
          <p14:tracePt t="99056" x="7208838" y="3567113"/>
          <p14:tracePt t="99065" x="7196138" y="3529013"/>
          <p14:tracePt t="99076" x="7183438" y="3467100"/>
          <p14:tracePt t="99081" x="7145338" y="3416300"/>
          <p14:tracePt t="99092" x="7096125" y="3341688"/>
          <p14:tracePt t="99095" x="7045325" y="3278188"/>
          <p14:tracePt t="99105" x="6970713" y="3203575"/>
          <p14:tracePt t="99115" x="6908800" y="3141663"/>
          <p14:tracePt t="99121" x="6832600" y="3078163"/>
          <p14:tracePt t="99131" x="6757988" y="3003550"/>
          <p14:tracePt t="99145" x="6657975" y="2941638"/>
          <p14:tracePt t="99145" x="6570663" y="2890838"/>
          <p14:tracePt t="99155" x="6494463" y="2828925"/>
          <p14:tracePt t="99161" x="6419850" y="2790825"/>
          <p14:tracePt t="99171" x="6357938" y="2740025"/>
          <p14:tracePt t="99177" x="6281738" y="2690813"/>
          <p14:tracePt t="99187" x="6207125" y="2627313"/>
          <p14:tracePt t="99198" x="6119813" y="2578100"/>
          <p14:tracePt t="99202" x="6045200" y="2540000"/>
          <p14:tracePt t="99213" x="5969000" y="2490788"/>
          <p14:tracePt t="99218" x="5907088" y="2427288"/>
          <p14:tracePt t="99230" x="5819775" y="2365375"/>
          <p14:tracePt t="99238" x="5707063" y="2278063"/>
          <p14:tracePt t="99245" x="5594350" y="2190750"/>
          <p14:tracePt t="99252" x="5507038" y="2078038"/>
          <p14:tracePt t="99264" x="5394325" y="1989138"/>
          <p14:tracePt t="99267" x="5318125" y="1914525"/>
          <p14:tracePt t="99278" x="5256213" y="1852613"/>
          <p14:tracePt t="99283" x="5205413" y="1814513"/>
          <p14:tracePt t="99295" x="5181600" y="1752600"/>
          <p14:tracePt t="99297" x="5181600" y="1727200"/>
          <p14:tracePt t="99308" x="5156200" y="1701800"/>
          <p14:tracePt t="99318" x="5156200" y="1676400"/>
          <p14:tracePt t="99338" x="5143500" y="1663700"/>
          <p14:tracePt t="99622" x="5130800" y="1663700"/>
          <p14:tracePt t="99655" x="5130800" y="1639888"/>
          <p14:tracePt t="99661" x="5092700" y="1627188"/>
          <p14:tracePt t="99671" x="5068888" y="1601788"/>
          <p14:tracePt t="99681" x="5056188" y="1563688"/>
          <p14:tracePt t="99685" x="5018088" y="1539875"/>
          <p14:tracePt t="99695" x="4992688" y="1501775"/>
          <p14:tracePt t="99701" x="4956175" y="1476375"/>
          <p14:tracePt t="99711" x="4943475" y="1463675"/>
          <p14:tracePt t="99721" x="4943475" y="1450975"/>
          <p14:tracePt t="99726" x="4930775" y="1439863"/>
          <p14:tracePt t="99924" x="4930775" y="1450975"/>
          <p14:tracePt t="99928" x="4918075" y="1463675"/>
          <p14:tracePt t="99938" x="4918075" y="1489075"/>
          <p14:tracePt t="99944" x="4905375" y="1539875"/>
          <p14:tracePt t="99954" x="4892675" y="1576388"/>
          <p14:tracePt t="99964" x="4892675" y="1614488"/>
          <p14:tracePt t="99969" x="4879975" y="1676400"/>
          <p14:tracePt t="99980" x="4868863" y="1727200"/>
          <p14:tracePt t="99984" x="4856163" y="1801813"/>
          <p14:tracePt t="99995" x="4843463" y="1889125"/>
          <p14:tracePt t="100006" x="4843463" y="1939925"/>
          <p14:tracePt t="100012" x="4830763" y="2027238"/>
          <p14:tracePt t="100020" x="4818063" y="2089150"/>
          <p14:tracePt t="100026" x="4805363" y="2165350"/>
          <p14:tracePt t="100035" x="4805363" y="2239963"/>
          <p14:tracePt t="100044" x="4792663" y="2303463"/>
          <p14:tracePt t="100049" x="4792663" y="2378075"/>
          <p14:tracePt t="100061" x="4768850" y="2439988"/>
          <p14:tracePt t="100064" x="4756150" y="2516188"/>
          <p14:tracePt t="100076" x="4743450" y="2590800"/>
          <p14:tracePt t="100086" x="4730750" y="2640013"/>
          <p14:tracePt t="100090" x="4718050" y="2690813"/>
          <p14:tracePt t="100100" x="4718050" y="2740025"/>
          <p14:tracePt t="100106" x="4705350" y="2803525"/>
          <p14:tracePt t="100115" x="4705350" y="2852738"/>
          <p14:tracePt t="100126" x="4705350" y="2903538"/>
          <p14:tracePt t="100129" x="4705350" y="2952750"/>
          <p14:tracePt t="100143" x="4705350" y="3003550"/>
          <p14:tracePt t="100145" x="4705350" y="3041650"/>
          <p14:tracePt t="100155" x="4705350" y="3078163"/>
          <p14:tracePt t="100165" x="4705350" y="3154363"/>
          <p14:tracePt t="100175" x="4705350" y="3190875"/>
          <p14:tracePt t="100179" x="4705350" y="3228975"/>
          <p14:tracePt t="100185" x="4705350" y="3241675"/>
          <p14:tracePt t="100195" x="4705350" y="3267075"/>
          <p14:tracePt t="100211" x="4705350" y="3278188"/>
          <p14:tracePt t="100412" x="4705350" y="3241675"/>
          <p14:tracePt t="100422" x="4705350" y="3165475"/>
          <p14:tracePt t="100428" x="4705350" y="3065463"/>
          <p14:tracePt t="100438" x="4705350" y="2978150"/>
          <p14:tracePt t="100444" x="4705350" y="2916238"/>
          <p14:tracePt t="100454" x="4705350" y="2840038"/>
          <p14:tracePt t="100464" x="4705350" y="2778125"/>
          <p14:tracePt t="100468" x="4705350" y="2703513"/>
          <p14:tracePt t="100478" x="4705350" y="2665413"/>
          <p14:tracePt t="100484" x="4705350" y="2616200"/>
          <p14:tracePt t="100494" x="4705350" y="2578100"/>
          <p14:tracePt t="100504" x="4705350" y="2552700"/>
          <p14:tracePt t="100510" x="4705350" y="2527300"/>
          <p14:tracePt t="100517" x="4705350" y="2516188"/>
          <p14:tracePt t="100525" x="4705350" y="2490788"/>
          <p14:tracePt t="100534" x="4705350" y="2478088"/>
          <p14:tracePt t="100544" x="4692650" y="2478088"/>
          <p14:tracePt t="100550" x="4692650" y="2452688"/>
          <p14:tracePt t="100564" x="4692650" y="2439988"/>
          <p14:tracePt t="100575" x="4692650" y="2414588"/>
          <p14:tracePt t="100584" x="4692650" y="2403475"/>
          <p14:tracePt t="100591" x="4692650" y="2390775"/>
          <p14:tracePt t="100600" x="4692650" y="2365375"/>
          <p14:tracePt t="100604" x="4692650" y="2352675"/>
          <p14:tracePt t="100614" x="4692650" y="2327275"/>
          <p14:tracePt t="100624" x="4692650" y="2303463"/>
          <p14:tracePt t="100629" x="4692650" y="2278063"/>
          <p14:tracePt t="100641" x="4692650" y="2252663"/>
          <p14:tracePt t="100644" x="4692650" y="2214563"/>
          <p14:tracePt t="100654" x="4692650" y="2178050"/>
          <p14:tracePt t="100666" x="4692650" y="2139950"/>
          <p14:tracePt t="100670" x="4692650" y="2101850"/>
          <p14:tracePt t="100805" x="4679950" y="2101850"/>
          <p14:tracePt t="100872" x="4679950" y="2065338"/>
          <p14:tracePt t="100882" x="4692650" y="2039938"/>
          <p14:tracePt t="100886" x="4692650" y="2014538"/>
          <p14:tracePt t="100897" x="4705350" y="1978025"/>
          <p14:tracePt t="100907" x="4705350" y="1952625"/>
          <p14:tracePt t="100911" x="4705350" y="1914525"/>
          <p14:tracePt t="100923" x="4718050" y="1889125"/>
          <p14:tracePt t="100927" x="4718050" y="1876425"/>
          <p14:tracePt t="101047" x="4730750" y="1901825"/>
          <p14:tracePt t="101058" x="4743450" y="1952625"/>
          <p14:tracePt t="101068" x="4756150" y="2001838"/>
          <p14:tracePt t="101075" x="4768850" y="2052638"/>
          <p14:tracePt t="101084" x="4792663" y="2178050"/>
          <p14:tracePt t="101088" x="4818063" y="2239963"/>
          <p14:tracePt t="101098" x="4843463" y="2327275"/>
          <p14:tracePt t="101107" x="4856163" y="2414588"/>
          <p14:tracePt t="101114" x="4879975" y="2490788"/>
          <p14:tracePt t="101124" x="4892675" y="2565400"/>
          <p14:tracePt t="101130" x="4905375" y="2627313"/>
          <p14:tracePt t="101140" x="4918075" y="2703513"/>
          <p14:tracePt t="101149" x="4930775" y="2752725"/>
          <p14:tracePt t="101154" x="4943475" y="2828925"/>
          <p14:tracePt t="101163" x="4943475" y="2840038"/>
          <p14:tracePt t="101169" x="4943475" y="2865438"/>
          <p14:tracePt t="101179" x="4943475" y="2903538"/>
          <p14:tracePt t="101190" x="4943475" y="2928938"/>
          <p14:tracePt t="101193" x="4943475" y="2952750"/>
          <p14:tracePt t="101203" x="4943475" y="2965450"/>
          <p14:tracePt t="101209" x="4943475" y="2978150"/>
          <p14:tracePt t="101219" x="4943475" y="2990850"/>
          <p14:tracePt t="101233" x="4943475" y="3003550"/>
          <p14:tracePt t="101246" x="4943475" y="3016250"/>
          <p14:tracePt t="101259" x="4956175" y="3016250"/>
          <p14:tracePt t="101276" x="4956175" y="3028950"/>
          <p14:tracePt t="101316" x="4956175" y="3041650"/>
          <p14:tracePt t="101339" x="4968875" y="3041650"/>
          <p14:tracePt t="101397" x="4968875" y="3028950"/>
          <p14:tracePt t="101411" x="4968875" y="3003550"/>
          <p14:tracePt t="101436" x="4968875" y="2978150"/>
          <p14:tracePt t="101446" x="4968875" y="2928938"/>
          <p14:tracePt t="101452" x="4968875" y="2852738"/>
          <p14:tracePt t="101462" x="4968875" y="2790825"/>
          <p14:tracePt t="101472" x="4981575" y="2703513"/>
          <p14:tracePt t="101477" x="4981575" y="2616200"/>
          <p14:tracePt t="101489" x="4981575" y="2540000"/>
          <p14:tracePt t="101492" x="4992688" y="2465388"/>
          <p14:tracePt t="101501" x="5005388" y="2365375"/>
          <p14:tracePt t="101512" x="5005388" y="2278063"/>
          <p14:tracePt t="101517" x="5018088" y="2201863"/>
          <p14:tracePt t="101528" x="5030788" y="2127250"/>
          <p14:tracePt t="101531" x="5043488" y="2052638"/>
          <p14:tracePt t="101541" x="5043488" y="2014538"/>
          <p14:tracePt t="101552" x="5043488" y="2001838"/>
          <p14:tracePt t="101559" x="5043488" y="1989138"/>
          <p14:tracePt t="101635" x="5043488" y="2001838"/>
          <p14:tracePt t="101637" x="5043488" y="2014538"/>
          <p14:tracePt t="101647" x="5043488" y="2027238"/>
          <p14:tracePt t="101654" x="5056188" y="2078038"/>
          <p14:tracePt t="101663" x="5056188" y="2114550"/>
          <p14:tracePt t="101674" x="5068888" y="2165350"/>
          <p14:tracePt t="101678" x="5068888" y="2214563"/>
          <p14:tracePt t="101688" x="5068888" y="2278063"/>
          <p14:tracePt t="101693" x="5068888" y="2339975"/>
          <p14:tracePt t="101706" x="5068888" y="2414588"/>
          <p14:tracePt t="101714" x="5068888" y="2478088"/>
          <p14:tracePt t="101719" x="5068888" y="2552700"/>
          <p14:tracePt t="101729" x="5068888" y="2640013"/>
          <p14:tracePt t="101734" x="5068888" y="2703513"/>
          <p14:tracePt t="101744" x="5056188" y="2752725"/>
          <p14:tracePt t="101754" x="5056188" y="2828925"/>
          <p14:tracePt t="101759" x="5043488" y="2865438"/>
          <p14:tracePt t="101769" x="5043488" y="2903538"/>
          <p14:tracePt t="101773" x="5043488" y="2928938"/>
          <p14:tracePt t="101783" x="5043488" y="2941638"/>
          <p14:tracePt t="101793" x="5043488" y="2952750"/>
          <p14:tracePt t="101865" x="5056188" y="2952750"/>
          <p14:tracePt t="101875" x="5056188" y="2941638"/>
          <p14:tracePt t="101906" x="5056188" y="2928938"/>
          <p14:tracePt t="101916" x="5056188" y="2916238"/>
          <p14:tracePt t="101921" x="5056188" y="2878138"/>
          <p14:tracePt t="101932" x="5068888" y="2803525"/>
          <p14:tracePt t="101936" x="5081588" y="2740025"/>
          <p14:tracePt t="101946" x="5092700" y="2678113"/>
          <p14:tracePt t="101957" x="5092700" y="2603500"/>
          <p14:tracePt t="101961" x="5105400" y="2540000"/>
          <p14:tracePt t="101973" x="5118100" y="2465388"/>
          <p14:tracePt t="101976" x="5118100" y="2403475"/>
          <p14:tracePt t="101989" x="5118100" y="2365375"/>
          <p14:tracePt t="101996" x="5118100" y="2327275"/>
          <p14:tracePt t="102002" x="5118100" y="2314575"/>
          <p14:tracePt t="102018" x="5118100" y="2303463"/>
          <p14:tracePt t="102036" x="5105400" y="2303463"/>
          <p14:tracePt t="102042" x="5092700" y="2303463"/>
          <p14:tracePt t="102052" x="5081588" y="2303463"/>
          <p14:tracePt t="102078" x="5068888" y="2303463"/>
          <p14:tracePt t="102092" x="5056188" y="2303463"/>
          <p14:tracePt t="102118" x="5043488" y="2303463"/>
          <p14:tracePt t="102188" x="5056188" y="2314575"/>
          <p14:tracePt t="102334" x="5068888" y="2314575"/>
          <p14:tracePt t="102467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>
            <a:extLst>
              <a:ext uri="{FF2B5EF4-FFF2-40B4-BE49-F238E27FC236}">
                <a16:creationId xmlns:a16="http://schemas.microsoft.com/office/drawing/2014/main" xmlns="" id="{A43658EF-F793-4670-BBFB-DF2338FAE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457200"/>
            <a:ext cx="8929688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Relação ventilação/perfusão e saturação de O</a:t>
            </a:r>
            <a:r>
              <a:rPr lang="pt-BR" altLang="pt-BR" sz="3200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altLang="pt-B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/Hb</a:t>
            </a:r>
            <a:r>
              <a:rPr lang="pt-BR" altLang="pt-B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altLang="pt-BR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9459" name="Picture 5" descr="Digitalizar0022">
            <a:extLst>
              <a:ext uri="{FF2B5EF4-FFF2-40B4-BE49-F238E27FC236}">
                <a16:creationId xmlns:a16="http://schemas.microsoft.com/office/drawing/2014/main" xmlns="" id="{DCAA3256-E91B-48F7-9AB3-7ACDAAA95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219200"/>
            <a:ext cx="76962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Oval 6">
            <a:extLst>
              <a:ext uri="{FF2B5EF4-FFF2-40B4-BE49-F238E27FC236}">
                <a16:creationId xmlns:a16="http://schemas.microsoft.com/office/drawing/2014/main" xmlns="" id="{4A6E48FC-C372-404F-AFB4-593656628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2667000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400"/>
          </a:p>
        </p:txBody>
      </p:sp>
      <p:sp>
        <p:nvSpPr>
          <p:cNvPr id="19461" name="Oval 8">
            <a:extLst>
              <a:ext uri="{FF2B5EF4-FFF2-40B4-BE49-F238E27FC236}">
                <a16:creationId xmlns:a16="http://schemas.microsoft.com/office/drawing/2014/main" xmlns="" id="{D30EBA30-7B44-4FEF-992E-E9A9608A8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00" y="4114800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400"/>
          </a:p>
        </p:txBody>
      </p:sp>
      <p:sp>
        <p:nvSpPr>
          <p:cNvPr id="19462" name="Line 9">
            <a:extLst>
              <a:ext uri="{FF2B5EF4-FFF2-40B4-BE49-F238E27FC236}">
                <a16:creationId xmlns:a16="http://schemas.microsoft.com/office/drawing/2014/main" xmlns="" id="{75A762DF-4083-4482-8C43-14632D15C63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54864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463" name="Line 10">
            <a:extLst>
              <a:ext uri="{FF2B5EF4-FFF2-40B4-BE49-F238E27FC236}">
                <a16:creationId xmlns:a16="http://schemas.microsoft.com/office/drawing/2014/main" xmlns="" id="{44991BD6-AE43-4EEF-8984-B272FB53086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8300" y="54864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464" name="Line 11">
            <a:extLst>
              <a:ext uri="{FF2B5EF4-FFF2-40B4-BE49-F238E27FC236}">
                <a16:creationId xmlns:a16="http://schemas.microsoft.com/office/drawing/2014/main" xmlns="" id="{757B5B13-EE63-48B4-BCDF-E9538FB161A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1300" y="54864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465" name="Text Box 12">
            <a:extLst>
              <a:ext uri="{FF2B5EF4-FFF2-40B4-BE49-F238E27FC236}">
                <a16:creationId xmlns:a16="http://schemas.microsoft.com/office/drawing/2014/main" xmlns="" id="{08EF0F98-7B0B-45F5-8EFB-E5B1DED00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6172200"/>
            <a:ext cx="3657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 b="0" i="1">
                <a:solidFill>
                  <a:srgbClr val="FFFF00"/>
                </a:solidFill>
              </a:rPr>
              <a:t> Fisiologia Respiratória Moderna. J.B.West. Ed. Manole</a:t>
            </a:r>
          </a:p>
        </p:txBody>
      </p:sp>
      <p:sp>
        <p:nvSpPr>
          <p:cNvPr id="19466" name="Text Box 13">
            <a:extLst>
              <a:ext uri="{FF2B5EF4-FFF2-40B4-BE49-F238E27FC236}">
                <a16:creationId xmlns:a16="http://schemas.microsoft.com/office/drawing/2014/main" xmlns="" id="{293A865F-705B-4923-9568-A2FF223D1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5025" y="5102225"/>
            <a:ext cx="1663700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u="sng"/>
              <a:t>~19 ml/100 mL</a:t>
            </a:r>
            <a:endParaRPr lang="en-US" altLang="pt-BR" sz="2400" u="sng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xmlns="" id="{06994AF7-794B-445F-8177-A11A892AA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938E6D87-AE1F-4F1A-A915-EAA5C0FF1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977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3" x="4279900" y="1501775"/>
          <p14:tracePt t="1779" x="4292600" y="1501775"/>
          <p14:tracePt t="1858" x="4292600" y="1489075"/>
          <p14:tracePt t="1864" x="4305300" y="1489075"/>
          <p14:tracePt t="1874" x="4318000" y="1489075"/>
          <p14:tracePt t="1884" x="4318000" y="1476375"/>
          <p14:tracePt t="1900" x="4330700" y="1476375"/>
          <p14:tracePt t="2157" x="4354513" y="1476375"/>
          <p14:tracePt t="2167" x="4367213" y="1476375"/>
          <p14:tracePt t="2172" x="4392613" y="1489075"/>
          <p14:tracePt t="2182" x="4418013" y="1501775"/>
          <p14:tracePt t="2186" x="4443413" y="1501775"/>
          <p14:tracePt t="2197" x="4479925" y="1501775"/>
          <p14:tracePt t="2207" x="4518025" y="1527175"/>
          <p14:tracePt t="2214" x="4554538" y="1539875"/>
          <p14:tracePt t="2223" x="4592638" y="1539875"/>
          <p14:tracePt t="2228" x="4630738" y="1552575"/>
          <p14:tracePt t="2237" x="4643438" y="1563688"/>
          <p14:tracePt t="2248" x="4679950" y="1576388"/>
          <p14:tracePt t="2253" x="4705350" y="1576388"/>
          <p14:tracePt t="2264" x="4718050" y="1601788"/>
          <p14:tracePt t="2268" x="4743450" y="1601788"/>
          <p14:tracePt t="2279" x="4743450" y="1614488"/>
          <p14:tracePt t="2288" x="4756150" y="1614488"/>
          <p14:tracePt t="2292" x="4756150" y="1627188"/>
          <p14:tracePt t="2302" x="4768850" y="1627188"/>
          <p14:tracePt t="2590" x="4768850" y="1639888"/>
          <p14:tracePt t="2600" x="4768850" y="1663700"/>
          <p14:tracePt t="2610" x="4768850" y="1676400"/>
          <p14:tracePt t="2616" x="4756150" y="1689100"/>
          <p14:tracePt t="2626" x="4756150" y="1701800"/>
          <p14:tracePt t="2630" x="4743450" y="1714500"/>
          <p14:tracePt t="2640" x="4730750" y="1739900"/>
          <p14:tracePt t="2660" x="4718050" y="1765300"/>
          <p14:tracePt t="2666" x="4705350" y="1789113"/>
          <p14:tracePt t="2670" x="4705350" y="1801813"/>
          <p14:tracePt t="2680" x="4679950" y="1827213"/>
          <p14:tracePt t="2690" x="4679950" y="1865313"/>
          <p14:tracePt t="2696" x="4656138" y="1889125"/>
          <p14:tracePt t="2706" x="4630738" y="1927225"/>
          <p14:tracePt t="2714" x="4618038" y="1965325"/>
          <p14:tracePt t="2722" x="4592638" y="2014538"/>
          <p14:tracePt t="2732" x="4567238" y="2065338"/>
          <p14:tracePt t="2736" x="4543425" y="2127250"/>
          <p14:tracePt t="2746" x="4518025" y="2214563"/>
          <p14:tracePt t="2752" x="4454525" y="2339975"/>
          <p14:tracePt t="2762" x="4405313" y="2414588"/>
          <p14:tracePt t="2772" x="4367213" y="2503488"/>
          <p14:tracePt t="2776" x="4318000" y="2590800"/>
          <p14:tracePt t="2786" x="4279900" y="2678113"/>
          <p14:tracePt t="2792" x="4254500" y="2765425"/>
          <p14:tracePt t="2802" x="4230688" y="2852738"/>
          <p14:tracePt t="2812" x="4192588" y="2928938"/>
          <p14:tracePt t="2818" x="4179888" y="3016250"/>
          <p14:tracePt t="2830" x="4167188" y="3065463"/>
          <p14:tracePt t="2832" x="4167188" y="3116263"/>
          <p14:tracePt t="2842" x="4154488" y="3165475"/>
          <p14:tracePt t="2852" x="4154488" y="3190875"/>
          <p14:tracePt t="2858" x="4154488" y="3216275"/>
          <p14:tracePt t="2868" x="4154488" y="3228975"/>
          <p14:tracePt t="2872" x="4154488" y="3241675"/>
          <p14:tracePt t="2882" x="4167188" y="3241675"/>
          <p14:tracePt t="2892" x="4167188" y="3254375"/>
          <p14:tracePt t="2908" x="4179888" y="3254375"/>
          <p14:tracePt t="2922" x="4179888" y="3267075"/>
          <p14:tracePt t="2934" x="4192588" y="3267075"/>
          <p14:tracePt t="2938" x="4192588" y="3278188"/>
          <p14:tracePt t="2948" x="4205288" y="3278188"/>
          <p14:tracePt t="2954" x="4217988" y="3290888"/>
          <p14:tracePt t="2964" x="4217988" y="3328988"/>
          <p14:tracePt t="2975" x="4241800" y="3354388"/>
          <p14:tracePt t="2980" x="4254500" y="3390900"/>
          <p14:tracePt t="2989" x="4279900" y="3454400"/>
          <p14:tracePt t="2997" x="4318000" y="3490913"/>
          <p14:tracePt t="3004" x="4341813" y="3516313"/>
          <p14:tracePt t="3015" x="4367213" y="3541713"/>
          <p14:tracePt t="3019" x="4379913" y="3554413"/>
          <p14:tracePt t="3030" x="4405313" y="3579813"/>
          <p14:tracePt t="3034" x="4430713" y="3590925"/>
          <p14:tracePt t="3054" x="4443413" y="3603625"/>
          <p14:tracePt t="3064" x="4454525" y="3603625"/>
          <p14:tracePt t="3071" x="4467225" y="3616325"/>
          <p14:tracePt t="3085" x="4479925" y="3616325"/>
          <p14:tracePt t="3095" x="4505325" y="3629025"/>
          <p14:tracePt t="3100" x="4518025" y="3629025"/>
          <p14:tracePt t="3111" x="4554538" y="3641725"/>
          <p14:tracePt t="3126" x="4618038" y="3641725"/>
          <p14:tracePt t="3134" x="4643438" y="3641725"/>
          <p14:tracePt t="3140" x="4679950" y="3641725"/>
          <p14:tracePt t="3150" x="4692650" y="3641725"/>
          <p14:tracePt t="3154" x="4718050" y="3641725"/>
          <p14:tracePt t="3166" x="4730750" y="3641725"/>
          <p14:tracePt t="3178" x="4743450" y="3641725"/>
          <p14:tracePt t="3190" x="4756150" y="3641725"/>
          <p14:tracePt t="3196" x="4768850" y="3641725"/>
          <p14:tracePt t="3206" x="4779963" y="3641725"/>
          <p14:tracePt t="3216" x="4792663" y="3641725"/>
          <p14:tracePt t="3220" x="4818063" y="3629025"/>
          <p14:tracePt t="3230" x="4843463" y="3603625"/>
          <p14:tracePt t="3236" x="4879975" y="3603625"/>
          <p14:tracePt t="3246" x="4892675" y="3579813"/>
          <p14:tracePt t="3256" x="4918075" y="3554413"/>
          <p14:tracePt t="3266" x="4943475" y="3516313"/>
          <p14:tracePt t="3270" x="4968875" y="3467100"/>
          <p14:tracePt t="3276" x="4968875" y="3441700"/>
          <p14:tracePt t="3286" x="4992688" y="3403600"/>
          <p14:tracePt t="3296" x="5005388" y="3328988"/>
          <p14:tracePt t="3302" x="5005388" y="3290888"/>
          <p14:tracePt t="3312" x="5005388" y="3241675"/>
          <p14:tracePt t="3316" x="5005388" y="3203575"/>
          <p14:tracePt t="3326" x="5005388" y="3154363"/>
          <p14:tracePt t="3336" x="5005388" y="3141663"/>
          <p14:tracePt t="3459" x="4992688" y="3141663"/>
          <p14:tracePt t="3479" x="4981575" y="3165475"/>
          <p14:tracePt t="3489" x="4968875" y="3165475"/>
          <p14:tracePt t="3499" x="4956175" y="3178175"/>
          <p14:tracePt t="3504" x="4943475" y="3190875"/>
          <p14:tracePt t="3515" x="4943475" y="3216275"/>
          <p14:tracePt t="3519" x="4918075" y="3241675"/>
          <p14:tracePt t="3531" x="4918075" y="3254375"/>
          <p14:tracePt t="3537" x="4918075" y="3278188"/>
          <p14:tracePt t="3544" x="4905375" y="3290888"/>
          <p14:tracePt t="3554" x="4905375" y="3303588"/>
          <p14:tracePt t="3561" x="4892675" y="3303588"/>
          <p14:tracePt t="3568" x="4892675" y="3316288"/>
          <p14:tracePt t="3786" x="4892675" y="3303588"/>
          <p14:tracePt t="3800" x="4892675" y="3290888"/>
          <p14:tracePt t="3922" x="4892675" y="3278188"/>
          <p14:tracePt t="4134" x="4905375" y="3228975"/>
          <p14:tracePt t="4146" x="4905375" y="3216275"/>
          <p14:tracePt t="4149" x="4905375" y="3190875"/>
          <p14:tracePt t="4158" x="4905375" y="3128963"/>
          <p14:tracePt t="4164" x="4905375" y="3103563"/>
          <p14:tracePt t="4178" x="4905375" y="3090863"/>
          <p14:tracePt t="4184" x="4905375" y="3054350"/>
          <p14:tracePt t="4188" x="4905375" y="3041650"/>
          <p14:tracePt t="4204" x="4905375" y="3028950"/>
          <p14:tracePt t="4214" x="4905375" y="3016250"/>
          <p14:tracePt t="4310" x="4905375" y="3028950"/>
          <p14:tracePt t="4387" x="4892675" y="3028950"/>
          <p14:tracePt t="4568" x="4892675" y="3016250"/>
          <p14:tracePt t="4578" x="4892675" y="3003550"/>
          <p14:tracePt t="4589" x="4892675" y="2978150"/>
          <p14:tracePt t="4595" x="4892675" y="2965450"/>
          <p14:tracePt t="4602" x="4892675" y="2952750"/>
          <p14:tracePt t="4610" x="4892675" y="2941638"/>
          <p14:tracePt t="4618" x="4892675" y="2928938"/>
          <p14:tracePt t="4628" x="4892675" y="2916238"/>
          <p14:tracePt t="4632" x="4892675" y="2890838"/>
          <p14:tracePt t="4642" x="4892675" y="2878138"/>
          <p14:tracePt t="4648" x="4892675" y="2865438"/>
          <p14:tracePt t="4659" x="4892675" y="2840038"/>
          <p14:tracePt t="4668" x="4892675" y="2828925"/>
          <p14:tracePt t="4684" x="4892675" y="2803525"/>
          <p14:tracePt t="4709" x="4892675" y="2790825"/>
          <p14:tracePt t="5537" x="4879975" y="2790825"/>
          <p14:tracePt t="5550" x="4879975" y="2828925"/>
          <p14:tracePt t="5560" x="4868863" y="2840038"/>
          <p14:tracePt t="5567" x="4856163" y="2852738"/>
          <p14:tracePt t="5578" x="4843463" y="2903538"/>
          <p14:tracePt t="5587" x="4843463" y="2916238"/>
          <p14:tracePt t="5593" x="4830763" y="2941638"/>
          <p14:tracePt t="5605" x="4818063" y="2952750"/>
          <p14:tracePt t="5608" x="4818063" y="2965450"/>
          <p14:tracePt t="5617" x="4805363" y="2978150"/>
          <p14:tracePt t="5627" x="4792663" y="3003550"/>
          <p14:tracePt t="5643" x="4792663" y="3016250"/>
          <p14:tracePt t="5712" x="4779963" y="3016250"/>
          <p14:tracePt t="5729" x="4779963" y="3028950"/>
          <p14:tracePt t="5753" x="4779963" y="3041650"/>
          <p14:tracePt t="5762" x="4779963" y="3054350"/>
          <p14:tracePt t="5769" x="4768850" y="3054350"/>
          <p14:tracePt t="5778" x="4768850" y="3065463"/>
          <p14:tracePt t="5792" x="4756150" y="3078163"/>
          <p14:tracePt t="5808" x="4743450" y="3090863"/>
          <p14:tracePt t="5818" x="4743450" y="3103563"/>
          <p14:tracePt t="5828" x="4743450" y="3116263"/>
          <p14:tracePt t="5844" x="4730750" y="3116263"/>
          <p14:tracePt t="5848" x="4730750" y="3141663"/>
          <p14:tracePt t="5858" x="4730750" y="3154363"/>
          <p14:tracePt t="5874" x="4730750" y="3165475"/>
          <p14:tracePt t="5884" x="4730750" y="3178175"/>
          <p14:tracePt t="5898" x="4730750" y="3190875"/>
          <p14:tracePt t="6005" x="4730750" y="3203575"/>
          <p14:tracePt t="6045" x="4730750" y="3216275"/>
          <p14:tracePt t="6051" x="4730750" y="3228975"/>
          <p14:tracePt t="6071" x="4718050" y="3228975"/>
          <p14:tracePt t="6091" x="4718050" y="3241675"/>
          <p14:tracePt t="6246" x="4718050" y="3216275"/>
          <p14:tracePt t="6252" x="4718050" y="3203575"/>
          <p14:tracePt t="6262" x="4730750" y="3178175"/>
          <p14:tracePt t="6272" x="4743450" y="3178175"/>
          <p14:tracePt t="6276" x="4743450" y="3165475"/>
          <p14:tracePt t="6495" x="4743450" y="3178175"/>
          <p14:tracePt t="6505" x="4743450" y="3203575"/>
          <p14:tracePt t="6515" x="4743450" y="3216275"/>
          <p14:tracePt t="6521" x="4743450" y="3241675"/>
          <p14:tracePt t="6530" x="4743450" y="3267075"/>
          <p14:tracePt t="6535" x="4730750" y="3290888"/>
          <p14:tracePt t="6544" x="4718050" y="3316288"/>
          <p14:tracePt t="6556" x="4718050" y="3354388"/>
          <p14:tracePt t="6560" x="4718050" y="3378200"/>
          <p14:tracePt t="6572" x="4718050" y="3403600"/>
          <p14:tracePt t="6574" x="4705350" y="3416300"/>
          <p14:tracePt t="6584" x="4692650" y="3454400"/>
          <p14:tracePt t="6594" x="4692650" y="3467100"/>
          <p14:tracePt t="6606" x="4679950" y="3490913"/>
          <p14:tracePt t="6610" x="4667250" y="3516313"/>
          <p14:tracePt t="6614" x="4656138" y="3541713"/>
          <p14:tracePt t="6626" x="4656138" y="3554413"/>
          <p14:tracePt t="6637" x="4643438" y="3579813"/>
          <p14:tracePt t="6643" x="4630738" y="3603625"/>
          <p14:tracePt t="6650" x="4618038" y="3629025"/>
          <p14:tracePt t="6656" x="4605338" y="3654425"/>
          <p14:tracePt t="6666" x="4592638" y="3679825"/>
          <p14:tracePt t="6676" x="4579938" y="3703638"/>
          <p14:tracePt t="6680" x="4567238" y="3703638"/>
          <p14:tracePt t="6690" x="4554538" y="3729038"/>
          <p14:tracePt t="6696" x="4543425" y="3741738"/>
          <p14:tracePt t="6706" x="4530725" y="3754438"/>
          <p14:tracePt t="6716" x="4518025" y="3754438"/>
          <p14:tracePt t="6721" x="4492625" y="3767138"/>
          <p14:tracePt t="6730" x="4443413" y="3792538"/>
          <p14:tracePt t="6746" x="4430713" y="3803650"/>
          <p14:tracePt t="6762" x="4418013" y="3803650"/>
          <p14:tracePt t="6796" x="4418013" y="3816350"/>
          <p14:tracePt t="7120" x="4454525" y="3816350"/>
          <p14:tracePt t="7126" x="4592638" y="3803650"/>
          <p14:tracePt t="7135" x="4718050" y="3767138"/>
          <p14:tracePt t="7141" x="4843463" y="3754438"/>
          <p14:tracePt t="7150" x="4956175" y="3729038"/>
          <p14:tracePt t="7160" x="5068888" y="3716338"/>
          <p14:tracePt t="7164" x="5118100" y="3703638"/>
          <p14:tracePt t="7175" x="5130800" y="3703638"/>
          <p14:tracePt t="7180" x="5143500" y="3703638"/>
          <p14:tracePt t="7721" x="5130800" y="3703638"/>
          <p14:tracePt t="7731" x="5130800" y="3692525"/>
          <p14:tracePt t="7742" x="5130800" y="3679825"/>
          <p14:tracePt t="7745" x="5130800" y="3654425"/>
          <p14:tracePt t="7754" x="5156200" y="3603625"/>
          <p14:tracePt t="7760" x="5181600" y="3554413"/>
          <p14:tracePt t="7771" x="5205413" y="3479800"/>
          <p14:tracePt t="7780" x="5218113" y="3416300"/>
          <p14:tracePt t="7787" x="5243513" y="3341688"/>
          <p14:tracePt t="7796" x="5256213" y="3278188"/>
          <p14:tracePt t="7800" x="5268913" y="3267075"/>
          <p14:tracePt t="7810" x="5268913" y="3241675"/>
          <p14:tracePt t="7820" x="5281613" y="3203575"/>
          <p14:tracePt t="7826" x="5281613" y="3178175"/>
          <p14:tracePt t="7836" x="5281613" y="3165475"/>
          <p14:tracePt t="7902" x="5294313" y="3165475"/>
          <p14:tracePt t="7906" x="5294313" y="3178175"/>
          <p14:tracePt t="7917" x="5305425" y="3190875"/>
          <p14:tracePt t="7922" x="5305425" y="3203575"/>
          <p14:tracePt t="7932" x="5305425" y="3228975"/>
          <p14:tracePt t="7942" x="5318125" y="3241675"/>
          <p14:tracePt t="7946" x="5318125" y="3278188"/>
          <p14:tracePt t="7956" x="5330825" y="3303588"/>
          <p14:tracePt t="7962" x="5330825" y="3341688"/>
          <p14:tracePt t="7972" x="5330825" y="3416300"/>
          <p14:tracePt t="7982" x="5330825" y="3490913"/>
          <p14:tracePt t="7986" x="5343525" y="3554413"/>
          <p14:tracePt t="7996" x="5343525" y="3629025"/>
          <p14:tracePt t="8003" x="5343525" y="3692525"/>
          <p14:tracePt t="8012" x="5343525" y="3767138"/>
          <p14:tracePt t="8022" x="5343525" y="3829050"/>
          <p14:tracePt t="8028" x="5343525" y="3867150"/>
          <p14:tracePt t="8038" x="5343525" y="3905250"/>
          <p14:tracePt t="8042" x="5343525" y="3929063"/>
          <p14:tracePt t="8053" x="5343525" y="3954463"/>
          <p14:tracePt t="8062" x="5343525" y="3979863"/>
          <p14:tracePt t="8079" x="5343525" y="3992563"/>
          <p14:tracePt t="8082" x="5343525" y="4005263"/>
          <p14:tracePt t="8093" x="5343525" y="4017963"/>
          <p14:tracePt t="8109" x="5343525" y="4029075"/>
          <p14:tracePt t="8137" x="5330825" y="4029075"/>
          <p14:tracePt t="8188" x="5330825" y="4017963"/>
          <p14:tracePt t="8198" x="5318125" y="4005263"/>
          <p14:tracePt t="8204" x="5318125" y="3967163"/>
          <p14:tracePt t="8214" x="5318125" y="3916363"/>
          <p14:tracePt t="8224" x="5343525" y="3867150"/>
          <p14:tracePt t="8228" x="5343525" y="3816350"/>
          <p14:tracePt t="8240" x="5381625" y="3741738"/>
          <p14:tracePt t="8244" x="5407025" y="3679825"/>
          <p14:tracePt t="8254" x="5430838" y="3590925"/>
          <p14:tracePt t="8264" x="5456238" y="3541713"/>
          <p14:tracePt t="8270" x="5468938" y="3516313"/>
          <p14:tracePt t="8280" x="5468938" y="3490913"/>
          <p14:tracePt t="8285" x="5481638" y="3467100"/>
          <p14:tracePt t="8367" x="5481638" y="3490913"/>
          <p14:tracePt t="8377" x="5481638" y="3529013"/>
          <p14:tracePt t="8387" x="5494338" y="3579813"/>
          <p14:tracePt t="8390" x="5494338" y="3641725"/>
          <p14:tracePt t="8401" x="5494338" y="3716338"/>
          <p14:tracePt t="8406" x="5494338" y="3754438"/>
          <p14:tracePt t="8417" x="5507038" y="3803650"/>
          <p14:tracePt t="8426" x="5507038" y="3867150"/>
          <p14:tracePt t="8430" x="5507038" y="3941763"/>
          <p14:tracePt t="8440" x="5507038" y="3967163"/>
          <p14:tracePt t="8446" x="5518150" y="3992563"/>
          <p14:tracePt t="8456" x="5518150" y="4017963"/>
          <p14:tracePt t="8466" x="5518150" y="4029075"/>
          <p14:tracePt t="8470" x="5518150" y="4041775"/>
          <p14:tracePt t="8552" x="5530850" y="4041775"/>
          <p14:tracePt t="8562" x="5530850" y="4029075"/>
          <p14:tracePt t="8576" x="5530850" y="4017963"/>
          <p14:tracePt t="8588" x="5543550" y="3979863"/>
          <p14:tracePt t="8592" x="5568950" y="3929063"/>
          <p14:tracePt t="8602" x="5607050" y="3892550"/>
          <p14:tracePt t="8608" x="5619750" y="3829050"/>
          <p14:tracePt t="8620" x="5643563" y="3792538"/>
          <p14:tracePt t="8630" x="5668963" y="3754438"/>
          <p14:tracePt t="8635" x="5681663" y="3729038"/>
          <p14:tracePt t="8642" x="5694363" y="3692525"/>
          <p14:tracePt t="8649" x="5707063" y="3667125"/>
          <p14:tracePt t="8660" x="5707063" y="3654425"/>
          <p14:tracePt t="8669" x="5719763" y="3641725"/>
          <p14:tracePt t="8724" x="5719763" y="3654425"/>
          <p14:tracePt t="8734" x="5719763" y="3667125"/>
          <p14:tracePt t="8738" x="5719763" y="3692525"/>
          <p14:tracePt t="8749" x="5719763" y="3729038"/>
          <p14:tracePt t="8754" x="5719763" y="3767138"/>
          <p14:tracePt t="8764" x="5719763" y="3803650"/>
          <p14:tracePt t="8768" x="5719763" y="3829050"/>
          <p14:tracePt t="8778" x="5732463" y="3854450"/>
          <p14:tracePt t="8788" x="5732463" y="3867150"/>
          <p14:tracePt t="8794" x="5732463" y="3879850"/>
          <p14:tracePt t="8808" x="5732463" y="3892550"/>
          <p14:tracePt t="8820" x="5743575" y="3892550"/>
          <p14:tracePt t="8911" x="5743575" y="3879850"/>
          <p14:tracePt t="8966" x="5743575" y="3854450"/>
          <p14:tracePt t="8970" x="5743575" y="3829050"/>
          <p14:tracePt t="8990" x="5756275" y="3816350"/>
          <p14:tracePt t="9076" x="5756275" y="3829050"/>
          <p14:tracePt t="9153" x="5743575" y="3854450"/>
          <p14:tracePt t="9156" x="5732463" y="3905250"/>
          <p14:tracePt t="9168" x="5719763" y="3941763"/>
          <p14:tracePt t="9172" x="5694363" y="3967163"/>
          <p14:tracePt t="9183" x="5694363" y="3979863"/>
          <p14:tracePt t="9192" x="5694363" y="3992563"/>
          <p14:tracePt t="9263" x="5681663" y="3979863"/>
          <p14:tracePt t="9279" x="5668963" y="3941763"/>
          <p14:tracePt t="9289" x="5668963" y="3879850"/>
          <p14:tracePt t="9295" x="5656263" y="3816350"/>
          <p14:tracePt t="9304" x="5656263" y="3754438"/>
          <p14:tracePt t="9314" x="5656263" y="3679825"/>
          <p14:tracePt t="9319" x="5656263" y="3616325"/>
          <p14:tracePt t="9329" x="5656263" y="3541713"/>
          <p14:tracePt t="9341" x="5656263" y="3467100"/>
          <p14:tracePt t="9344" x="5656263" y="3378200"/>
          <p14:tracePt t="9355" x="5668963" y="3303588"/>
          <p14:tracePt t="9359" x="5668963" y="3241675"/>
          <p14:tracePt t="9370" x="5668963" y="3190875"/>
          <p14:tracePt t="9374" x="5668963" y="3154363"/>
          <p14:tracePt t="9385" x="5668963" y="3128963"/>
          <p14:tracePt t="9434" x="5668963" y="3141663"/>
          <p14:tracePt t="9451" x="5668963" y="3154363"/>
          <p14:tracePt t="9454" x="5668963" y="3165475"/>
          <p14:tracePt t="9464" x="5668963" y="3190875"/>
          <p14:tracePt t="9474" x="5668963" y="3203575"/>
          <p14:tracePt t="9480" x="5668963" y="3228975"/>
          <p14:tracePt t="9490" x="5668963" y="3267075"/>
          <p14:tracePt t="9494" x="5668963" y="3316288"/>
          <p14:tracePt t="9504" x="5668963" y="3390900"/>
          <p14:tracePt t="9517" x="5668963" y="3479800"/>
          <p14:tracePt t="9520" x="5668963" y="3603625"/>
          <p14:tracePt t="9530" x="5668963" y="3703638"/>
          <p14:tracePt t="9536" x="5668963" y="3841750"/>
          <p14:tracePt t="9546" x="5668963" y="3954463"/>
          <p14:tracePt t="9556" x="5668963" y="4079875"/>
          <p14:tracePt t="9560" x="5668963" y="4141788"/>
          <p14:tracePt t="9570" x="5668963" y="4205288"/>
          <p14:tracePt t="9577" x="5668963" y="4241800"/>
          <p14:tracePt t="9586" x="5668963" y="4267200"/>
          <p14:tracePt t="9601" x="5668963" y="4279900"/>
          <p14:tracePt t="9656" x="5681663" y="4279900"/>
          <p14:tracePt t="9667" x="5681663" y="4267200"/>
          <p14:tracePt t="9677" x="5681663" y="4254500"/>
          <p14:tracePt t="9693" x="5681663" y="4241800"/>
          <p14:tracePt t="9697" x="5681663" y="4230688"/>
          <p14:tracePt t="9706" x="5681663" y="4179888"/>
          <p14:tracePt t="9716" x="5681663" y="4117975"/>
          <p14:tracePt t="9722" x="5681663" y="4054475"/>
          <p14:tracePt t="9733" x="5681663" y="3992563"/>
          <p14:tracePt t="9738" x="5694363" y="3929063"/>
          <p14:tracePt t="9751" x="5707063" y="3867150"/>
          <p14:tracePt t="9758" x="5707063" y="3792538"/>
          <p14:tracePt t="9762" x="5719763" y="3729038"/>
          <p14:tracePt t="9772" x="5743575" y="3654425"/>
          <p14:tracePt t="9778" x="5743575" y="3603625"/>
          <p14:tracePt t="9788" x="5743575" y="3554413"/>
          <p14:tracePt t="9798" x="5756275" y="3529013"/>
          <p14:tracePt t="9854" x="5756275" y="3541713"/>
          <p14:tracePt t="9858" x="5756275" y="3554413"/>
          <p14:tracePt t="9879" x="5756275" y="3567113"/>
          <p14:tracePt t="9885" x="5756275" y="3603625"/>
          <p14:tracePt t="9894" x="5756275" y="3629025"/>
          <p14:tracePt t="9901" x="5743575" y="3654425"/>
          <p14:tracePt t="9908" x="5743575" y="3667125"/>
          <p14:tracePt t="9918" x="5743575" y="3679825"/>
          <p14:tracePt t="9936" x="5743575" y="3692525"/>
          <p14:tracePt t="10040" x="5732463" y="3679825"/>
          <p14:tracePt t="10100" x="5732463" y="3667125"/>
          <p14:tracePt t="10136" x="5732463" y="3679825"/>
          <p14:tracePt t="10140" x="5732463" y="3692525"/>
          <p14:tracePt t="10150" x="5732463" y="3703638"/>
          <p14:tracePt t="10160" x="5732463" y="3754438"/>
          <p14:tracePt t="10166" x="5719763" y="3829050"/>
          <p14:tracePt t="10176" x="5719763" y="3892550"/>
          <p14:tracePt t="10181" x="5707063" y="3954463"/>
          <p14:tracePt t="10190" x="5694363" y="3967163"/>
          <p14:tracePt t="10202" x="5681663" y="3992563"/>
          <p14:tracePt t="10206" x="5681663" y="4017963"/>
          <p14:tracePt t="10624" x="5681663" y="4029075"/>
          <p14:tracePt t="10646" x="5681663" y="4041775"/>
          <p14:tracePt t="10651" x="5681663" y="4054475"/>
          <p14:tracePt t="10661" x="5681663" y="4067175"/>
          <p14:tracePt t="10667" x="5681663" y="4079875"/>
          <p14:tracePt t="10677" x="5681663" y="4105275"/>
          <p14:tracePt t="10686" x="5681663" y="4129088"/>
          <p14:tracePt t="10690" x="5681663" y="4154488"/>
          <p14:tracePt t="10700" x="5681663" y="4179888"/>
          <p14:tracePt t="10706" x="5681663" y="4192588"/>
          <p14:tracePt t="10716" x="5681663" y="4217988"/>
          <p14:tracePt t="10726" x="5681663" y="4241800"/>
          <p14:tracePt t="10731" x="5681663" y="4267200"/>
          <p14:tracePt t="10740" x="5681663" y="4292600"/>
          <p14:tracePt t="10747" x="5681663" y="4330700"/>
          <p14:tracePt t="10756" x="5681663" y="4367213"/>
          <p14:tracePt t="10766" x="5681663" y="4392613"/>
          <p14:tracePt t="10770" x="5681663" y="4418013"/>
          <p14:tracePt t="10782" x="5681663" y="4454525"/>
          <p14:tracePt t="10787" x="5681663" y="4479925"/>
          <p14:tracePt t="10798" x="5681663" y="4505325"/>
          <p14:tracePt t="10806" x="5668963" y="4530725"/>
          <p14:tracePt t="10812" x="5668963" y="4554538"/>
          <p14:tracePt t="10823" x="5656263" y="4567238"/>
          <p14:tracePt t="10826" x="5656263" y="4592638"/>
          <p14:tracePt t="10836" x="5656263" y="4605338"/>
          <p14:tracePt t="10856" x="5656263" y="4618038"/>
          <p14:tracePt t="10929" x="5643563" y="4605338"/>
          <p14:tracePt t="10933" x="5630863" y="4605338"/>
          <p14:tracePt t="10943" x="5619750" y="4592638"/>
          <p14:tracePt t="10949" x="5619750" y="4554538"/>
          <p14:tracePt t="10958" x="5607050" y="4492625"/>
          <p14:tracePt t="10968" x="5594350" y="4418013"/>
          <p14:tracePt t="10972" x="5594350" y="4318000"/>
          <p14:tracePt t="10982" x="5594350" y="4217988"/>
          <p14:tracePt t="10988" x="5594350" y="4079875"/>
          <p14:tracePt t="10998" x="5594350" y="3941763"/>
          <p14:tracePt t="11008" x="5581650" y="3792538"/>
          <p14:tracePt t="11014" x="5581650" y="3641725"/>
          <p14:tracePt t="11024" x="5581650" y="3503613"/>
          <p14:tracePt t="11030" x="5581650" y="3441700"/>
          <p14:tracePt t="11038" x="5581650" y="3367088"/>
          <p14:tracePt t="11048" x="5581650" y="3316288"/>
          <p14:tracePt t="11054" x="5581650" y="3267075"/>
          <p14:tracePt t="11064" x="5581650" y="3241675"/>
          <p14:tracePt t="11068" x="5581650" y="3228975"/>
          <p14:tracePt t="11079" x="5581650" y="3216275"/>
          <p14:tracePt t="11160" x="5581650" y="3228975"/>
          <p14:tracePt t="11256" x="5581650" y="3303588"/>
          <p14:tracePt t="11266" x="5594350" y="3378200"/>
          <p14:tracePt t="11270" x="5607050" y="3479800"/>
          <p14:tracePt t="11281" x="5607050" y="3567113"/>
          <p14:tracePt t="11291" x="5630863" y="3654425"/>
          <p14:tracePt t="11300" x="5643563" y="3729038"/>
          <p14:tracePt t="11306" x="5643563" y="3792538"/>
          <p14:tracePt t="11311" x="5656263" y="3829050"/>
          <p14:tracePt t="11321" x="5668963" y="3867150"/>
          <p14:tracePt t="11331" x="5681663" y="3892550"/>
          <p14:tracePt t="11363" x="5681663" y="3905250"/>
          <p14:tracePt t="11456" x="5668963" y="3905250"/>
          <p14:tracePt t="12143" x="5668963" y="3916363"/>
          <p14:tracePt t="12280" x="5656263" y="3916363"/>
          <p14:tracePt t="12290" x="5656263" y="3892550"/>
          <p14:tracePt t="12294" x="5656263" y="3829050"/>
          <p14:tracePt t="12304" x="5656263" y="3767138"/>
          <p14:tracePt t="12314" x="5668963" y="3692525"/>
          <p14:tracePt t="12320" x="5681663" y="3654425"/>
          <p14:tracePt t="12330" x="5694363" y="3616325"/>
          <p14:tracePt t="12334" x="5694363" y="3590925"/>
          <p14:tracePt t="12396" x="5694363" y="3603625"/>
          <p14:tracePt t="12426" x="5694363" y="3616325"/>
          <p14:tracePt t="12507" x="5707063" y="3616325"/>
          <p14:tracePt t="12522" x="5719763" y="3629025"/>
          <p14:tracePt t="12532" x="5719763" y="3641725"/>
          <p14:tracePt t="12536" x="5719763" y="3703638"/>
          <p14:tracePt t="12546" x="5719763" y="3779838"/>
          <p14:tracePt t="12557" x="5719763" y="3841750"/>
          <p14:tracePt t="12563" x="5707063" y="3916363"/>
          <p14:tracePt t="12573" x="5707063" y="4005263"/>
          <p14:tracePt t="12577" x="5694363" y="4067175"/>
          <p14:tracePt t="12586" x="5681663" y="4141788"/>
          <p14:tracePt t="12596" x="5668963" y="4179888"/>
          <p14:tracePt t="12602" x="5668963" y="4205288"/>
          <p14:tracePt t="12615" x="5668963" y="4217988"/>
          <p14:tracePt t="12719" x="5668963" y="4230688"/>
          <p14:tracePt t="12854" x="5668963" y="4217988"/>
          <p14:tracePt t="12870" x="5656263" y="4192588"/>
          <p14:tracePt t="12874" x="5643563" y="4154488"/>
          <p14:tracePt t="12884" x="5630863" y="4092575"/>
          <p14:tracePt t="12894" x="5619750" y="4005263"/>
          <p14:tracePt t="12901" x="5619750" y="3916363"/>
          <p14:tracePt t="12910" x="5619750" y="3816350"/>
          <p14:tracePt t="12914" x="5607050" y="3729038"/>
          <p14:tracePt t="12924" x="5607050" y="3641725"/>
          <p14:tracePt t="12934" x="5607050" y="3579813"/>
          <p14:tracePt t="12940" x="5607050" y="3490913"/>
          <p14:tracePt t="12950" x="5607050" y="3454400"/>
          <p14:tracePt t="12954" x="5607050" y="3441700"/>
          <p14:tracePt t="12964" x="5607050" y="3429000"/>
          <p14:tracePt t="13006" x="5607050" y="3441700"/>
          <p14:tracePt t="13022" x="5607050" y="3467100"/>
          <p14:tracePt t="13032" x="5607050" y="3490913"/>
          <p14:tracePt t="13036" x="5607050" y="3529013"/>
          <p14:tracePt t="13046" x="5607050" y="3567113"/>
          <p14:tracePt t="13052" x="5607050" y="3590925"/>
          <p14:tracePt t="13062" x="5607050" y="3603625"/>
          <p14:tracePt t="13072" x="5594350" y="3629025"/>
          <p14:tracePt t="13077" x="5594350" y="3641725"/>
          <p14:tracePt t="13094" x="5594350" y="3654425"/>
          <p14:tracePt t="13113" x="5594350" y="3679825"/>
          <p14:tracePt t="13132" x="5581650" y="3692525"/>
          <p14:tracePt t="13145" x="5581650" y="3703638"/>
          <p14:tracePt t="13170" x="5581650" y="3716338"/>
          <p14:tracePt t="13199" x="5581650" y="3729038"/>
          <p14:tracePt t="13215" x="5581650" y="3741738"/>
          <p14:tracePt t="13225" x="5568950" y="3754438"/>
          <p14:tracePt t="13239" x="5568950" y="3767138"/>
          <p14:tracePt t="13254" x="5556250" y="3779838"/>
          <p14:tracePt t="13274" x="5556250" y="3792538"/>
          <p14:tracePt t="13284" x="5543550" y="3792538"/>
          <p14:tracePt t="13288" x="5543550" y="3803650"/>
          <p14:tracePt t="13330" x="5530850" y="3816350"/>
          <p14:tracePt t="13360" x="5518150" y="3816350"/>
          <p14:tracePt t="13657" x="5530850" y="3816350"/>
          <p14:tracePt t="13818" x="5530850" y="3829050"/>
          <p14:tracePt t="14898" x="5518150" y="3829050"/>
          <p14:tracePt t="14998" x="5518150" y="3816350"/>
          <p14:tracePt t="15014" x="5518150" y="3803650"/>
          <p14:tracePt t="15038" x="5518150" y="3767138"/>
          <p14:tracePt t="15044" x="5518150" y="3729038"/>
          <p14:tracePt t="15054" x="5530850" y="3667125"/>
          <p14:tracePt t="15060" x="5543550" y="3629025"/>
          <p14:tracePt t="15070" x="5556250" y="3590925"/>
          <p14:tracePt t="15080" x="5556250" y="3579813"/>
          <p14:tracePt t="15084" x="5556250" y="3554413"/>
          <p14:tracePt t="15095" x="5556250" y="3541713"/>
          <p14:tracePt t="15104" x="5568950" y="3529013"/>
          <p14:tracePt t="15110" x="5568950" y="3516313"/>
          <p14:tracePt t="15120" x="5568950" y="3503613"/>
          <p14:tracePt t="15134" x="5568950" y="3490913"/>
          <p14:tracePt t="15140" x="5581650" y="3490913"/>
          <p14:tracePt t="15166" x="5581650" y="3479800"/>
          <p14:tracePt t="15230" x="5568950" y="3479800"/>
          <p14:tracePt t="15242" x="5556250" y="3479800"/>
          <p14:tracePt t="15246" x="5530850" y="3479800"/>
          <p14:tracePt t="15257" x="5481638" y="3479800"/>
          <p14:tracePt t="15260" x="5443538" y="3479800"/>
          <p14:tracePt t="15271" x="5394325" y="3479800"/>
          <p14:tracePt t="15283" x="5318125" y="3479800"/>
          <p14:tracePt t="15286" x="5230813" y="3479800"/>
          <p14:tracePt t="15297" x="5168900" y="3490913"/>
          <p14:tracePt t="15302" x="5105400" y="3490913"/>
          <p14:tracePt t="15312" x="5081588" y="3490913"/>
          <p14:tracePt t="15323" x="5081588" y="3503613"/>
          <p14:tracePt t="15326" x="5068888" y="3503613"/>
          <p14:tracePt t="15366" x="5056188" y="3503613"/>
          <p14:tracePt t="15376" x="5043488" y="3503613"/>
          <p14:tracePt t="15392" x="5018088" y="3503613"/>
          <p14:tracePt t="15408" x="4956175" y="3503613"/>
          <p14:tracePt t="15418" x="4930775" y="3503613"/>
          <p14:tracePt t="15422" x="4892675" y="3516313"/>
          <p14:tracePt t="15432" x="4805363" y="3541713"/>
          <p14:tracePt t="15442" x="4743450" y="3567113"/>
          <p14:tracePt t="15448" x="4692650" y="3579813"/>
          <p14:tracePt t="15458" x="4643438" y="3603625"/>
          <p14:tracePt t="15462" x="4605338" y="3616325"/>
          <p14:tracePt t="15472" x="4567238" y="3629025"/>
          <p14:tracePt t="15482" x="4543425" y="3641725"/>
          <p14:tracePt t="15489" x="4518025" y="3654425"/>
          <p14:tracePt t="15498" x="4479925" y="3667125"/>
          <p14:tracePt t="15502" x="4454525" y="3679825"/>
          <p14:tracePt t="15514" x="4430713" y="3679825"/>
          <p14:tracePt t="15524" x="4405313" y="3692525"/>
          <p14:tracePt t="15528" x="4379913" y="3703638"/>
          <p14:tracePt t="15539" x="4341813" y="3716338"/>
          <p14:tracePt t="15544" x="4330700" y="3716338"/>
          <p14:tracePt t="15555" x="4305300" y="3741738"/>
          <p14:tracePt t="15564" x="4292600" y="3741738"/>
          <p14:tracePt t="15568" x="4267200" y="3754438"/>
          <p14:tracePt t="15584" x="4254500" y="3754438"/>
          <p14:tracePt t="15608" x="4241800" y="3754438"/>
          <p14:tracePt t="15625" x="4230688" y="3754438"/>
          <p14:tracePt t="15635" x="4217988" y="3741738"/>
          <p14:tracePt t="15644" x="4205288" y="3741738"/>
          <p14:tracePt t="15650" x="4179888" y="3716338"/>
          <p14:tracePt t="15660" x="4154488" y="3703638"/>
          <p14:tracePt t="15664" x="4129088" y="3679825"/>
          <p14:tracePt t="15674" x="4117975" y="3679825"/>
          <p14:tracePt t="15684" x="4105275" y="3667125"/>
          <p14:tracePt t="15690" x="4105275" y="3654425"/>
          <p14:tracePt t="15700" x="4092575" y="3654425"/>
          <p14:tracePt t="15715" x="4079875" y="3654425"/>
          <p14:tracePt t="15902" x="4067175" y="3654425"/>
          <p14:tracePt t="15906" x="4054475" y="3654425"/>
          <p14:tracePt t="15916" x="4041775" y="3654425"/>
          <p14:tracePt t="15972" x="4029075" y="3654425"/>
          <p14:tracePt t="15988" x="4005263" y="3641725"/>
          <p14:tracePt t="15998" x="3992563" y="3616325"/>
          <p14:tracePt t="16008" x="3967163" y="3579813"/>
          <p14:tracePt t="16019" x="3954463" y="3554413"/>
          <p14:tracePt t="16024" x="3929063" y="3516313"/>
          <p14:tracePt t="16029" x="3929063" y="3490913"/>
          <p14:tracePt t="16044" x="3916363" y="3467100"/>
          <p14:tracePt t="16048" x="3916363" y="3454400"/>
          <p14:tracePt t="16053" x="3905250" y="3416300"/>
          <p14:tracePt t="16063" x="3892550" y="3403600"/>
          <p14:tracePt t="16068" x="3892550" y="3390900"/>
          <p14:tracePt t="16078" x="3892550" y="3378200"/>
          <p14:tracePt t="16144" x="3879850" y="3390900"/>
          <p14:tracePt t="16148" x="3867150" y="3416300"/>
          <p14:tracePt t="16158" x="3867150" y="3441700"/>
          <p14:tracePt t="16168" x="3854450" y="3467100"/>
          <p14:tracePt t="16174" x="3841750" y="3479800"/>
          <p14:tracePt t="16184" x="3829050" y="3516313"/>
          <p14:tracePt t="16188" x="3803650" y="3541713"/>
          <p14:tracePt t="16198" x="3792538" y="3590925"/>
          <p14:tracePt t="16210" x="3767138" y="3654425"/>
          <p14:tracePt t="16214" x="3741738" y="3703638"/>
          <p14:tracePt t="16224" x="3716338" y="3767138"/>
          <p14:tracePt t="16230" x="3692525" y="3816350"/>
          <p14:tracePt t="16240" x="3692525" y="3854450"/>
          <p14:tracePt t="16251" x="3692525" y="3905250"/>
          <p14:tracePt t="16254" x="3679825" y="3929063"/>
          <p14:tracePt t="16264" x="3667125" y="3979863"/>
          <p14:tracePt t="16271" x="3667125" y="3992563"/>
          <p14:tracePt t="16280" x="3667125" y="4005263"/>
          <p14:tracePt t="16290" x="3667125" y="4017963"/>
          <p14:tracePt t="16310" x="3667125" y="4029075"/>
          <p14:tracePt t="16360" x="3667125" y="4041775"/>
          <p14:tracePt t="16428" x="3692525" y="4041775"/>
          <p14:tracePt t="16431" x="3716338" y="4017963"/>
          <p14:tracePt t="16442" x="3741738" y="4005263"/>
          <p14:tracePt t="16453" x="3767138" y="3979863"/>
          <p14:tracePt t="16459" x="3829050" y="3954463"/>
          <p14:tracePt t="16466" x="3841750" y="3941763"/>
          <p14:tracePt t="16473" x="3867150" y="3929063"/>
          <p14:tracePt t="16482" x="3892550" y="3916363"/>
          <p14:tracePt t="16492" x="3892550" y="3905250"/>
          <p14:tracePt t="16496" x="3916363" y="3879850"/>
          <p14:tracePt t="16512" x="3916363" y="3867150"/>
          <p14:tracePt t="16522" x="3929063" y="3841750"/>
          <p14:tracePt t="16532" x="3941763" y="3816350"/>
          <p14:tracePt t="16536" x="3941763" y="3803650"/>
          <p14:tracePt t="16546" x="3954463" y="3767138"/>
          <p14:tracePt t="16552" x="3967163" y="3741738"/>
          <p14:tracePt t="16562" x="3967163" y="3692525"/>
          <p14:tracePt t="16572" x="3979863" y="3641725"/>
          <p14:tracePt t="16578" x="3979863" y="3567113"/>
          <p14:tracePt t="16588" x="3992563" y="3503613"/>
          <p14:tracePt t="16592" x="3992563" y="3429000"/>
          <p14:tracePt t="16602" x="3992563" y="3390900"/>
          <p14:tracePt t="16612" x="4005263" y="3341688"/>
          <p14:tracePt t="16622" x="4005263" y="3303588"/>
          <p14:tracePt t="16628" x="4005263" y="3278188"/>
          <p14:tracePt t="16632" x="4005263" y="3267075"/>
          <p14:tracePt t="16695" x="4005263" y="3278188"/>
          <p14:tracePt t="16698" x="3992563" y="3303588"/>
          <p14:tracePt t="16708" x="3979863" y="3303588"/>
          <p14:tracePt t="16714" x="3941763" y="3367088"/>
          <p14:tracePt t="16724" x="3929063" y="3378200"/>
          <p14:tracePt t="16736" x="3892550" y="3416300"/>
          <p14:tracePt t="16739" x="3879850" y="3467100"/>
          <p14:tracePt t="16749" x="3854450" y="3490913"/>
          <p14:tracePt t="16757" x="3841750" y="3529013"/>
          <p14:tracePt t="16764" x="3816350" y="3554413"/>
          <p14:tracePt t="16775" x="3803650" y="3590925"/>
          <p14:tracePt t="16781" x="3792538" y="3616325"/>
          <p14:tracePt t="16790" x="3792538" y="3641725"/>
          <p14:tracePt t="16794" x="3779838" y="3654425"/>
          <p14:tracePt t="16805" x="3779838" y="3679825"/>
          <p14:tracePt t="16814" x="3779838" y="3692525"/>
          <p14:tracePt t="16821" x="3779838" y="3703638"/>
          <p14:tracePt t="16830" x="3779838" y="3716338"/>
          <p14:tracePt t="16871" x="3779838" y="3729038"/>
          <p14:tracePt t="17112" x="3792538" y="3729038"/>
          <p14:tracePt t="17178" x="3803650" y="3729038"/>
          <p14:tracePt t="17192" x="3816350" y="3729038"/>
          <p14:tracePt t="17198" x="3829050" y="3729038"/>
          <p14:tracePt t="17232" x="3841750" y="3729038"/>
          <p14:tracePt t="17258" x="0" y="0"/>
        </p14:tracePtLst>
        <p14:tracePtLst>
          <p14:tracePt t="20321" x="5305425" y="3692525"/>
          <p14:tracePt t="20334" x="5305425" y="3816350"/>
          <p14:tracePt t="20344" x="5305425" y="3841750"/>
          <p14:tracePt t="20350" x="5305425" y="3867150"/>
          <p14:tracePt t="20360" x="5305425" y="3879850"/>
          <p14:tracePt t="20370" x="5305425" y="3892550"/>
          <p14:tracePt t="20593" x="5281613" y="3879850"/>
          <p14:tracePt t="20603" x="5230813" y="3854450"/>
          <p14:tracePt t="20613" x="5156200" y="3816350"/>
          <p14:tracePt t="20618" x="5105400" y="3779838"/>
          <p14:tracePt t="20628" x="5030788" y="3741738"/>
          <p14:tracePt t="20638" x="4892675" y="3692525"/>
          <p14:tracePt t="20642" x="4830763" y="3667125"/>
          <p14:tracePt t="20652" x="4768850" y="3654425"/>
          <p14:tracePt t="20658" x="4679950" y="3629025"/>
          <p14:tracePt t="20668" x="4605338" y="3616325"/>
          <p14:tracePt t="20672" x="4530725" y="3603625"/>
          <p14:tracePt t="20683" x="4479925" y="3603625"/>
          <p14:tracePt t="20694" x="4443413" y="3590925"/>
          <p14:tracePt t="20700" x="4430713" y="3590925"/>
          <p14:tracePt t="20708" x="4418013" y="3590925"/>
          <p14:tracePt t="20714" x="4405313" y="3590925"/>
          <p14:tracePt t="20724" x="4392613" y="3590925"/>
          <p14:tracePt t="20734" x="4367213" y="3590925"/>
          <p14:tracePt t="20738" x="4341813" y="3603625"/>
          <p14:tracePt t="20748" x="4318000" y="3603625"/>
          <p14:tracePt t="20754" x="4267200" y="3629025"/>
          <p14:tracePt t="20764" x="4192588" y="3654425"/>
          <p14:tracePt t="20774" x="4105275" y="3679825"/>
          <p14:tracePt t="20778" x="4017963" y="3716338"/>
          <p14:tracePt t="20788" x="3929063" y="3754438"/>
          <p14:tracePt t="20794" x="3841750" y="3803650"/>
          <p14:tracePt t="20804" x="3741738" y="3841750"/>
          <p14:tracePt t="20814" x="3667125" y="3892550"/>
          <p14:tracePt t="20820" x="3616325" y="3916363"/>
          <p14:tracePt t="20830" x="3590925" y="3941763"/>
          <p14:tracePt t="20834" x="3567113" y="3954463"/>
          <p14:tracePt t="20844" x="3567113" y="3967163"/>
          <p14:tracePt t="20860" x="3554413" y="3967163"/>
          <p14:tracePt t="20870" x="3554413" y="3979863"/>
          <p14:tracePt t="20977" x="3554413" y="3992563"/>
          <p14:tracePt t="20981" x="3554413" y="4005263"/>
          <p14:tracePt t="20992" x="3554413" y="4029075"/>
          <p14:tracePt t="20998" x="3554413" y="4041775"/>
          <p14:tracePt t="21007" x="3579813" y="4067175"/>
          <p14:tracePt t="21018" x="3590925" y="4079875"/>
          <p14:tracePt t="21022" x="3603625" y="4117975"/>
          <p14:tracePt t="21031" x="3629025" y="4141788"/>
          <p14:tracePt t="21037" x="3641725" y="4167188"/>
          <p14:tracePt t="21047" x="3667125" y="4192588"/>
          <p14:tracePt t="21056" x="3679825" y="4205288"/>
          <p14:tracePt t="21064" x="3692525" y="4217988"/>
          <p14:tracePt t="21073" x="3703638" y="4217988"/>
          <p14:tracePt t="21103" x="3716338" y="4217988"/>
          <p14:tracePt t="21126" x="3729038" y="4205288"/>
          <p14:tracePt t="21136" x="3754438" y="4167188"/>
          <p14:tracePt t="21142" x="3792538" y="4117975"/>
          <p14:tracePt t="21152" x="3816350" y="4041775"/>
          <p14:tracePt t="21156" x="3841750" y="3979863"/>
          <p14:tracePt t="21168" x="3867150" y="3905250"/>
          <p14:tracePt t="21181" x="3892550" y="3854450"/>
          <p14:tracePt t="21184" x="3916363" y="3829050"/>
          <p14:tracePt t="21192" x="3929063" y="3792538"/>
          <p14:tracePt t="21208" x="3929063" y="3779838"/>
          <p14:tracePt t="21263" x="3941763" y="3841750"/>
          <p14:tracePt t="21273" x="3941763" y="3879850"/>
          <p14:tracePt t="21279" x="3954463" y="3929063"/>
          <p14:tracePt t="21288" x="3967163" y="3967163"/>
          <p14:tracePt t="21299" x="3967163" y="3992563"/>
          <p14:tracePt t="21305" x="3967163" y="4005263"/>
          <p14:tracePt t="21316" x="3979863" y="4017963"/>
          <p14:tracePt t="21434" x="3992563" y="4017963"/>
          <p14:tracePt t="21440" x="4005263" y="4017963"/>
          <p14:tracePt t="21450" x="4017963" y="4017963"/>
          <p14:tracePt t="21462" x="4029075" y="4017963"/>
          <p14:tracePt t="21464" x="4041775" y="4029075"/>
          <p14:tracePt t="21480" x="4054475" y="4029075"/>
          <p14:tracePt t="21667" x="4054475" y="4005263"/>
          <p14:tracePt t="21677" x="4054475" y="3992563"/>
          <p14:tracePt t="21682" x="4054475" y="3979863"/>
          <p14:tracePt t="21693" x="4054475" y="3954463"/>
          <p14:tracePt t="21704" x="4054475" y="3929063"/>
          <p14:tracePt t="21707" x="4054475" y="3892550"/>
          <p14:tracePt t="21717" x="4054475" y="3879850"/>
          <p14:tracePt t="21723" x="4041775" y="3854450"/>
          <p14:tracePt t="21733" x="4041775" y="3829050"/>
          <p14:tracePt t="21743" x="4029075" y="3803650"/>
          <p14:tracePt t="21749" x="4029075" y="3779838"/>
          <p14:tracePt t="21759" x="4029075" y="3767138"/>
          <p14:tracePt t="21762" x="4017963" y="3741738"/>
          <p14:tracePt t="21772" x="4017963" y="3716338"/>
          <p14:tracePt t="21782" x="4005263" y="3692525"/>
          <p14:tracePt t="21789" x="4005263" y="3667125"/>
          <p14:tracePt t="21799" x="4005263" y="3654425"/>
          <p14:tracePt t="21802" x="4005263" y="3641725"/>
          <p14:tracePt t="21813" x="4005263" y="3616325"/>
          <p14:tracePt t="21822" x="3992563" y="3616325"/>
          <p14:tracePt t="21830" x="3992563" y="3603625"/>
          <p14:tracePt t="21838" x="3992563" y="3590925"/>
          <p14:tracePt t="21842" x="3992563" y="3579813"/>
          <p14:tracePt t="21924" x="3992563" y="3590925"/>
          <p14:tracePt t="21934" x="3992563" y="3616325"/>
          <p14:tracePt t="21944" x="4005263" y="3641725"/>
          <p14:tracePt t="21958" x="4005263" y="3654425"/>
          <p14:tracePt t="22296" x="4017963" y="3654425"/>
          <p14:tracePt t="22490" x="4029075" y="3654425"/>
          <p14:tracePt t="22509" x="4041775" y="3654425"/>
          <p14:tracePt t="22525" x="4054475" y="3654425"/>
          <p14:tracePt t="22529" x="4067175" y="3654425"/>
          <p14:tracePt t="22539" x="4067175" y="3667125"/>
          <p14:tracePt t="22555" x="4079875" y="3667125"/>
          <p14:tracePt t="22594" x="4092575" y="3667125"/>
          <p14:tracePt t="22610" x="4129088" y="3667125"/>
          <p14:tracePt t="22620" x="4205288" y="3654425"/>
          <p14:tracePt t="22630" x="4341813" y="3616325"/>
          <p14:tracePt t="22634" x="4479925" y="3590925"/>
          <p14:tracePt t="22644" x="4605338" y="3567113"/>
          <p14:tracePt t="22650" x="4768850" y="3516313"/>
          <p14:tracePt t="22660" x="4918075" y="3467100"/>
          <p14:tracePt t="22670" x="5068888" y="3441700"/>
          <p14:tracePt t="22677" x="5194300" y="3416300"/>
          <p14:tracePt t="22686" x="5256213" y="3403600"/>
          <p14:tracePt t="22690" x="5294313" y="3390900"/>
          <p14:tracePt t="22700" x="5318125" y="3390900"/>
          <p14:tracePt t="22797" x="5330825" y="3390900"/>
          <p14:tracePt t="22807" x="5368925" y="3390900"/>
          <p14:tracePt t="22813" x="5418138" y="3378200"/>
          <p14:tracePt t="22824" x="5456238" y="3378200"/>
          <p14:tracePt t="22832" x="5507038" y="3378200"/>
          <p14:tracePt t="22836" x="5568950" y="3378200"/>
          <p14:tracePt t="22846" x="5594350" y="3378200"/>
          <p14:tracePt t="22852" x="5643563" y="3378200"/>
          <p14:tracePt t="22862" x="5681663" y="3378200"/>
          <p14:tracePt t="22872" x="5719763" y="3378200"/>
          <p14:tracePt t="22876" x="5756275" y="3390900"/>
          <p14:tracePt t="22886" x="5807075" y="3416300"/>
          <p14:tracePt t="22893" x="5843588" y="3416300"/>
          <p14:tracePt t="22902" x="5881688" y="3441700"/>
          <p14:tracePt t="22912" x="5919788" y="3454400"/>
          <p14:tracePt t="22918" x="5945188" y="3467100"/>
          <p14:tracePt t="22928" x="5981700" y="3467100"/>
          <p14:tracePt t="22932" x="6045200" y="3479800"/>
          <p14:tracePt t="22943" x="6081713" y="3490913"/>
          <p14:tracePt t="22952" x="6132513" y="3516313"/>
          <p14:tracePt t="22959" x="6194425" y="3516313"/>
          <p14:tracePt t="22968" x="6232525" y="3529013"/>
          <p14:tracePt t="22972" x="6281738" y="3541713"/>
          <p14:tracePt t="22982" x="6357938" y="3567113"/>
          <p14:tracePt t="22993" x="6407150" y="3579813"/>
          <p14:tracePt t="22998" x="6445250" y="3603625"/>
          <p14:tracePt t="23009" x="6457950" y="3603625"/>
          <p14:tracePt t="23014" x="6470650" y="3603625"/>
          <p14:tracePt t="23025" x="6483350" y="3603625"/>
          <p14:tracePt t="23034" x="6483350" y="3616325"/>
          <p14:tracePt t="23130" x="6494463" y="3616325"/>
          <p14:tracePt t="23212" x="6507163" y="3616325"/>
          <p14:tracePt t="23215" x="6532563" y="3590925"/>
          <p14:tracePt t="23225" x="6570663" y="3567113"/>
          <p14:tracePt t="23234" x="6594475" y="3554413"/>
          <p14:tracePt t="23243" x="6619875" y="3529013"/>
          <p14:tracePt t="23250" x="6645275" y="3490913"/>
          <p14:tracePt t="23256" x="6657975" y="3467100"/>
          <p14:tracePt t="23266" x="6683375" y="3441700"/>
          <p14:tracePt t="23276" x="6683375" y="3429000"/>
          <p14:tracePt t="23373" x="6683375" y="3441700"/>
          <p14:tracePt t="23377" x="6683375" y="3467100"/>
          <p14:tracePt t="23388" x="6683375" y="3503613"/>
          <p14:tracePt t="23397" x="6670675" y="3567113"/>
          <p14:tracePt t="23403" x="6657975" y="3629025"/>
          <p14:tracePt t="23412" x="6657975" y="3703638"/>
          <p14:tracePt t="23418" x="6657975" y="3767138"/>
          <p14:tracePt t="23429" x="6657975" y="3829050"/>
          <p14:tracePt t="23437" x="6657975" y="3905250"/>
          <p14:tracePt t="23443" x="6670675" y="3979863"/>
          <p14:tracePt t="23452" x="6696075" y="4017963"/>
          <p14:tracePt t="23457" x="6696075" y="4029075"/>
          <p14:tracePt t="23467" x="6719888" y="4067175"/>
          <p14:tracePt t="23481" x="6732588" y="4079875"/>
          <p14:tracePt t="23494" x="6732588" y="4092575"/>
          <p14:tracePt t="23518" x="6745288" y="4092575"/>
          <p14:tracePt t="23532" x="6745288" y="4067175"/>
          <p14:tracePt t="23538" x="6757988" y="4029075"/>
          <p14:tracePt t="23548" x="6757988" y="3979863"/>
          <p14:tracePt t="23558" x="6757988" y="3905250"/>
          <p14:tracePt t="23562" x="6757988" y="3841750"/>
          <p14:tracePt t="23572" x="6757988" y="3792538"/>
          <p14:tracePt t="23578" x="6757988" y="3754438"/>
          <p14:tracePt t="23588" x="6757988" y="3729038"/>
          <p14:tracePt t="23598" x="6745288" y="3716338"/>
          <p14:tracePt t="23604" x="6719888" y="3692525"/>
          <p14:tracePt t="23614" x="6707188" y="3667125"/>
          <p14:tracePt t="23618" x="6707188" y="3654425"/>
          <p14:tracePt t="23628" x="6696075" y="3641725"/>
          <p14:tracePt t="23695" x="6696075" y="3667125"/>
          <p14:tracePt t="23699" x="6696075" y="3692525"/>
          <p14:tracePt t="23711" x="6696075" y="3729038"/>
          <p14:tracePt t="23720" x="6696075" y="3754438"/>
          <p14:tracePt t="23726" x="6696075" y="3767138"/>
          <p14:tracePt t="23734" x="6696075" y="3792538"/>
          <p14:tracePt t="23742" x="6696075" y="3803650"/>
          <p14:tracePt t="23750" x="6696075" y="3816350"/>
          <p14:tracePt t="23760" x="6696075" y="3841750"/>
          <p14:tracePt t="23764" x="6707188" y="3867150"/>
          <p14:tracePt t="23775" x="6719888" y="3879850"/>
          <p14:tracePt t="23780" x="6719888" y="3905250"/>
          <p14:tracePt t="23830" x="6745288" y="3879850"/>
          <p14:tracePt t="23839" x="6783388" y="3854450"/>
          <p14:tracePt t="23846" x="6819900" y="3816350"/>
          <p14:tracePt t="23856" x="6845300" y="3792538"/>
          <p14:tracePt t="23860" x="6870700" y="3754438"/>
          <p14:tracePt t="23870" x="6883400" y="3741738"/>
          <p14:tracePt t="23880" x="6896100" y="3729038"/>
          <p14:tracePt t="23886" x="6908800" y="3716338"/>
          <p14:tracePt t="23896" x="6908800" y="3703638"/>
          <p14:tracePt t="23900" x="6908800" y="3679825"/>
          <p14:tracePt t="23910" x="6919913" y="3679825"/>
          <p14:tracePt t="23920" x="6919913" y="3654425"/>
          <p14:tracePt t="23927" x="6932613" y="3641725"/>
          <p14:tracePt t="23936" x="6932613" y="3629025"/>
          <p14:tracePt t="23942" x="6932613" y="3616325"/>
          <p14:tracePt t="23952" x="6932613" y="3603625"/>
          <p14:tracePt t="24032" x="6945313" y="3603625"/>
          <p14:tracePt t="24180" x="6958013" y="3603625"/>
          <p14:tracePt t="24355" x="6970713" y="3603625"/>
          <p14:tracePt t="24381" x="6983413" y="3590925"/>
          <p14:tracePt t="24556" x="6983413" y="3616325"/>
          <p14:tracePt t="24566" x="6983413" y="3629025"/>
          <p14:tracePt t="24572" x="6970713" y="3667125"/>
          <p14:tracePt t="24586" x="6945313" y="3792538"/>
          <p14:tracePt t="24596" x="6932613" y="3854450"/>
          <p14:tracePt t="24606" x="6932613" y="3905250"/>
          <p14:tracePt t="24612" x="6932613" y="3954463"/>
          <p14:tracePt t="24622" x="6932613" y="3992563"/>
          <p14:tracePt t="24628" x="6932613" y="4029075"/>
          <p14:tracePt t="24640" x="6932613" y="4054475"/>
          <p14:tracePt t="24649" x="6932613" y="4067175"/>
          <p14:tracePt t="24745" x="6932613" y="4041775"/>
          <p14:tracePt t="24748" x="6932613" y="4005263"/>
          <p14:tracePt t="24760" x="6932613" y="3967163"/>
          <p14:tracePt t="24768" x="6932613" y="3929063"/>
          <p14:tracePt t="24774" x="6932613" y="3854450"/>
          <p14:tracePt t="24784" x="6932613" y="3792538"/>
          <p14:tracePt t="24790" x="6932613" y="3703638"/>
          <p14:tracePt t="24798" x="6919913" y="3603625"/>
          <p14:tracePt t="24808" x="6896100" y="3429000"/>
          <p14:tracePt t="24814" x="6858000" y="3341688"/>
          <p14:tracePt t="24824" x="6832600" y="3267075"/>
          <p14:tracePt t="24828" x="6807200" y="3228975"/>
          <p14:tracePt t="24839" x="6796088" y="3203575"/>
          <p14:tracePt t="24848" x="6783388" y="3190875"/>
          <p14:tracePt t="24890" x="6770688" y="3203575"/>
          <p14:tracePt t="24894" x="6757988" y="3241675"/>
          <p14:tracePt t="24906" x="6745288" y="3303588"/>
          <p14:tracePt t="24910" x="6719888" y="3367088"/>
          <p14:tracePt t="24920" x="6707188" y="3429000"/>
          <p14:tracePt t="24930" x="6696075" y="3490913"/>
          <p14:tracePt t="24935" x="6696075" y="3567113"/>
          <p14:tracePt t="24944" x="6683375" y="3629025"/>
          <p14:tracePt t="24950" x="6683375" y="3703638"/>
          <p14:tracePt t="24960" x="6683375" y="3754438"/>
          <p14:tracePt t="24970" x="6683375" y="3792538"/>
          <p14:tracePt t="24976" x="6683375" y="3816350"/>
          <p14:tracePt t="24986" x="6683375" y="3829050"/>
          <p14:tracePt t="24990" x="6683375" y="3841750"/>
          <p14:tracePt t="25000" x="6696075" y="3854450"/>
          <p14:tracePt t="25016" x="6707188" y="3854450"/>
          <p14:tracePt t="25056" x="6719888" y="3854450"/>
          <p14:tracePt t="25066" x="6745288" y="3829050"/>
          <p14:tracePt t="25070" x="6757988" y="3803650"/>
          <p14:tracePt t="25080" x="6783388" y="3767138"/>
          <p14:tracePt t="25092" x="6819900" y="3692525"/>
          <p14:tracePt t="25096" x="6845300" y="3641725"/>
          <p14:tracePt t="25106" x="6845300" y="3579813"/>
          <p14:tracePt t="25111" x="6845300" y="3516313"/>
          <p14:tracePt t="25125" x="6845300" y="3490913"/>
          <p14:tracePt t="25132" x="6845300" y="3454400"/>
          <p14:tracePt t="25139" x="6845300" y="3416300"/>
          <p14:tracePt t="25148" x="6845300" y="3390900"/>
          <p14:tracePt t="25152" x="6845300" y="3367088"/>
          <p14:tracePt t="25163" x="6845300" y="3354388"/>
          <p14:tracePt t="25219" x="6845300" y="3390900"/>
          <p14:tracePt t="25229" x="6807200" y="3467100"/>
          <p14:tracePt t="25236" x="6783388" y="3541713"/>
          <p14:tracePt t="25244" x="6745288" y="3629025"/>
          <p14:tracePt t="25248" x="6719888" y="3716338"/>
          <p14:tracePt t="25258" x="6696075" y="3792538"/>
          <p14:tracePt t="25268" x="6683375" y="3854450"/>
          <p14:tracePt t="25274" x="6683375" y="3929063"/>
          <p14:tracePt t="25284" x="6683375" y="3992563"/>
          <p14:tracePt t="25289" x="6683375" y="4017963"/>
          <p14:tracePt t="25298" x="6683375" y="4041775"/>
          <p14:tracePt t="25308" x="6683375" y="4067175"/>
          <p14:tracePt t="25315" x="6683375" y="4079875"/>
          <p14:tracePt t="25325" x="6696075" y="4092575"/>
          <p14:tracePt t="25352" x="6707188" y="4105275"/>
          <p14:tracePt t="25364" x="6719888" y="4105275"/>
          <p14:tracePt t="25380" x="6732588" y="4105275"/>
          <p14:tracePt t="25390" x="6745288" y="4092575"/>
          <p14:tracePt t="25394" x="6770688" y="4054475"/>
          <p14:tracePt t="25405" x="6807200" y="4017963"/>
          <p14:tracePt t="25411" x="6845300" y="3954463"/>
          <p14:tracePt t="25422" x="6870700" y="3879850"/>
          <p14:tracePt t="25431" x="6908800" y="3803650"/>
          <p14:tracePt t="25437" x="6932613" y="3716338"/>
          <p14:tracePt t="25447" x="6958013" y="3629025"/>
          <p14:tracePt t="25451" x="6958013" y="3567113"/>
          <p14:tracePt t="25460" x="6958013" y="3503613"/>
          <p14:tracePt t="25473" x="6958013" y="3467100"/>
          <p14:tracePt t="25476" x="6958013" y="3429000"/>
          <p14:tracePt t="25487" x="6958013" y="3416300"/>
          <p14:tracePt t="25552" x="6945313" y="3454400"/>
          <p14:tracePt t="25556" x="6945313" y="3490913"/>
          <p14:tracePt t="25566" x="6932613" y="3554413"/>
          <p14:tracePt t="25572" x="6919913" y="3579813"/>
          <p14:tracePt t="25582" x="6908800" y="3603625"/>
          <p14:tracePt t="25592" x="6908800" y="3629025"/>
          <p14:tracePt t="25596" x="6908800" y="3654425"/>
          <p14:tracePt t="25606" x="6908800" y="3667125"/>
          <p14:tracePt t="25612" x="6908800" y="3679825"/>
          <p14:tracePt t="25662" x="6908800" y="3692525"/>
          <p14:tracePt t="25702" x="6919913" y="3692525"/>
          <p14:tracePt t="25729" x="6932613" y="3667125"/>
          <p14:tracePt t="25732" x="6932613" y="3654425"/>
          <p14:tracePt t="25742" x="6945313" y="3641725"/>
          <p14:tracePt t="25753" x="6958013" y="3603625"/>
          <p14:tracePt t="25758" x="6958013" y="3590925"/>
          <p14:tracePt t="25769" x="6958013" y="3567113"/>
          <p14:tracePt t="25773" x="6958013" y="3541713"/>
          <p14:tracePt t="25785" x="6958013" y="3516313"/>
          <p14:tracePt t="25796" x="6958013" y="3490913"/>
          <p14:tracePt t="25805" x="6958013" y="3479800"/>
          <p14:tracePt t="25878" x="6958013" y="3490913"/>
          <p14:tracePt t="25888" x="6958013" y="3516313"/>
          <p14:tracePt t="25894" x="6958013" y="3541713"/>
          <p14:tracePt t="25905" x="6958013" y="3590925"/>
          <p14:tracePt t="25914" x="6958013" y="3629025"/>
          <p14:tracePt t="25920" x="6958013" y="3667125"/>
          <p14:tracePt t="25930" x="6970713" y="3703638"/>
          <p14:tracePt t="25934" x="6983413" y="3729038"/>
          <p14:tracePt t="25945" x="6996113" y="3754438"/>
          <p14:tracePt t="25956" x="7019925" y="3792538"/>
          <p14:tracePt t="25960" x="7032625" y="3803650"/>
          <p14:tracePt t="25971" x="7045325" y="3803650"/>
          <p14:tracePt t="26010" x="7058025" y="3803650"/>
          <p14:tracePt t="26016" x="7083425" y="3792538"/>
          <p14:tracePt t="26026" x="7121525" y="3779838"/>
          <p14:tracePt t="26037" x="7145338" y="3754438"/>
          <p14:tracePt t="26040" x="7208838" y="3729038"/>
          <p14:tracePt t="26051" x="7245350" y="3692525"/>
          <p14:tracePt t="26059" x="7296150" y="3667125"/>
          <p14:tracePt t="26067" x="7321550" y="3629025"/>
          <p14:tracePt t="26076" x="7334250" y="3616325"/>
          <p14:tracePt t="26080" x="7358063" y="3590925"/>
          <p14:tracePt t="26090" x="7358063" y="3579813"/>
          <p14:tracePt t="26106" x="7358063" y="3554413"/>
          <p14:tracePt t="26120" x="7358063" y="3541713"/>
          <p14:tracePt t="26162" x="7358063" y="3529013"/>
          <p14:tracePt t="26236" x="7358063" y="3567113"/>
          <p14:tracePt t="26242" x="7358063" y="3579813"/>
          <p14:tracePt t="26252" x="7358063" y="3603625"/>
          <p14:tracePt t="26258" x="7358063" y="3629025"/>
          <p14:tracePt t="26268" x="7358063" y="3654425"/>
          <p14:tracePt t="26282" x="7358063" y="3667125"/>
          <p14:tracePt t="26292" x="7358063" y="3679825"/>
          <p14:tracePt t="26298" x="7358063" y="3692525"/>
          <p14:tracePt t="26318" x="7370763" y="3692525"/>
          <p14:tracePt t="26374" x="7383463" y="3692525"/>
          <p14:tracePt t="26378" x="7383463" y="3679825"/>
          <p14:tracePt t="26388" x="7383463" y="3641725"/>
          <p14:tracePt t="26398" x="7396163" y="3629025"/>
          <p14:tracePt t="26408" x="7396163" y="3603625"/>
          <p14:tracePt t="26414" x="7408863" y="3590925"/>
          <p14:tracePt t="26418" x="7408863" y="3567113"/>
          <p14:tracePt t="26428" x="7408863" y="3554413"/>
          <p14:tracePt t="26438" x="7408863" y="3516313"/>
          <p14:tracePt t="26444" x="7408863" y="3503613"/>
          <p14:tracePt t="26454" x="7408863" y="3479800"/>
          <p14:tracePt t="26458" x="7408863" y="3441700"/>
          <p14:tracePt t="26468" x="7396163" y="3429000"/>
          <p14:tracePt t="26481" x="7396163" y="3416300"/>
          <p14:tracePt t="26501" x="7383463" y="3416300"/>
          <p14:tracePt t="26525" x="7370763" y="3416300"/>
          <p14:tracePt t="26535" x="7358063" y="3429000"/>
          <p14:tracePt t="26542" x="7334250" y="3441700"/>
          <p14:tracePt t="26550" x="7308850" y="3454400"/>
          <p14:tracePt t="26560" x="7283450" y="3479800"/>
          <p14:tracePt t="26564" x="7258050" y="3490913"/>
          <p14:tracePt t="26574" x="7232650" y="3529013"/>
          <p14:tracePt t="26580" x="7208838" y="3541713"/>
          <p14:tracePt t="26590" x="7183438" y="3567113"/>
          <p14:tracePt t="26600" x="7183438" y="3579813"/>
          <p14:tracePt t="26606" x="7170738" y="3590925"/>
          <p14:tracePt t="26616" x="7170738" y="3603625"/>
          <p14:tracePt t="26630" x="7170738" y="3616325"/>
          <p14:tracePt t="26656" x="7170738" y="3641725"/>
          <p14:tracePt t="26660" x="7170738" y="3654425"/>
          <p14:tracePt t="26670" x="7170738" y="3667125"/>
          <p14:tracePt t="26680" x="7183438" y="3667125"/>
          <p14:tracePt t="26696" x="7183438" y="3679825"/>
          <p14:tracePt t="26702" x="7196138" y="3679825"/>
          <p14:tracePt t="26782" x="7208838" y="3654425"/>
          <p14:tracePt t="26792" x="7232650" y="3616325"/>
          <p14:tracePt t="26802" x="7245350" y="3603625"/>
          <p14:tracePt t="26806" x="7245350" y="3579813"/>
          <p14:tracePt t="26816" x="7258050" y="3541713"/>
          <p14:tracePt t="26822" x="7258050" y="3516313"/>
          <p14:tracePt t="26832" x="7270750" y="3503613"/>
          <p14:tracePt t="26842" x="7270750" y="3490913"/>
          <p14:tracePt t="26848" x="7270750" y="3479800"/>
          <p14:tracePt t="26858" x="7270750" y="3467100"/>
          <p14:tracePt t="26938" x="7270750" y="3479800"/>
          <p14:tracePt t="26954" x="7270750" y="3503613"/>
          <p14:tracePt t="26986" x="7270750" y="3516313"/>
          <p14:tracePt t="27009" x="7270750" y="3529013"/>
          <p14:tracePt t="27020" x="7270750" y="3541713"/>
          <p14:tracePt t="27024" x="7283450" y="3554413"/>
          <p14:tracePt t="27035" x="7296150" y="3567113"/>
          <p14:tracePt t="27046" x="7321550" y="3567113"/>
          <p14:tracePt t="27050" x="7321550" y="3579813"/>
          <p14:tracePt t="27060" x="7334250" y="3579813"/>
          <p14:tracePt t="27140" x="7334250" y="3567113"/>
          <p14:tracePt t="27226" x="7334250" y="3579813"/>
          <p14:tracePt t="27236" x="7308850" y="3692525"/>
          <p14:tracePt t="27246" x="7283450" y="3767138"/>
          <p14:tracePt t="27250" x="7270750" y="3829050"/>
          <p14:tracePt t="27260" x="7258050" y="3905250"/>
          <p14:tracePt t="27266" x="7258050" y="3954463"/>
          <p14:tracePt t="27276" x="7245350" y="4005263"/>
          <p14:tracePt t="27286" x="7245350" y="4041775"/>
          <p14:tracePt t="27292" x="7245350" y="4067175"/>
          <p14:tracePt t="27346" x="7245350" y="4054475"/>
          <p14:tracePt t="27356" x="7258050" y="4029075"/>
          <p14:tracePt t="27366" x="7283450" y="3967163"/>
          <p14:tracePt t="27372" x="7296150" y="3892550"/>
          <p14:tracePt t="27382" x="7308850" y="3829050"/>
          <p14:tracePt t="27386" x="7308850" y="3792538"/>
          <p14:tracePt t="27398" x="7308850" y="3767138"/>
          <p14:tracePt t="27408" x="7308850" y="3741738"/>
          <p14:tracePt t="27468" x="7296150" y="3754438"/>
          <p14:tracePt t="27479" x="7283450" y="3779838"/>
          <p14:tracePt t="27490" x="7270750" y="3803650"/>
          <p14:tracePt t="27494" x="7245350" y="3841750"/>
          <p14:tracePt t="27503" x="7221538" y="3892550"/>
          <p14:tracePt t="27509" x="7196138" y="3979863"/>
          <p14:tracePt t="27521" x="7183438" y="4017963"/>
          <p14:tracePt t="27529" x="7170738" y="4054475"/>
          <p14:tracePt t="27536" x="7170738" y="4079875"/>
          <p14:tracePt t="27545" x="7170738" y="4105275"/>
          <p14:tracePt t="27549" x="7170738" y="4117975"/>
          <p14:tracePt t="27558" x="7170738" y="4129088"/>
          <p14:tracePt t="27640" x="7170738" y="4117975"/>
          <p14:tracePt t="27654" x="7170738" y="4105275"/>
          <p14:tracePt t="27670" x="7170738" y="4092575"/>
          <p14:tracePt t="27705" x="7170738" y="4079875"/>
          <p14:tracePt t="27751" x="7145338" y="4105275"/>
          <p14:tracePt t="27761" x="7132638" y="4117975"/>
          <p14:tracePt t="27771" x="7108825" y="4141788"/>
          <p14:tracePt t="27777" x="7083425" y="4167188"/>
          <p14:tracePt t="27787" x="7070725" y="4192588"/>
          <p14:tracePt t="27790" x="7045325" y="4217988"/>
          <p14:tracePt t="27801" x="7032625" y="4254500"/>
          <p14:tracePt t="27826" x="7032625" y="4267200"/>
          <p14:tracePt t="27906" x="7032625" y="4254500"/>
          <p14:tracePt t="27912" x="7019925" y="4241800"/>
          <p14:tracePt t="27926" x="7019925" y="4205288"/>
          <p14:tracePt t="27932" x="7019925" y="4192588"/>
          <p14:tracePt t="27936" x="7019925" y="4179888"/>
          <p14:tracePt t="27947" x="7019925" y="4167188"/>
          <p14:tracePt t="27952" x="7008813" y="4154488"/>
          <p14:tracePt t="27962" x="7008813" y="4141788"/>
          <p14:tracePt t="27972" x="6996113" y="4117975"/>
          <p14:tracePt t="27988" x="6983413" y="4117975"/>
          <p14:tracePt t="28245" x="6970713" y="4117975"/>
          <p14:tracePt t="28270" x="6958013" y="4117975"/>
          <p14:tracePt t="28284" x="6945313" y="4117975"/>
          <p14:tracePt t="28569" x="6932613" y="4117975"/>
          <p14:tracePt t="28579" x="6932613" y="4105275"/>
          <p14:tracePt t="28598" x="6919913" y="4105275"/>
          <p14:tracePt t="28940" x="6919913" y="4117975"/>
          <p14:tracePt t="29103" x="6919913" y="4092575"/>
          <p14:tracePt t="29107" x="6932613" y="4092575"/>
          <p14:tracePt t="29424" x="6945313" y="4092575"/>
          <p14:tracePt t="29444" x="6983413" y="4079875"/>
          <p14:tracePt t="29454" x="7019925" y="4067175"/>
          <p14:tracePt t="29465" x="7058025" y="4067175"/>
          <p14:tracePt t="29470" x="7096125" y="4054475"/>
          <p14:tracePt t="29481" x="7121525" y="4041775"/>
          <p14:tracePt t="29486" x="7132638" y="4029075"/>
          <p14:tracePt t="29497" x="7170738" y="4017963"/>
          <p14:tracePt t="29506" x="7170738" y="4005263"/>
          <p14:tracePt t="29510" x="7196138" y="3992563"/>
          <p14:tracePt t="29520" x="7196138" y="3979863"/>
          <p14:tracePt t="29990" x="7183438" y="4005263"/>
          <p14:tracePt t="29994" x="7145338" y="4029075"/>
          <p14:tracePt t="30004" x="7132638" y="4079875"/>
          <p14:tracePt t="30011" x="7108825" y="4105275"/>
          <p14:tracePt t="30021" x="7096125" y="4141788"/>
          <p14:tracePt t="30031" x="7083425" y="4154488"/>
          <p14:tracePt t="30034" x="7083425" y="4179888"/>
          <p14:tracePt t="30048" x="7070725" y="4192588"/>
          <p14:tracePt t="31028" x="7058025" y="4192588"/>
          <p14:tracePt t="31035" x="7058025" y="4205288"/>
          <p14:tracePt t="31045" x="7032625" y="4205288"/>
          <p14:tracePt t="31050" x="7032625" y="4217988"/>
          <p14:tracePt t="31059" x="7019925" y="4217988"/>
          <p14:tracePt t="31069" x="7008813" y="4230688"/>
          <p14:tracePt t="31075" x="6996113" y="4254500"/>
          <p14:tracePt t="31084" x="6983413" y="4254500"/>
          <p14:tracePt t="31090" x="6970713" y="4267200"/>
          <p14:tracePt t="31100" x="6958013" y="4279900"/>
          <p14:tracePt t="31111" x="6945313" y="4292600"/>
          <p14:tracePt t="31114" x="6919913" y="4305300"/>
          <p14:tracePt t="31131" x="6870700" y="4354513"/>
          <p14:tracePt t="31140" x="6845300" y="4367213"/>
          <p14:tracePt t="31150" x="6807200" y="4392613"/>
          <p14:tracePt t="31154" x="6783388" y="4405313"/>
          <p14:tracePt t="31164" x="6745288" y="4430713"/>
          <p14:tracePt t="31170" x="6707188" y="4454525"/>
          <p14:tracePt t="31180" x="6670675" y="4467225"/>
          <p14:tracePt t="31190" x="6632575" y="4492625"/>
          <p14:tracePt t="31196" x="6619875" y="4492625"/>
          <p14:tracePt t="31207" x="6594475" y="4518025"/>
          <p14:tracePt t="31212" x="6570663" y="4518025"/>
          <p14:tracePt t="31221" x="6545263" y="4530725"/>
          <p14:tracePt t="31231" x="6532563" y="4543425"/>
          <p14:tracePt t="31237" x="6507163" y="4554538"/>
          <p14:tracePt t="31249" x="6494463" y="4554538"/>
          <p14:tracePt t="31250" x="6483350" y="4554538"/>
          <p14:tracePt t="31266" x="6470650" y="4554538"/>
          <p14:tracePt t="31271" x="6457950" y="4554538"/>
          <p14:tracePt t="31278" x="6432550" y="4567238"/>
          <p14:tracePt t="31287" x="6407150" y="4567238"/>
          <p14:tracePt t="31291" x="6381750" y="4579938"/>
          <p14:tracePt t="31300" x="6370638" y="4579938"/>
          <p14:tracePt t="31311" x="6345238" y="4579938"/>
          <p14:tracePt t="31316" x="6332538" y="4579938"/>
          <p14:tracePt t="31328" x="6294438" y="4592638"/>
          <p14:tracePt t="31332" x="6269038" y="4592638"/>
          <p14:tracePt t="31344" x="6245225" y="4592638"/>
          <p14:tracePt t="31352" x="6232525" y="4592638"/>
          <p14:tracePt t="31357" x="6219825" y="4592638"/>
          <p14:tracePt t="31367" x="6181725" y="4605338"/>
          <p14:tracePt t="31374" x="6169025" y="4605338"/>
          <p14:tracePt t="31382" x="6157913" y="4605338"/>
          <p14:tracePt t="31396" x="6145213" y="4605338"/>
          <p14:tracePt t="31413" x="6132513" y="4605338"/>
          <p14:tracePt t="31423" x="6132513" y="4618038"/>
          <p14:tracePt t="31433" x="6107113" y="4618038"/>
          <p14:tracePt t="31436" x="6094413" y="4630738"/>
          <p14:tracePt t="31448" x="6081713" y="4630738"/>
          <p14:tracePt t="31452" x="6056313" y="4643438"/>
          <p14:tracePt t="31463" x="6032500" y="4643438"/>
          <p14:tracePt t="31472" x="5994400" y="4656138"/>
          <p14:tracePt t="31478" x="5956300" y="4656138"/>
          <p14:tracePt t="31488" x="5907088" y="4667250"/>
          <p14:tracePt t="31492" x="5843588" y="4667250"/>
          <p14:tracePt t="31502" x="5768975" y="4679950"/>
          <p14:tracePt t="31512" x="5668963" y="4692650"/>
          <p14:tracePt t="31517" x="5568950" y="4705350"/>
          <p14:tracePt t="31528" x="5481638" y="4730750"/>
          <p14:tracePt t="31532" x="5407025" y="4756150"/>
          <p14:tracePt t="31542" x="5330825" y="4768850"/>
          <p14:tracePt t="31554" x="5256213" y="4792663"/>
          <p14:tracePt t="31558" x="5205413" y="4818063"/>
          <p14:tracePt t="31569" x="5168900" y="4843463"/>
          <p14:tracePt t="31574" x="5130800" y="4868863"/>
          <p14:tracePt t="31584" x="5118100" y="4879975"/>
          <p14:tracePt t="31596" x="5092700" y="4892675"/>
          <p14:tracePt t="31598" x="5092700" y="4905375"/>
          <p14:tracePt t="32032" x="5092700" y="4918075"/>
          <p14:tracePt t="32042" x="5092700" y="4930775"/>
          <p14:tracePt t="32058" x="5081588" y="4930775"/>
          <p14:tracePt t="32068" x="5081588" y="4943475"/>
          <p14:tracePt t="32083" x="5068888" y="4956175"/>
          <p14:tracePt t="32093" x="5056188" y="4968875"/>
          <p14:tracePt t="32098" x="5056188" y="4981575"/>
          <p14:tracePt t="32110" x="5043488" y="4981575"/>
          <p14:tracePt t="32112" x="5018088" y="5005388"/>
          <p14:tracePt t="32128" x="4992688" y="5018088"/>
          <p14:tracePt t="32141" x="4956175" y="5068888"/>
          <p14:tracePt t="32148" x="4930775" y="5081588"/>
          <p14:tracePt t="32154" x="4905375" y="5105400"/>
          <p14:tracePt t="32164" x="4868863" y="5118100"/>
          <p14:tracePt t="32175" x="4843463" y="5130800"/>
          <p14:tracePt t="32188" x="4818063" y="5143500"/>
          <p14:tracePt t="32311" x="4818063" y="5156200"/>
          <p14:tracePt t="32460" x="4805363" y="5156200"/>
          <p14:tracePt t="32472" x="4805363" y="5168900"/>
          <p14:tracePt t="32482" x="4805363" y="5181600"/>
          <p14:tracePt t="32512" x="4805363" y="5194300"/>
          <p14:tracePt t="32516" x="4805363" y="5205413"/>
          <p14:tracePt t="32528" x="4792663" y="5218113"/>
          <p14:tracePt t="32536" x="4792663" y="5230813"/>
          <p14:tracePt t="32542" x="4792663" y="5256213"/>
          <p14:tracePt t="32556" x="4779963" y="5281613"/>
          <p14:tracePt t="32576" x="4779963" y="5294313"/>
          <p14:tracePt t="32598" x="4779963" y="5305425"/>
          <p14:tracePt t="32622" x="4779963" y="5318125"/>
          <p14:tracePt t="32648" x="4779963" y="5330825"/>
          <p14:tracePt t="32672" x="4792663" y="5330825"/>
          <p14:tracePt t="32940" x="4805363" y="5330825"/>
          <p14:tracePt t="32960" x="4805363" y="5318125"/>
          <p14:tracePt t="33041" x="4792663" y="5318125"/>
          <p14:tracePt t="33053" x="4768850" y="5318125"/>
          <p14:tracePt t="33063" x="4730750" y="5330825"/>
          <p14:tracePt t="33067" x="4718050" y="5330825"/>
          <p14:tracePt t="33077" x="4705350" y="5330825"/>
          <p14:tracePt t="33086" x="4692650" y="5343525"/>
          <p14:tracePt t="33107" x="4679950" y="5343525"/>
          <p14:tracePt t="33116" x="4679950" y="5356225"/>
          <p14:tracePt t="33223" x="4667250" y="5356225"/>
          <p14:tracePt t="33335" x="4656138" y="5356225"/>
          <p14:tracePt t="33345" x="4630738" y="5356225"/>
          <p14:tracePt t="33360" x="4605338" y="5356225"/>
          <p14:tracePt t="33364" x="4592638" y="5356225"/>
          <p14:tracePt t="33375" x="4567238" y="5356225"/>
          <p14:tracePt t="33388" x="4530725" y="5356225"/>
          <p14:tracePt t="33400" x="4518025" y="5356225"/>
          <p14:tracePt t="33404" x="4505325" y="5356225"/>
          <p14:tracePt t="33415" x="4492625" y="5356225"/>
          <p14:tracePt t="33455" x="4479925" y="5356225"/>
          <p14:tracePt t="33495" x="4479925" y="5343525"/>
          <p14:tracePt t="33511" x="4467225" y="5343525"/>
          <p14:tracePt t="33521" x="4454525" y="5330825"/>
          <p14:tracePt t="33537" x="4443413" y="5330825"/>
          <p14:tracePt t="33547" x="4430713" y="5330825"/>
          <p14:tracePt t="33551" x="4418013" y="5318125"/>
          <p14:tracePt t="33576" x="4405313" y="5318125"/>
          <p14:tracePt t="33656" x="4392613" y="5318125"/>
          <p14:tracePt t="33666" x="4367213" y="5318125"/>
          <p14:tracePt t="33672" x="4341813" y="5318125"/>
          <p14:tracePt t="33682" x="4330700" y="5318125"/>
          <p14:tracePt t="33686" x="4318000" y="5318125"/>
          <p14:tracePt t="33696" x="4305300" y="5318125"/>
          <p14:tracePt t="33712" x="4292600" y="5318125"/>
          <p14:tracePt t="33726" x="4292600" y="5330825"/>
          <p14:tracePt t="33748" x="4292600" y="5343525"/>
          <p14:tracePt t="33804" x="4292600" y="5356225"/>
          <p14:tracePt t="33829" x="4292600" y="5381625"/>
          <p14:tracePt t="33834" x="4305300" y="5407025"/>
          <p14:tracePt t="33843" x="4341813" y="5418138"/>
          <p14:tracePt t="33849" x="4392613" y="5456238"/>
          <p14:tracePt t="33862" x="4467225" y="5494338"/>
          <p14:tracePt t="33868" x="4567238" y="5518150"/>
          <p14:tracePt t="33874" x="4692650" y="5556250"/>
          <p14:tracePt t="33884" x="4805363" y="5581650"/>
          <p14:tracePt t="33890" x="4943475" y="5619750"/>
          <p14:tracePt t="33898" x="5092700" y="5630863"/>
          <p14:tracePt t="33908" x="5230813" y="5643563"/>
          <p14:tracePt t="33914" x="5356225" y="5643563"/>
          <p14:tracePt t="33924" x="5481638" y="5643563"/>
          <p14:tracePt t="33928" x="5607050" y="5643563"/>
          <p14:tracePt t="33939" x="5732463" y="5643563"/>
          <p14:tracePt t="33949" x="5969000" y="5607050"/>
          <p14:tracePt t="33954" x="6069013" y="5581650"/>
          <p14:tracePt t="33964" x="6169025" y="5568950"/>
          <p14:tracePt t="33968" x="6269038" y="5556250"/>
          <p14:tracePt t="33980" x="6357938" y="5543550"/>
          <p14:tracePt t="33990" x="6445250" y="5518150"/>
          <p14:tracePt t="34000" x="6519863" y="5518150"/>
          <p14:tracePt t="34004" x="6557963" y="5507038"/>
          <p14:tracePt t="34010" x="6583363" y="5507038"/>
          <p14:tracePt t="34020" x="6594475" y="5507038"/>
          <p14:tracePt t="34117" x="6607175" y="5507038"/>
          <p14:tracePt t="34130" x="6619875" y="5507038"/>
          <p14:tracePt t="34140" x="6632575" y="5507038"/>
          <p14:tracePt t="34157" x="6645275" y="5507038"/>
          <p14:tracePt t="34180" x="6657975" y="5507038"/>
          <p14:tracePt t="34190" x="6657975" y="5494338"/>
          <p14:tracePt t="34196" x="6683375" y="5494338"/>
          <p14:tracePt t="34206" x="6696075" y="5494338"/>
          <p14:tracePt t="34212" x="6719888" y="5494338"/>
          <p14:tracePt t="34222" x="6732588" y="5481638"/>
          <p14:tracePt t="34232" x="6807200" y="5443538"/>
          <p14:tracePt t="34236" x="6858000" y="5418138"/>
          <p14:tracePt t="34247" x="6932613" y="5381625"/>
          <p14:tracePt t="34252" x="7008813" y="5343525"/>
          <p14:tracePt t="34262" x="7096125" y="5305425"/>
          <p14:tracePt t="34273" x="7183438" y="5268913"/>
          <p14:tracePt t="34276" x="7308850" y="5218113"/>
          <p14:tracePt t="34286" x="7396163" y="5181600"/>
          <p14:tracePt t="34292" x="7470775" y="5143500"/>
          <p14:tracePt t="34302" x="7558088" y="5105400"/>
          <p14:tracePt t="34312" x="7621588" y="5081588"/>
          <p14:tracePt t="34316" x="7646988" y="5068888"/>
          <p14:tracePt t="34328" x="7670800" y="5056188"/>
          <p14:tracePt t="34332" x="7670800" y="5043488"/>
          <p14:tracePt t="34591" x="7683500" y="5043488"/>
          <p14:tracePt t="34607" x="7708900" y="5056188"/>
          <p14:tracePt t="34612" x="7759700" y="5068888"/>
          <p14:tracePt t="34615" x="7796213" y="5092700"/>
          <p14:tracePt t="34624" x="7859713" y="5130800"/>
          <p14:tracePt t="34630" x="7908925" y="5168900"/>
          <p14:tracePt t="34640" x="7972425" y="5194300"/>
          <p14:tracePt t="34650" x="7996238" y="5230813"/>
          <p14:tracePt t="34655" x="8047038" y="5243513"/>
          <p14:tracePt t="34666" x="8059738" y="5268913"/>
          <p14:tracePt t="34670" x="8072438" y="5281613"/>
          <p14:tracePt t="34680" x="8085138" y="5281613"/>
          <p14:tracePt t="34690" x="8096250" y="5294313"/>
          <p14:tracePt t="34706" x="8108950" y="5305425"/>
          <p14:tracePt t="34721" x="8134350" y="5318125"/>
          <p14:tracePt t="34736" x="8134350" y="5330825"/>
          <p14:tracePt t="34746" x="8159750" y="5330825"/>
          <p14:tracePt t="34750" x="8172450" y="5343525"/>
          <p14:tracePt t="34761" x="8185150" y="5356225"/>
          <p14:tracePt t="34772" x="8197850" y="5356225"/>
          <p14:tracePt t="34787" x="8221663" y="5368925"/>
          <p14:tracePt t="34792" x="8234363" y="5368925"/>
          <p14:tracePt t="34802" x="8247063" y="5368925"/>
          <p14:tracePt t="34812" x="8259763" y="5368925"/>
          <p14:tracePt t="34816" x="8272463" y="5368925"/>
          <p14:tracePt t="34832" x="8285163" y="5368925"/>
          <p14:tracePt t="35134" x="8285163" y="5343525"/>
          <p14:tracePt t="35140" x="8285163" y="5305425"/>
          <p14:tracePt t="35150" x="8285163" y="5281613"/>
          <p14:tracePt t="35155" x="8285163" y="5205413"/>
          <p14:tracePt t="35165" x="8285163" y="5168900"/>
          <p14:tracePt t="35175" x="8285163" y="5130800"/>
          <p14:tracePt t="35180" x="8285163" y="5118100"/>
          <p14:tracePt t="35191" x="8285163" y="5092700"/>
          <p14:tracePt t="35207" x="8285163" y="5081588"/>
          <p14:tracePt t="35261" x="8285163" y="5068888"/>
          <p14:tracePt t="35288" x="8285163" y="5056188"/>
          <p14:tracePt t="35300" x="8285163" y="5043488"/>
          <p14:tracePt t="35310" x="8272463" y="5043488"/>
          <p14:tracePt t="35340" x="8259763" y="5043488"/>
          <p14:tracePt t="35350" x="8247063" y="5043488"/>
          <p14:tracePt t="35356" x="8221663" y="5056188"/>
          <p14:tracePt t="35366" x="8208963" y="5068888"/>
          <p14:tracePt t="35376" x="8185150" y="5105400"/>
          <p14:tracePt t="35382" x="8172450" y="5130800"/>
          <p14:tracePt t="35392" x="8134350" y="5168900"/>
          <p14:tracePt t="35396" x="8121650" y="5194300"/>
          <p14:tracePt t="35407" x="8108950" y="5230813"/>
          <p14:tracePt t="35417" x="8096250" y="5243513"/>
          <p14:tracePt t="35424" x="8085138" y="5256213"/>
          <p14:tracePt t="35434" x="8085138" y="5281613"/>
          <p14:tracePt t="35440" x="8072438" y="5294313"/>
          <p14:tracePt t="35447" x="8072438" y="5305425"/>
          <p14:tracePt t="35464" x="8072438" y="5318125"/>
          <p14:tracePt t="35489" x="8072438" y="5343525"/>
          <p14:tracePt t="35519" x="8072438" y="5368925"/>
          <p14:tracePt t="35529" x="8072438" y="5381625"/>
          <p14:tracePt t="35539" x="8085138" y="5381625"/>
          <p14:tracePt t="35559" x="8085138" y="5394325"/>
          <p14:tracePt t="35619" x="8085138" y="5381625"/>
          <p14:tracePt t="35625" x="8096250" y="5368925"/>
          <p14:tracePt t="35635" x="8096250" y="5356225"/>
          <p14:tracePt t="35641" x="8096250" y="5343525"/>
          <p14:tracePt t="35659" x="8096250" y="5330825"/>
          <p14:tracePt t="35702" x="8096250" y="5318125"/>
          <p14:tracePt t="35920" x="8108950" y="5294313"/>
          <p14:tracePt t="35932" x="8108950" y="5268913"/>
          <p14:tracePt t="35942" x="8121650" y="5256213"/>
          <p14:tracePt t="35946" x="8147050" y="5218113"/>
          <p14:tracePt t="35956" x="8147050" y="5194300"/>
          <p14:tracePt t="35962" x="8172450" y="5168900"/>
          <p14:tracePt t="35972" x="8172450" y="5143500"/>
          <p14:tracePt t="35982" x="8185150" y="5130800"/>
          <p14:tracePt t="35987" x="8185150" y="5105400"/>
          <p14:tracePt t="36003" x="8185150" y="5092700"/>
          <p14:tracePt t="36078" x="8172450" y="5105400"/>
          <p14:tracePt t="36082" x="8159750" y="5143500"/>
          <p14:tracePt t="36092" x="8121650" y="5156200"/>
          <p14:tracePt t="36102" x="8108950" y="5181600"/>
          <p14:tracePt t="36108" x="8072438" y="5218113"/>
          <p14:tracePt t="36140" x="8008938" y="5294313"/>
          <p14:tracePt t="36145" x="7996238" y="5318125"/>
          <p14:tracePt t="36148" x="7972425" y="5343525"/>
          <p14:tracePt t="36158" x="7959725" y="5381625"/>
          <p14:tracePt t="36164" x="7947025" y="5407025"/>
          <p14:tracePt t="36174" x="7934325" y="5430838"/>
          <p14:tracePt t="36184" x="7896225" y="5481638"/>
          <p14:tracePt t="36188" x="7883525" y="5507038"/>
          <p14:tracePt t="36198" x="7883525" y="5530850"/>
          <p14:tracePt t="36204" x="7872413" y="5543550"/>
          <p14:tracePt t="36214" x="7859713" y="5556250"/>
          <p14:tracePt t="36280" x="7847013" y="5556250"/>
          <p14:tracePt t="36294" x="7834313" y="5530850"/>
          <p14:tracePt t="36304" x="7821613" y="5468938"/>
          <p14:tracePt t="36310" x="7808913" y="5418138"/>
          <p14:tracePt t="36320" x="7796213" y="5343525"/>
          <p14:tracePt t="36324" x="7783513" y="5294313"/>
          <p14:tracePt t="36334" x="7770813" y="5256213"/>
          <p14:tracePt t="36344" x="7747000" y="5205413"/>
          <p14:tracePt t="36350" x="7734300" y="5181600"/>
          <p14:tracePt t="36360" x="7708900" y="5156200"/>
          <p14:tracePt t="36364" x="7683500" y="5130800"/>
          <p14:tracePt t="36374" x="7621588" y="5105400"/>
          <p14:tracePt t="36384" x="7558088" y="5092700"/>
          <p14:tracePt t="36390" x="7483475" y="5081588"/>
          <p14:tracePt t="36400" x="7421563" y="5081588"/>
          <p14:tracePt t="36406" x="7334250" y="5081588"/>
          <p14:tracePt t="36416" x="7258050" y="5092700"/>
          <p14:tracePt t="36426" x="7196138" y="5118100"/>
          <p14:tracePt t="36430" x="7132638" y="5143500"/>
          <p14:tracePt t="36440" x="7096125" y="5156200"/>
          <p14:tracePt t="36446" x="7045325" y="5181600"/>
          <p14:tracePt t="36470" x="7045325" y="5194300"/>
          <p14:tracePt t="36537" x="7045325" y="5205413"/>
          <p14:tracePt t="36547" x="7032625" y="5205413"/>
          <p14:tracePt t="36553" x="7032625" y="5218113"/>
          <p14:tracePt t="36562" x="7019925" y="5230813"/>
          <p14:tracePt t="36567" x="7008813" y="5243513"/>
          <p14:tracePt t="36577" x="7008813" y="5268913"/>
          <p14:tracePt t="36589" x="6996113" y="5281613"/>
          <p14:tracePt t="36592" x="6983413" y="5294313"/>
          <p14:tracePt t="36602" x="6970713" y="5318125"/>
          <p14:tracePt t="36606" x="6945313" y="5330825"/>
          <p14:tracePt t="36618" x="6945313" y="5356225"/>
          <p14:tracePt t="36632" x="6932613" y="5356225"/>
          <p14:tracePt t="36722" x="6919913" y="5356225"/>
          <p14:tracePt t="36738" x="6908800" y="5356225"/>
          <p14:tracePt t="36748" x="6896100" y="5356225"/>
          <p14:tracePt t="36754" x="6883400" y="5356225"/>
          <p14:tracePt t="36764" x="6870700" y="5343525"/>
          <p14:tracePt t="36768" x="6870700" y="5318125"/>
          <p14:tracePt t="36778" x="6845300" y="5305425"/>
          <p14:tracePt t="36788" x="6845300" y="5281613"/>
          <p14:tracePt t="36795" x="6832600" y="5256213"/>
          <p14:tracePt t="36804" x="6819900" y="5243513"/>
          <p14:tracePt t="36809" x="6819900" y="5230813"/>
          <p14:tracePt t="36821" x="6807200" y="5205413"/>
          <p14:tracePt t="36845" x="6796088" y="5205413"/>
          <p14:tracePt t="36900" x="6783388" y="5218113"/>
          <p14:tracePt t="36910" x="6770688" y="5230813"/>
          <p14:tracePt t="36914" x="6745288" y="5268913"/>
          <p14:tracePt t="36924" x="6732588" y="5294313"/>
          <p14:tracePt t="36930" x="6719888" y="5305425"/>
          <p14:tracePt t="36940" x="6696075" y="5343525"/>
          <p14:tracePt t="36951" x="6683375" y="5368925"/>
          <p14:tracePt t="36954" x="6683375" y="5381625"/>
          <p14:tracePt t="36964" x="6670675" y="5394325"/>
          <p14:tracePt t="36980" x="6670675" y="5407025"/>
          <p14:tracePt t="37036" x="6670675" y="5418138"/>
          <p14:tracePt t="37113" x="6683375" y="5418138"/>
          <p14:tracePt t="37117" x="6707188" y="5394325"/>
          <p14:tracePt t="37127" x="6719888" y="5356225"/>
          <p14:tracePt t="37136" x="6745288" y="5318125"/>
          <p14:tracePt t="37143" x="6783388" y="5243513"/>
          <p14:tracePt t="37153" x="6807200" y="5181600"/>
          <p14:tracePt t="37156" x="6819900" y="5130800"/>
          <p14:tracePt t="37167" x="6845300" y="5092700"/>
          <p14:tracePt t="37172" x="6858000" y="5056188"/>
          <p14:tracePt t="37192" x="6858000" y="5043488"/>
          <p14:tracePt t="37293" x="6870700" y="5056188"/>
          <p14:tracePt t="37789" x="6883400" y="5056188"/>
          <p14:tracePt t="37934" x="6883400" y="5030788"/>
          <p14:tracePt t="37938" x="6896100" y="5030788"/>
          <p14:tracePt t="37948" x="6896100" y="5018088"/>
          <p14:tracePt t="37958" x="6908800" y="4992688"/>
          <p14:tracePt t="37964" x="6919913" y="4981575"/>
          <p14:tracePt t="37974" x="6932613" y="4956175"/>
          <p14:tracePt t="37977" x="6945313" y="4918075"/>
          <p14:tracePt t="37988" x="6958013" y="4905375"/>
          <p14:tracePt t="38000" x="6958013" y="4892675"/>
          <p14:tracePt t="38004" x="6983413" y="4868863"/>
          <p14:tracePt t="38014" x="6996113" y="4843463"/>
          <p14:tracePt t="38020" x="6996113" y="4830763"/>
          <p14:tracePt t="38040" x="6996113" y="4818063"/>
          <p14:tracePt t="38343" x="7008813" y="4818063"/>
          <p14:tracePt t="38403" x="7008813" y="4792663"/>
          <p14:tracePt t="38409" x="7008813" y="4779963"/>
          <p14:tracePt t="38419" x="7019925" y="4756150"/>
          <p14:tracePt t="38424" x="7032625" y="4730750"/>
          <p14:tracePt t="38434" x="7032625" y="4705350"/>
          <p14:tracePt t="38449" x="7032625" y="4679950"/>
          <p14:tracePt t="38625" x="7032625" y="4692650"/>
          <p14:tracePt t="38635" x="7032625" y="4718050"/>
          <p14:tracePt t="38645" x="7045325" y="4743450"/>
          <p14:tracePt t="38651" x="7045325" y="4756150"/>
          <p14:tracePt t="38660" x="7045325" y="4779963"/>
          <p14:tracePt t="38665" x="7045325" y="4805363"/>
          <p14:tracePt t="38674" x="7045325" y="4843463"/>
          <p14:tracePt t="38684" x="7045325" y="4879975"/>
          <p14:tracePt t="38690" x="7045325" y="4918075"/>
          <p14:tracePt t="38699" x="7032625" y="4943475"/>
          <p14:tracePt t="38708" x="7019925" y="4968875"/>
          <p14:tracePt t="38715" x="7008813" y="5005388"/>
          <p14:tracePt t="38724" x="7008813" y="5030788"/>
          <p14:tracePt t="38734" x="7008813" y="5056188"/>
          <p14:tracePt t="38738" x="6996113" y="5092700"/>
          <p14:tracePt t="38749" x="6983413" y="5118100"/>
          <p14:tracePt t="38754" x="6983413" y="5130800"/>
          <p14:tracePt t="38765" x="6983413" y="5143500"/>
          <p14:tracePt t="38774" x="6983413" y="5181600"/>
          <p14:tracePt t="38778" x="6983413" y="5194300"/>
          <p14:tracePt t="38794" x="6983413" y="5205413"/>
          <p14:tracePt t="38804" x="6983413" y="5218113"/>
          <p14:tracePt t="38835" x="6983413" y="5230813"/>
          <p14:tracePt t="39611" x="6983413" y="5243513"/>
          <p14:tracePt t="39616" x="6983413" y="5256213"/>
          <p14:tracePt t="39626" x="6970713" y="5281613"/>
          <p14:tracePt t="39637" x="6970713" y="5294313"/>
          <p14:tracePt t="39642" x="6958013" y="5305425"/>
          <p14:tracePt t="40297" x="6958013" y="5318125"/>
          <p14:tracePt t="40303" x="6958013" y="5343525"/>
          <p14:tracePt t="40317" x="6958013" y="5356225"/>
          <p14:tracePt t="40787" x="6945313" y="5368925"/>
          <p14:tracePt t="40798" x="6932613" y="5381625"/>
          <p14:tracePt t="40802" x="6932613" y="5394325"/>
          <p14:tracePt t="40813" x="6919913" y="5407025"/>
          <p14:tracePt t="40823" x="6908800" y="5418138"/>
          <p14:tracePt t="40826" x="6896100" y="5443538"/>
          <p14:tracePt t="40836" x="6883400" y="5468938"/>
          <p14:tracePt t="40843" x="6858000" y="5494338"/>
          <p14:tracePt t="40853" x="6832600" y="5530850"/>
          <p14:tracePt t="40865" x="6807200" y="5543550"/>
          <p14:tracePt t="40866" x="6783388" y="5568950"/>
          <p14:tracePt t="40877" x="6770688" y="5581650"/>
          <p14:tracePt t="40882" x="6732588" y="5607050"/>
          <p14:tracePt t="40893" x="6683375" y="5630863"/>
          <p14:tracePt t="40902" x="6657975" y="5656263"/>
          <p14:tracePt t="40908" x="6645275" y="5656263"/>
          <p14:tracePt t="40918" x="6632575" y="5656263"/>
          <p14:tracePt t="40922" x="6607175" y="5668963"/>
          <p14:tracePt t="40942" x="6594475" y="5668963"/>
          <p14:tracePt t="41028" x="6583363" y="5668963"/>
          <p14:tracePt t="41044" x="6570663" y="5668963"/>
          <p14:tracePt t="41054" x="6557963" y="5681663"/>
          <p14:tracePt t="41064" x="6532563" y="5681663"/>
          <p14:tracePt t="41068" x="6519863" y="5694363"/>
          <p14:tracePt t="41078" x="6494463" y="5707063"/>
          <p14:tracePt t="41084" x="6470650" y="5719763"/>
          <p14:tracePt t="41096" x="6457950" y="5732463"/>
          <p14:tracePt t="41104" x="6445250" y="5732463"/>
          <p14:tracePt t="41109" x="6419850" y="5743575"/>
          <p14:tracePt t="41124" x="6407150" y="5743575"/>
          <p14:tracePt t="41145" x="6381750" y="5756275"/>
          <p14:tracePt t="41158" x="6370638" y="5756275"/>
          <p14:tracePt t="41172" x="6357938" y="5756275"/>
          <p14:tracePt t="41182" x="6345238" y="5756275"/>
          <p14:tracePt t="41192" x="6332538" y="5756275"/>
          <p14:tracePt t="41198" x="6307138" y="5756275"/>
          <p14:tracePt t="41207" x="6245225" y="5756275"/>
          <p14:tracePt t="41212" x="6157913" y="5743575"/>
          <p14:tracePt t="41222" x="6019800" y="5743575"/>
          <p14:tracePt t="41232" x="5856288" y="5719763"/>
          <p14:tracePt t="41239" x="5668963" y="5707063"/>
          <p14:tracePt t="41248" x="5507038" y="5681663"/>
          <p14:tracePt t="41254" x="5356225" y="5668963"/>
          <p14:tracePt t="41264" x="5218113" y="5668963"/>
          <p14:tracePt t="41274" x="5092700" y="5656263"/>
          <p14:tracePt t="41284" x="5005388" y="5656263"/>
          <p14:tracePt t="41289" x="4930775" y="5656263"/>
          <p14:tracePt t="41295" x="4879975" y="5656263"/>
          <p14:tracePt t="41304" x="4856163" y="5643563"/>
          <p14:tracePt t="41314" x="4830763" y="5643563"/>
          <p14:tracePt t="41318" x="4818063" y="5630863"/>
          <p14:tracePt t="41329" x="4805363" y="5630863"/>
          <p14:tracePt t="41334" x="4792663" y="5630863"/>
          <p14:tracePt t="41344" x="4779963" y="5619750"/>
          <p14:tracePt t="41361" x="4756150" y="5607050"/>
          <p14:tracePt t="41370" x="4730750" y="5581650"/>
          <p14:tracePt t="41376" x="4718050" y="5581650"/>
          <p14:tracePt t="41386" x="4692650" y="5568950"/>
          <p14:tracePt t="41390" x="4656138" y="5543550"/>
          <p14:tracePt t="41400" x="4643438" y="5530850"/>
          <p14:tracePt t="41411" x="4618038" y="5518150"/>
          <p14:tracePt t="41416" x="4579938" y="5494338"/>
          <p14:tracePt t="41429" x="4554538" y="5481638"/>
          <p14:tracePt t="41432" x="4543425" y="5468938"/>
          <p14:tracePt t="41441" x="4530725" y="5456238"/>
          <p14:tracePt t="41456" x="4530725" y="5443538"/>
          <p14:tracePt t="41466" x="4518025" y="5443538"/>
          <p14:tracePt t="41482" x="4505325" y="5430838"/>
          <p14:tracePt t="41493" x="4479925" y="5418138"/>
          <p14:tracePt t="41496" x="4454525" y="5418138"/>
          <p14:tracePt t="41506" x="4430713" y="5394325"/>
          <p14:tracePt t="41512" x="4392613" y="5381625"/>
          <p14:tracePt t="41522" x="4367213" y="5368925"/>
          <p14:tracePt t="41533" x="4305300" y="5343525"/>
          <p14:tracePt t="41536" x="4241800" y="5318125"/>
          <p14:tracePt t="41546" x="4167188" y="5294313"/>
          <p14:tracePt t="41552" x="4092575" y="5268913"/>
          <p14:tracePt t="41562" x="4017963" y="5243513"/>
          <p14:tracePt t="41572" x="3929063" y="5218113"/>
          <p14:tracePt t="41576" x="3841750" y="5194300"/>
          <p14:tracePt t="41589" x="3741738" y="5168900"/>
          <p14:tracePt t="41595" x="3654425" y="5143500"/>
          <p14:tracePt t="41602" x="3567113" y="5130800"/>
          <p14:tracePt t="41615" x="3516313" y="5118100"/>
          <p14:tracePt t="41619" x="3479800" y="5118100"/>
          <p14:tracePt t="41630" x="3441700" y="5118100"/>
          <p14:tracePt t="41633" x="3416300" y="5118100"/>
          <p14:tracePt t="41644" x="3390900" y="5118100"/>
          <p14:tracePt t="41654" x="3378200" y="5118100"/>
          <p14:tracePt t="41660" x="3367088" y="5118100"/>
          <p14:tracePt t="41668" x="3328988" y="5130800"/>
          <p14:tracePt t="41672" x="3316288" y="5130800"/>
          <p14:tracePt t="41682" x="3303588" y="5143500"/>
          <p14:tracePt t="41694" x="3278188" y="5143500"/>
          <p14:tracePt t="41698" x="3267075" y="5143500"/>
          <p14:tracePt t="41713" x="3254375" y="5156200"/>
          <p14:tracePt t="41716" x="3241675" y="5156200"/>
          <p14:tracePt t="41725" x="3228975" y="5156200"/>
          <p14:tracePt t="41734" x="3216275" y="5181600"/>
          <p14:tracePt t="41738" x="3203575" y="5181600"/>
          <p14:tracePt t="41754" x="3190875" y="5181600"/>
          <p14:tracePt t="41845" x="3190875" y="5194300"/>
          <p14:tracePt t="41980" x="3203575" y="5194300"/>
          <p14:tracePt t="41990" x="3228975" y="5194300"/>
          <p14:tracePt t="41996" x="3241675" y="5194300"/>
          <p14:tracePt t="42007" x="3254375" y="5194300"/>
          <p14:tracePt t="42021" x="3267075" y="5194300"/>
          <p14:tracePt t="42046" x="3278188" y="5194300"/>
          <p14:tracePt t="42056" x="3290888" y="5194300"/>
          <p14:tracePt t="42072" x="3303588" y="5194300"/>
          <p14:tracePt t="42096" x="3316288" y="5194300"/>
          <p14:tracePt t="42143" x="3328988" y="5194300"/>
          <p14:tracePt t="42169" x="3341688" y="5205413"/>
          <p14:tracePt t="42198" x="3354388" y="5205413"/>
          <p14:tracePt t="42224" x="3367088" y="5205413"/>
          <p14:tracePt t="42264" x="3378200" y="5205413"/>
          <p14:tracePt t="42336" x="3378200" y="5194300"/>
          <p14:tracePt t="42355" x="3378200" y="5181600"/>
          <p14:tracePt t="42361" x="3378200" y="5168900"/>
          <p14:tracePt t="42370" x="3341688" y="5130800"/>
          <p14:tracePt t="42376" x="3316288" y="5105400"/>
          <p14:tracePt t="42384" x="3278188" y="5068888"/>
          <p14:tracePt t="42396" x="3254375" y="5005388"/>
          <p14:tracePt t="42400" x="3203575" y="4930775"/>
          <p14:tracePt t="42410" x="3165475" y="4856163"/>
          <p14:tracePt t="42416" x="3116263" y="4792663"/>
          <p14:tracePt t="42428" x="3078163" y="4743450"/>
          <p14:tracePt t="42436" x="3054350" y="4692650"/>
          <p14:tracePt t="42441" x="3028950" y="4656138"/>
          <p14:tracePt t="42450" x="3003550" y="4630738"/>
          <p14:tracePt t="42456" x="2990850" y="4592638"/>
          <p14:tracePt t="42466" x="2965450" y="4579938"/>
          <p14:tracePt t="42476" x="2965450" y="4567238"/>
          <p14:tracePt t="42480" x="2965450" y="4554538"/>
          <p14:tracePt t="42490" x="2952750" y="4554538"/>
          <p14:tracePt t="42587" x="2941638" y="4554538"/>
          <p14:tracePt t="42604" x="2928938" y="4554538"/>
          <p14:tracePt t="42613" x="2928938" y="4567238"/>
          <p14:tracePt t="42616" x="2916238" y="4567238"/>
          <p14:tracePt t="42629" x="2890838" y="4605338"/>
          <p14:tracePt t="42638" x="2865438" y="4630738"/>
          <p14:tracePt t="42642" x="2828925" y="4692650"/>
          <p14:tracePt t="42652" x="2803525" y="4756150"/>
          <p14:tracePt t="42660" x="2765425" y="4830763"/>
          <p14:tracePt t="42668" x="2728913" y="4892675"/>
          <p14:tracePt t="42678" x="2728913" y="4918075"/>
          <p14:tracePt t="42682" x="2716213" y="4956175"/>
          <p14:tracePt t="42692" x="2703513" y="4981575"/>
          <p14:tracePt t="42698" x="2703513" y="5005388"/>
          <p14:tracePt t="42780" x="2703513" y="4981575"/>
          <p14:tracePt t="42789" x="2703513" y="4943475"/>
          <p14:tracePt t="42804" x="2703513" y="4905375"/>
          <p14:tracePt t="42814" x="2716213" y="4892675"/>
          <p14:tracePt t="42818" x="2716213" y="4868863"/>
          <p14:tracePt t="42828" x="2716213" y="4843463"/>
          <p14:tracePt t="42839" x="2728913" y="4818063"/>
          <p14:tracePt t="42844" x="2740025" y="4768850"/>
          <p14:tracePt t="42854" x="2740025" y="4730750"/>
          <p14:tracePt t="42860" x="2740025" y="4667250"/>
          <p14:tracePt t="42870" x="2740025" y="4618038"/>
          <p14:tracePt t="42880" x="2740025" y="4567238"/>
          <p14:tracePt t="42884" x="2740025" y="4543425"/>
          <p14:tracePt t="42894" x="2740025" y="4530725"/>
          <p14:tracePt t="42950" x="2740025" y="4554538"/>
          <p14:tracePt t="42960" x="2728913" y="4618038"/>
          <p14:tracePt t="42964" x="2728913" y="4679950"/>
          <p14:tracePt t="42976" x="2728913" y="4768850"/>
          <p14:tracePt t="42980" x="2728913" y="4856163"/>
          <p14:tracePt t="42991" x="2728913" y="4918075"/>
          <p14:tracePt t="43000" x="2740025" y="4992688"/>
          <p14:tracePt t="43007" x="2752725" y="5030788"/>
          <p14:tracePt t="43016" x="2752725" y="5056188"/>
          <p14:tracePt t="43020" x="2765425" y="5056188"/>
          <p14:tracePt t="43030" x="2778125" y="5068888"/>
          <p14:tracePt t="43060" x="2790825" y="5068888"/>
          <p14:tracePt t="43086" x="2790825" y="5043488"/>
          <p14:tracePt t="43096" x="2816225" y="5030788"/>
          <p14:tracePt t="43106" x="2828925" y="5005388"/>
          <p14:tracePt t="43112" x="2852738" y="4981575"/>
          <p14:tracePt t="43127" x="2865438" y="4943475"/>
          <p14:tracePt t="43152" x="2865438" y="4930775"/>
          <p14:tracePt t="43176" x="2865438" y="4918075"/>
          <p14:tracePt t="43193" x="2878138" y="4892675"/>
          <p14:tracePt t="43208" x="2878138" y="4879975"/>
          <p14:tracePt t="43298" x="2878138" y="4892675"/>
          <p14:tracePt t="43312" x="2878138" y="4918075"/>
          <p14:tracePt t="43324" x="2878138" y="4943475"/>
          <p14:tracePt t="43328" x="2878138" y="4968875"/>
          <p14:tracePt t="43338" x="2878138" y="4981575"/>
          <p14:tracePt t="43344" x="2878138" y="5005388"/>
          <p14:tracePt t="43354" x="2878138" y="5018088"/>
          <p14:tracePt t="43491" x="2865438" y="5030788"/>
          <p14:tracePt t="43501" x="2840038" y="5043488"/>
          <p14:tracePt t="43508" x="2840038" y="5056188"/>
          <p14:tracePt t="43518" x="2828925" y="5068888"/>
          <p14:tracePt t="43527" x="2803525" y="5068888"/>
          <p14:tracePt t="43550" x="2803525" y="5081588"/>
          <p14:tracePt t="43610" x="2790825" y="5081588"/>
          <p14:tracePt t="43621" x="2778125" y="5081588"/>
          <p14:tracePt t="43630" x="2752725" y="5105400"/>
          <p14:tracePt t="43634" x="2716213" y="5130800"/>
          <p14:tracePt t="43644" x="2690813" y="5156200"/>
          <p14:tracePt t="43650" x="2652713" y="5194300"/>
          <p14:tracePt t="43660" x="2616200" y="5218113"/>
          <p14:tracePt t="43671" x="2578100" y="5243513"/>
          <p14:tracePt t="43677" x="2552700" y="5256213"/>
          <p14:tracePt t="43687" x="2527300" y="5281613"/>
          <p14:tracePt t="43692" x="2503488" y="5294313"/>
          <p14:tracePt t="43701" x="2503488" y="5318125"/>
          <p14:tracePt t="43717" x="2490788" y="5318125"/>
          <p14:tracePt t="44026" x="2490788" y="5281613"/>
          <p14:tracePt t="44035" x="2516188" y="5268913"/>
          <p14:tracePt t="44040" x="2516188" y="5256213"/>
          <p14:tracePt t="44049" x="2516188" y="5218113"/>
          <p14:tracePt t="44058" x="2527300" y="5194300"/>
          <p14:tracePt t="44065" x="2540000" y="5194300"/>
          <p14:tracePt t="44074" x="2540000" y="5181600"/>
          <p14:tracePt t="44277" x="2540000" y="5168900"/>
          <p14:tracePt t="44281" x="2552700" y="5156200"/>
          <p14:tracePt t="44297" x="2565400" y="5143500"/>
          <p14:tracePt t="44307" x="2565400" y="5118100"/>
          <p14:tracePt t="44320" x="2590800" y="5081588"/>
          <p14:tracePt t="44330" x="2603500" y="5068888"/>
          <p14:tracePt t="44337" x="2627313" y="5043488"/>
          <p14:tracePt t="44347" x="2627313" y="5030788"/>
          <p14:tracePt t="44356" x="2640013" y="5018088"/>
          <p14:tracePt t="44362" x="2640013" y="5005388"/>
          <p14:tracePt t="44372" x="2652713" y="4992688"/>
          <p14:tracePt t="44376" x="2665413" y="4968875"/>
          <p14:tracePt t="44396" x="2678113" y="4956175"/>
          <p14:tracePt t="44412" x="2678113" y="4943475"/>
          <p14:tracePt t="44416" x="2678113" y="4930775"/>
          <p14:tracePt t="44426" x="2690813" y="4930775"/>
          <p14:tracePt t="44442" x="2703513" y="4918075"/>
          <p14:tracePt t="44456" x="2716213" y="4905375"/>
          <p14:tracePt t="44466" x="2716213" y="4892675"/>
          <p14:tracePt t="44478" x="2740025" y="4879975"/>
          <p14:tracePt t="44482" x="2740025" y="4868863"/>
          <p14:tracePt t="44492" x="2752725" y="4868863"/>
          <p14:tracePt t="44498" x="2752725" y="4856163"/>
          <p14:tracePt t="44508" x="2765425" y="4856163"/>
          <p14:tracePt t="44523" x="2778125" y="4843463"/>
          <p14:tracePt t="44579" x="2790825" y="4843463"/>
          <p14:tracePt t="44614" x="2803525" y="4830763"/>
          <p14:tracePt t="44629" x="2828925" y="4818063"/>
          <p14:tracePt t="44645" x="2840038" y="4818063"/>
          <p14:tracePt t="44656" x="2840038" y="4805363"/>
          <p14:tracePt t="44660" x="2852738" y="4792663"/>
          <p14:tracePt t="44668" x="2865438" y="4792663"/>
          <p14:tracePt t="44678" x="2878138" y="4779963"/>
          <p14:tracePt t="44684" x="2890838" y="4779963"/>
          <p14:tracePt t="44694" x="2903538" y="4779963"/>
          <p14:tracePt t="44698" x="2916238" y="4768850"/>
          <p14:tracePt t="44710" x="2916238" y="4756150"/>
          <p14:tracePt t="44724" x="2928938" y="4756150"/>
          <p14:tracePt t="44750" x="2941638" y="4756150"/>
          <p14:tracePt t="44921" x="2952750" y="4756150"/>
          <p14:tracePt t="44930" x="2965450" y="4756150"/>
          <p14:tracePt t="44942" x="2978150" y="4756150"/>
          <p14:tracePt t="44952" x="2990850" y="4743450"/>
          <p14:tracePt t="44962" x="3003550" y="4743450"/>
          <p14:tracePt t="44976" x="3016250" y="4743450"/>
          <p14:tracePt t="45042" x="3028950" y="4743450"/>
          <p14:tracePt t="45062" x="3041650" y="4743450"/>
          <p14:tracePt t="45072" x="3065463" y="4743450"/>
          <p14:tracePt t="45082" x="3090863" y="4730750"/>
          <p14:tracePt t="45088" x="3103563" y="4730750"/>
          <p14:tracePt t="45098" x="3128963" y="4718050"/>
          <p14:tracePt t="45104" x="3154363" y="4705350"/>
          <p14:tracePt t="45112" x="3178175" y="4692650"/>
          <p14:tracePt t="45122" x="3216275" y="4667250"/>
          <p14:tracePt t="45140" x="3267075" y="4656138"/>
          <p14:tracePt t="45142" x="3267075" y="4643438"/>
          <p14:tracePt t="45152" x="3290888" y="4643438"/>
          <p14:tracePt t="45249" x="3290888" y="4630738"/>
          <p14:tracePt t="45386" x="3290888" y="4643438"/>
          <p14:tracePt t="45397" x="3290888" y="4656138"/>
          <p14:tracePt t="45406" x="3278188" y="4667250"/>
          <p14:tracePt t="45411" x="3278188" y="4679950"/>
          <p14:tracePt t="45420" x="3267075" y="4692650"/>
          <p14:tracePt t="45426" x="3267075" y="4705350"/>
          <p14:tracePt t="45436" x="3254375" y="4705350"/>
          <p14:tracePt t="45450" x="3241675" y="4718050"/>
          <p14:tracePt t="45506" x="3228975" y="4718050"/>
          <p14:tracePt t="45526" x="3228975" y="4730750"/>
          <p14:tracePt t="45546" x="3216275" y="4743450"/>
          <p14:tracePt t="45567" x="3203575" y="4756150"/>
          <p14:tracePt t="45573" x="3190875" y="4756150"/>
          <p14:tracePt t="45583" x="3178175" y="4779963"/>
          <p14:tracePt t="45597" x="3154363" y="4792663"/>
          <p14:tracePt t="45613" x="3141663" y="4805363"/>
          <p14:tracePt t="45624" x="3141663" y="4818063"/>
          <p14:tracePt t="45638" x="3128963" y="4818063"/>
          <p14:tracePt t="45648" x="3128963" y="4830763"/>
          <p14:tracePt t="45931" x="3128963" y="4818063"/>
          <p14:tracePt t="45944" x="3128963" y="4805363"/>
          <p14:tracePt t="45970" x="3141663" y="4792663"/>
          <p14:tracePt t="46099" x="3154363" y="4792663"/>
          <p14:tracePt t="46112" x="3165475" y="4779963"/>
          <p14:tracePt t="46122" x="3178175" y="4768850"/>
          <p14:tracePt t="46132" x="3203575" y="4768850"/>
          <p14:tracePt t="46136" x="3228975" y="4743450"/>
          <p14:tracePt t="46146" x="3254375" y="4730750"/>
          <p14:tracePt t="46152" x="3290888" y="4718050"/>
          <p14:tracePt t="46162" x="3316288" y="4692650"/>
          <p14:tracePt t="46172" x="3328988" y="4667250"/>
          <p14:tracePt t="46176" x="3354388" y="4656138"/>
          <p14:tracePt t="46193" x="3367088" y="4656138"/>
          <p14:tracePt t="46252" x="3378200" y="4656138"/>
          <p14:tracePt t="46272" x="3390900" y="4656138"/>
          <p14:tracePt t="46309" x="3403600" y="4656138"/>
          <p14:tracePt t="46349" x="3416300" y="4656138"/>
          <p14:tracePt t="46366" x="3429000" y="4656138"/>
          <p14:tracePt t="46388" x="3441700" y="4656138"/>
          <p14:tracePt t="46404" x="3454400" y="4643438"/>
          <p14:tracePt t="46418" x="3467100" y="4643438"/>
          <p14:tracePt t="46434" x="3479800" y="4643438"/>
          <p14:tracePt t="46524" x="3490913" y="4643438"/>
          <p14:tracePt t="46617" x="3490913" y="4656138"/>
          <p14:tracePt t="46620" x="3490913" y="4679950"/>
          <p14:tracePt t="46631" x="3503613" y="4705350"/>
          <p14:tracePt t="46636" x="3503613" y="4718050"/>
          <p14:tracePt t="46646" x="3516313" y="4756150"/>
          <p14:tracePt t="46656" x="3516313" y="4818063"/>
          <p14:tracePt t="46660" x="3529013" y="4856163"/>
          <p14:tracePt t="46672" x="3529013" y="4892675"/>
          <p14:tracePt t="46676" x="3529013" y="4918075"/>
          <p14:tracePt t="46686" x="3541713" y="4930775"/>
          <p14:tracePt t="46696" x="3541713" y="4943475"/>
          <p14:tracePt t="46702" x="3554413" y="4968875"/>
          <p14:tracePt t="46726" x="3567113" y="4968875"/>
          <p14:tracePt t="46736" x="3567113" y="4981575"/>
          <p14:tracePt t="46756" x="3579813" y="4981575"/>
          <p14:tracePt t="46809" x="3590925" y="4981575"/>
          <p14:tracePt t="46819" x="3590925" y="4992688"/>
          <p14:tracePt t="46832" x="3603625" y="5005388"/>
          <p14:tracePt t="46858" x="3603625" y="5018088"/>
          <p14:tracePt t="46905" x="3616325" y="5018088"/>
          <p14:tracePt t="46956" x="3616325" y="5030788"/>
          <p14:tracePt t="46979" x="3629025" y="5043488"/>
          <p14:tracePt t="46986" x="3641725" y="5068888"/>
          <p14:tracePt t="46995" x="3654425" y="5092700"/>
          <p14:tracePt t="46998" x="3679825" y="5105400"/>
          <p14:tracePt t="47008" x="3679825" y="5130800"/>
          <p14:tracePt t="47020" x="3703638" y="5143500"/>
          <p14:tracePt t="47024" x="3703638" y="5156200"/>
          <p14:tracePt t="47035" x="3716338" y="5168900"/>
          <p14:tracePt t="47040" x="3729038" y="5181600"/>
          <p14:tracePt t="47054" x="3729038" y="5194300"/>
          <p14:tracePt t="47064" x="3741738" y="5194300"/>
          <p14:tracePt t="47101" x="3741738" y="5205413"/>
          <p14:tracePt t="47114" x="3754438" y="5205413"/>
          <p14:tracePt t="47120" x="3754438" y="5218113"/>
          <p14:tracePt t="47140" x="3767138" y="5218113"/>
          <p14:tracePt t="47146" x="3779838" y="5230813"/>
          <p14:tracePt t="47156" x="3779838" y="5243513"/>
          <p14:tracePt t="47160" x="3792538" y="5256213"/>
          <p14:tracePt t="47170" x="3816350" y="5268913"/>
          <p14:tracePt t="47180" x="3816350" y="5281613"/>
          <p14:tracePt t="47186" x="3841750" y="5294313"/>
          <p14:tracePt t="47196" x="3854450" y="5305425"/>
          <p14:tracePt t="47202" x="3867150" y="5318125"/>
          <p14:tracePt t="47220" x="3879850" y="5330825"/>
          <p14:tracePt t="47226" x="3892550" y="5343525"/>
          <p14:tracePt t="47236" x="3905250" y="5356225"/>
          <p14:tracePt t="47252" x="3916363" y="5368925"/>
          <p14:tracePt t="47266" x="3916363" y="5394325"/>
          <p14:tracePt t="47276" x="3929063" y="5394325"/>
          <p14:tracePt t="47282" x="3941763" y="5407025"/>
          <p14:tracePt t="47292" x="3954463" y="5418138"/>
          <p14:tracePt t="47302" x="3954463" y="5430838"/>
          <p14:tracePt t="47306" x="3979863" y="5430838"/>
          <p14:tracePt t="47317" x="3992563" y="5443538"/>
          <p14:tracePt t="47322" x="4005263" y="5456238"/>
          <p14:tracePt t="47334" x="4017963" y="5456238"/>
          <p14:tracePt t="47347" x="4041775" y="5468938"/>
          <p14:tracePt t="47363" x="4054475" y="5468938"/>
          <p14:tracePt t="47373" x="4067175" y="5468938"/>
          <p14:tracePt t="47401" x="4079875" y="5468938"/>
          <p14:tracePt t="47443" x="4092575" y="5468938"/>
          <p14:tracePt t="47640" x="4092575" y="5456238"/>
          <p14:tracePt t="47654" x="4092575" y="5430838"/>
          <p14:tracePt t="47665" x="4092575" y="5418138"/>
          <p14:tracePt t="47670" x="4067175" y="5407025"/>
          <p14:tracePt t="47680" x="4067175" y="5381625"/>
          <p14:tracePt t="47695" x="4054475" y="5368925"/>
          <p14:tracePt t="47707" x="4041775" y="5356225"/>
          <p14:tracePt t="47727" x="4029075" y="5343525"/>
          <p14:tracePt t="47737" x="4029075" y="5330825"/>
          <p14:tracePt t="47747" x="4017963" y="5318125"/>
          <p14:tracePt t="47752" x="4005263" y="5305425"/>
          <p14:tracePt t="47762" x="4005263" y="5294313"/>
          <p14:tracePt t="47766" x="3979863" y="5281613"/>
          <p14:tracePt t="47776" x="3954463" y="5256213"/>
          <p14:tracePt t="47784" x="3929063" y="5230813"/>
          <p14:tracePt t="47792" x="3905250" y="5205413"/>
          <p14:tracePt t="47802" x="3854450" y="5194300"/>
          <p14:tracePt t="47806" x="3816350" y="5168900"/>
          <p14:tracePt t="47818" x="3767138" y="5143500"/>
          <p14:tracePt t="47822" x="3716338" y="5130800"/>
          <p14:tracePt t="47832" x="3679825" y="5118100"/>
          <p14:tracePt t="47843" x="3641725" y="5092700"/>
          <p14:tracePt t="47850" x="3603625" y="5081588"/>
          <p14:tracePt t="47858" x="3567113" y="5081588"/>
          <p14:tracePt t="47862" x="3529013" y="5068888"/>
          <p14:tracePt t="47872" x="3490913" y="5068888"/>
          <p14:tracePt t="47882" x="3479800" y="5056188"/>
          <p14:tracePt t="47888" x="3454400" y="5056188"/>
          <p14:tracePt t="47899" x="3441700" y="5056188"/>
          <p14:tracePt t="47902" x="3429000" y="5056188"/>
          <p14:tracePt t="47928" x="3416300" y="5043488"/>
          <p14:tracePt t="47944" x="3403600" y="5043488"/>
          <p14:tracePt t="48008" x="3403600" y="5056188"/>
          <p14:tracePt t="48018" x="3390900" y="5068888"/>
          <p14:tracePt t="48024" x="3390900" y="5081588"/>
          <p14:tracePt t="48034" x="3390900" y="5105400"/>
          <p14:tracePt t="48044" x="3378200" y="5143500"/>
          <p14:tracePt t="48050" x="3378200" y="5168900"/>
          <p14:tracePt t="48060" x="3367088" y="5205413"/>
          <p14:tracePt t="48065" x="3367088" y="5243513"/>
          <p14:tracePt t="48074" x="3367088" y="5268913"/>
          <p14:tracePt t="48084" x="3367088" y="5318125"/>
          <p14:tracePt t="48090" x="3367088" y="5343525"/>
          <p14:tracePt t="48100" x="3367088" y="5381625"/>
          <p14:tracePt t="48104" x="3367088" y="5418138"/>
          <p14:tracePt t="48115" x="3367088" y="5443538"/>
          <p14:tracePt t="48133" x="3378200" y="5507038"/>
          <p14:tracePt t="48140" x="3378200" y="5530850"/>
          <p14:tracePt t="48144" x="3403600" y="5543550"/>
          <p14:tracePt t="48154" x="3403600" y="5568950"/>
          <p14:tracePt t="48166" x="3416300" y="5581650"/>
          <p14:tracePt t="48170" x="3429000" y="5594350"/>
          <p14:tracePt t="48180" x="3429000" y="5619750"/>
          <p14:tracePt t="48186" x="3441700" y="5619750"/>
          <p14:tracePt t="48197" x="3454400" y="5619750"/>
          <p14:tracePt t="48207" x="3454400" y="5630863"/>
          <p14:tracePt t="48211" x="3467100" y="5630863"/>
          <p14:tracePt t="48222" x="3479800" y="5630863"/>
          <p14:tracePt t="48227" x="3503613" y="5630863"/>
          <p14:tracePt t="48237" x="3541713" y="5630863"/>
          <p14:tracePt t="48248" x="3590925" y="5630863"/>
          <p14:tracePt t="48251" x="3654425" y="5630863"/>
          <p14:tracePt t="48262" x="3741738" y="5630863"/>
          <p14:tracePt t="48271" x="3867150" y="5630863"/>
          <p14:tracePt t="48276" x="3967163" y="5630863"/>
          <p14:tracePt t="48287" x="4079875" y="5630863"/>
          <p14:tracePt t="48292" x="4141788" y="5630863"/>
          <p14:tracePt t="48302" x="4230688" y="5619750"/>
          <p14:tracePt t="48306" x="4305300" y="5619750"/>
          <p14:tracePt t="48316" x="4354513" y="5607050"/>
          <p14:tracePt t="48327" x="4379913" y="5581650"/>
          <p14:tracePt t="48334" x="4392613" y="5568950"/>
          <p14:tracePt t="48342" x="4405313" y="5543550"/>
          <p14:tracePt t="48346" x="4405313" y="5530850"/>
          <p14:tracePt t="48356" x="4405313" y="5518150"/>
          <p14:tracePt t="48366" x="4405313" y="5494338"/>
          <p14:tracePt t="48372" x="4405313" y="5468938"/>
          <p14:tracePt t="48382" x="4405313" y="5456238"/>
          <p14:tracePt t="48386" x="4405313" y="5443538"/>
          <p14:tracePt t="48398" x="4405313" y="5418138"/>
          <p14:tracePt t="48408" x="4405313" y="5407025"/>
          <p14:tracePt t="48412" x="4405313" y="5381625"/>
          <p14:tracePt t="48423" x="4405313" y="5368925"/>
          <p14:tracePt t="48429" x="4405313" y="5343525"/>
          <p14:tracePt t="48441" x="4405313" y="5318125"/>
          <p14:tracePt t="48450" x="4405313" y="5281613"/>
          <p14:tracePt t="48453" x="4392613" y="5256213"/>
          <p14:tracePt t="48463" x="4392613" y="5230813"/>
          <p14:tracePt t="48469" x="4379913" y="5218113"/>
          <p14:tracePt t="48478" x="4354513" y="5168900"/>
          <p14:tracePt t="48488" x="4330700" y="5105400"/>
          <p14:tracePt t="48492" x="4318000" y="5068888"/>
          <p14:tracePt t="48502" x="4305300" y="5056188"/>
          <p14:tracePt t="48508" x="4292600" y="5030788"/>
          <p14:tracePt t="48518" x="4292600" y="5005388"/>
          <p14:tracePt t="48528" x="4279900" y="4992688"/>
          <p14:tracePt t="48544" x="4279900" y="4981575"/>
          <p14:tracePt t="48548" x="4267200" y="4968875"/>
          <p14:tracePt t="48654" x="4254500" y="4968875"/>
          <p14:tracePt t="48664" x="4241800" y="4981575"/>
          <p14:tracePt t="48680" x="4217988" y="4992688"/>
          <p14:tracePt t="48690" x="4217988" y="5005388"/>
          <p14:tracePt t="48694" x="4179888" y="5030788"/>
          <p14:tracePt t="48704" x="4167188" y="5043488"/>
          <p14:tracePt t="48710" x="4154488" y="5056188"/>
          <p14:tracePt t="48720" x="4141788" y="5081588"/>
          <p14:tracePt t="48731" x="4117975" y="5092700"/>
          <p14:tracePt t="48734" x="4105275" y="5118100"/>
          <p14:tracePt t="48747" x="4092575" y="5143500"/>
          <p14:tracePt t="48750" x="4092575" y="5156200"/>
          <p14:tracePt t="48760" x="4079875" y="5168900"/>
          <p14:tracePt t="48770" x="4067175" y="5181600"/>
          <p14:tracePt t="48776" x="4067175" y="5194300"/>
          <p14:tracePt t="48790" x="4054475" y="5205413"/>
          <p14:tracePt t="48801" x="4041775" y="5230813"/>
          <p14:tracePt t="48811" x="4041775" y="5256213"/>
          <p14:tracePt t="48817" x="4041775" y="5268913"/>
          <p14:tracePt t="48826" x="4029075" y="5294313"/>
          <p14:tracePt t="48841" x="4029075" y="5305425"/>
          <p14:tracePt t="48852" x="4029075" y="5330825"/>
          <p14:tracePt t="48867" x="4029075" y="5343525"/>
          <p14:tracePt t="48885" x="4029075" y="5356225"/>
          <p14:tracePt t="48907" x="4029075" y="5368925"/>
          <p14:tracePt t="48915" x="4041775" y="5368925"/>
          <p14:tracePt t="48932" x="4054475" y="5381625"/>
          <p14:tracePt t="48937" x="4067175" y="5381625"/>
          <p14:tracePt t="48947" x="4079875" y="5394325"/>
          <p14:tracePt t="48964" x="4092575" y="5394325"/>
          <p14:tracePt t="48978" x="4105275" y="5381625"/>
          <p14:tracePt t="49012" x="4117975" y="5368925"/>
          <p14:tracePt t="49028" x="4117975" y="5356225"/>
          <p14:tracePt t="49044" x="4117975" y="5343525"/>
          <p14:tracePt t="49059" x="4117975" y="5330825"/>
          <p14:tracePt t="49068" x="4117975" y="5318125"/>
          <p14:tracePt t="49084" x="4117975" y="5305425"/>
          <p14:tracePt t="49100" x="4117975" y="5281613"/>
          <p14:tracePt t="49110" x="4117975" y="5268913"/>
          <p14:tracePt t="49114" x="4117975" y="5256213"/>
          <p14:tracePt t="49150" x="4105275" y="5256213"/>
          <p14:tracePt t="49328" x="4105275" y="5268913"/>
          <p14:tracePt t="49333" x="4117975" y="5281613"/>
          <p14:tracePt t="49396" x="4129088" y="5281613"/>
          <p14:tracePt t="49422" x="4129088" y="5268913"/>
          <p14:tracePt t="49432" x="4129088" y="5230813"/>
          <p14:tracePt t="49438" x="4117975" y="5168900"/>
          <p14:tracePt t="49448" x="4105275" y="5130800"/>
          <p14:tracePt t="49452" x="4105275" y="5105400"/>
          <p14:tracePt t="49462" x="4105275" y="5081588"/>
          <p14:tracePt t="49472" x="4105275" y="5043488"/>
          <p14:tracePt t="49479" x="4092575" y="5018088"/>
          <p14:tracePt t="49489" x="4079875" y="4956175"/>
          <p14:tracePt t="49492" x="4067175" y="4943475"/>
          <p14:tracePt t="49502" x="4067175" y="4918075"/>
          <p14:tracePt t="49513" x="4054475" y="4905375"/>
          <p14:tracePt t="49518" x="4054475" y="4892675"/>
          <p14:tracePt t="49574" x="4041775" y="4892675"/>
          <p14:tracePt t="49584" x="4029075" y="4905375"/>
          <p14:tracePt t="49595" x="4029075" y="4918075"/>
          <p14:tracePt t="49598" x="4017963" y="4943475"/>
          <p14:tracePt t="49608" x="4005263" y="4943475"/>
          <p14:tracePt t="49614" x="3992563" y="4956175"/>
          <p14:tracePt t="49624" x="3979863" y="4981575"/>
          <p14:tracePt t="49634" x="3967163" y="4992688"/>
          <p14:tracePt t="49638" x="3954463" y="5018088"/>
          <p14:tracePt t="49648" x="3929063" y="5043488"/>
          <p14:tracePt t="49654" x="3929063" y="5068888"/>
          <p14:tracePt t="49664" x="3916363" y="5081588"/>
          <p14:tracePt t="49674" x="3905250" y="5118100"/>
          <p14:tracePt t="49680" x="3905250" y="5130800"/>
          <p14:tracePt t="49691" x="3892550" y="5143500"/>
          <p14:tracePt t="49694" x="3879850" y="5168900"/>
          <p14:tracePt t="49714" x="3879850" y="5181600"/>
          <p14:tracePt t="49720" x="3867150" y="5194300"/>
          <p14:tracePt t="49730" x="3867150" y="5205413"/>
          <p14:tracePt t="49760" x="3867150" y="5218113"/>
          <p14:tracePt t="49810" x="3867150" y="5230813"/>
          <p14:tracePt t="49840" x="3867150" y="5243513"/>
          <p14:tracePt t="49876" x="3867150" y="5256213"/>
          <p14:tracePt t="49896" x="3879850" y="5256213"/>
          <p14:tracePt t="50012" x="3879850" y="5268913"/>
          <p14:tracePt t="50018" x="3879850" y="5281613"/>
          <p14:tracePt t="50029" x="3892550" y="5294313"/>
          <p14:tracePt t="50038" x="3905250" y="5305425"/>
          <p14:tracePt t="50058" x="3916363" y="5318125"/>
          <p14:tracePt t="50068" x="3916363" y="5330825"/>
          <p14:tracePt t="50098" x="3929063" y="5330825"/>
          <p14:tracePt t="50134" x="3941763" y="5330825"/>
          <p14:tracePt t="50150" x="3954463" y="5330825"/>
          <p14:tracePt t="50194" x="3954463" y="5343525"/>
          <p14:tracePt t="50220" x="3967163" y="5356225"/>
          <p14:tracePt t="50230" x="3967163" y="5368925"/>
          <p14:tracePt t="50234" x="3979863" y="5368925"/>
          <p14:tracePt t="50248" x="3979863" y="5381625"/>
          <p14:tracePt t="50257" x="3979863" y="5394325"/>
          <p14:tracePt t="50262" x="3992563" y="5394325"/>
          <p14:tracePt t="50296" x="4005263" y="5394325"/>
          <p14:tracePt t="50310" x="4017963" y="5394325"/>
          <p14:tracePt t="50316" x="4041775" y="5394325"/>
          <p14:tracePt t="50337" x="4054475" y="5394325"/>
          <p14:tracePt t="50350" x="4067175" y="5394325"/>
          <p14:tracePt t="51658" x="4079875" y="5394325"/>
          <p14:tracePt t="51678" x="4092575" y="5394325"/>
          <p14:tracePt t="53846" x="4079875" y="5381625"/>
          <p14:tracePt t="54074" x="4067175" y="5356225"/>
          <p14:tracePt t="54084" x="4067175" y="5343525"/>
          <p14:tracePt t="54088" x="4054475" y="5343525"/>
          <p14:tracePt t="54098" x="4054475" y="5318125"/>
          <p14:tracePt t="54115" x="4041775" y="5294313"/>
          <p14:tracePt t="54124" x="4029075" y="5281613"/>
          <p14:tracePt t="54128" x="4029075" y="5268913"/>
          <p14:tracePt t="54140" x="4005263" y="5230813"/>
          <p14:tracePt t="54159" x="3967163" y="5156200"/>
          <p14:tracePt t="54165" x="3941763" y="5092700"/>
          <p14:tracePt t="54170" x="3905250" y="5043488"/>
          <p14:tracePt t="54181" x="3879850" y="4981575"/>
          <p14:tracePt t="54184" x="3829050" y="4892675"/>
          <p14:tracePt t="54194" x="3803650" y="4856163"/>
          <p14:tracePt t="54204" x="3767138" y="4818063"/>
          <p14:tracePt t="54210" x="3729038" y="4779963"/>
          <p14:tracePt t="54221" x="3692525" y="4730750"/>
          <p14:tracePt t="54224" x="3667125" y="4718050"/>
          <p14:tracePt t="54234" x="3654425" y="4692650"/>
          <p14:tracePt t="54245" x="3641725" y="4692650"/>
          <p14:tracePt t="54250" x="3629025" y="4692650"/>
          <p14:tracePt t="54260" x="3629025" y="4679950"/>
          <p14:tracePt t="54326" x="3616325" y="4679950"/>
          <p14:tracePt t="54346" x="3603625" y="4679950"/>
          <p14:tracePt t="54356" x="3603625" y="4692650"/>
          <p14:tracePt t="54366" x="3590925" y="4692650"/>
          <p14:tracePt t="54370" x="3579813" y="4692650"/>
          <p14:tracePt t="54386" x="3567113" y="4718050"/>
          <p14:tracePt t="54406" x="3541713" y="4718050"/>
          <p14:tracePt t="54412" x="3529013" y="4743450"/>
          <p14:tracePt t="54423" x="3516313" y="4743450"/>
          <p14:tracePt t="54426" x="3490913" y="4756150"/>
          <p14:tracePt t="54439" x="3490913" y="4768850"/>
          <p14:tracePt t="54447" x="3467100" y="4779963"/>
          <p14:tracePt t="54456" x="3454400" y="4779963"/>
          <p14:tracePt t="54467" x="3454400" y="4792663"/>
          <p14:tracePt t="54477" x="3441700" y="4805363"/>
          <p14:tracePt t="54488" x="3429000" y="4805363"/>
          <p14:tracePt t="54503" x="3416300" y="4805363"/>
          <p14:tracePt t="54521" x="3403600" y="4818063"/>
          <p14:tracePt t="54533" x="3378200" y="4818063"/>
          <p14:tracePt t="54543" x="3378200" y="4830763"/>
          <p14:tracePt t="54548" x="3354388" y="4830763"/>
          <p14:tracePt t="54558" x="3354388" y="4843463"/>
          <p14:tracePt t="54569" x="3341688" y="4843463"/>
          <p14:tracePt t="54573" x="3328988" y="4843463"/>
          <p14:tracePt t="54583" x="3328988" y="4856163"/>
          <p14:tracePt t="54590" x="3316288" y="4856163"/>
          <p14:tracePt t="54599" x="3303588" y="4856163"/>
          <p14:tracePt t="54622" x="3290888" y="4856163"/>
          <p14:tracePt t="54648" x="3278188" y="4856163"/>
          <p14:tracePt t="54655" x="3278188" y="4868863"/>
          <p14:tracePt t="54664" x="3267075" y="4868863"/>
          <p14:tracePt t="54670" x="3254375" y="4868863"/>
          <p14:tracePt t="54679" x="3228975" y="4868863"/>
          <p14:tracePt t="54690" x="3216275" y="4868863"/>
          <p14:tracePt t="54694" x="3203575" y="4879975"/>
          <p14:tracePt t="54707" x="3190875" y="4879975"/>
          <p14:tracePt t="54708" x="3154363" y="4879975"/>
          <p14:tracePt t="54722" x="3141663" y="4879975"/>
          <p14:tracePt t="54735" x="3128963" y="4879975"/>
          <p14:tracePt t="54744" x="3116263" y="4879975"/>
          <p14:tracePt t="54750" x="3103563" y="4879975"/>
          <p14:tracePt t="54791" x="3103563" y="4892675"/>
          <p14:tracePt t="54801" x="3090863" y="4892675"/>
          <p14:tracePt t="55026" x="3078163" y="4892675"/>
          <p14:tracePt t="55662" x="3078163" y="4879975"/>
          <p14:tracePt t="55672" x="3090863" y="4879975"/>
          <p14:tracePt t="55678" x="3090863" y="4868863"/>
          <p14:tracePt t="56525" x="3116263" y="4856163"/>
          <p14:tracePt t="56535" x="3128963" y="4856163"/>
          <p14:tracePt t="56540" x="3154363" y="4856163"/>
          <p14:tracePt t="56551" x="3165475" y="4843463"/>
          <p14:tracePt t="56556" x="3190875" y="4830763"/>
          <p14:tracePt t="56574" x="3203575" y="4830763"/>
          <p14:tracePt t="56580" x="3203575" y="4818063"/>
          <p14:tracePt t="56590" x="3216275" y="4805363"/>
          <p14:tracePt t="56646" x="3228975" y="4805363"/>
          <p14:tracePt t="56660" x="3228975" y="4792663"/>
          <p14:tracePt t="56686" x="3228975" y="4779963"/>
          <p14:tracePt t="56696" x="3241675" y="4779963"/>
          <p14:tracePt t="56713" x="3254375" y="4768850"/>
          <p14:tracePt t="56736" x="3254375" y="4756150"/>
          <p14:tracePt t="56756" x="3267075" y="4743450"/>
          <p14:tracePt t="57034" x="3278188" y="4743450"/>
          <p14:tracePt t="57074" x="3290888" y="4743450"/>
          <p14:tracePt t="57220" x="3303588" y="4743450"/>
          <p14:tracePt t="57226" x="3316288" y="4756150"/>
          <p14:tracePt t="57236" x="3328988" y="4756150"/>
          <p14:tracePt t="57240" x="3341688" y="4768850"/>
          <p14:tracePt t="57250" x="3354388" y="4768850"/>
          <p14:tracePt t="57260" x="3367088" y="4779963"/>
          <p14:tracePt t="57266" x="3378200" y="4792663"/>
          <p14:tracePt t="57276" x="3390900" y="4792663"/>
          <p14:tracePt t="57282" x="3403600" y="4792663"/>
          <p14:tracePt t="57292" x="3403600" y="4805363"/>
          <p14:tracePt t="57302" x="3429000" y="4818063"/>
          <p14:tracePt t="57316" x="3441700" y="4818063"/>
          <p14:tracePt t="57322" x="3454400" y="4818063"/>
          <p14:tracePt t="57333" x="3467100" y="4818063"/>
          <p14:tracePt t="57342" x="3490913" y="4830763"/>
          <p14:tracePt t="57356" x="3503613" y="4830763"/>
          <p14:tracePt t="57362" x="3529013" y="4843463"/>
          <p14:tracePt t="57372" x="3541713" y="4843463"/>
          <p14:tracePt t="57383" x="3554413" y="4843463"/>
          <p14:tracePt t="57386" x="3579813" y="4843463"/>
          <p14:tracePt t="57396" x="3590925" y="4856163"/>
          <p14:tracePt t="57402" x="3616325" y="4856163"/>
          <p14:tracePt t="57413" x="3629025" y="4856163"/>
          <p14:tracePt t="57422" x="3654425" y="4856163"/>
          <p14:tracePt t="57428" x="3667125" y="4856163"/>
          <p14:tracePt t="57438" x="3679825" y="4856163"/>
          <p14:tracePt t="57443" x="3703638" y="4868863"/>
          <p14:tracePt t="57452" x="3716338" y="4868863"/>
          <p14:tracePt t="57462" x="3729038" y="4868863"/>
          <p14:tracePt t="57468" x="3754438" y="4879975"/>
          <p14:tracePt t="57478" x="3767138" y="4879975"/>
          <p14:tracePt t="57482" x="3779838" y="4879975"/>
          <p14:tracePt t="57492" x="3792538" y="4879975"/>
          <p14:tracePt t="57503" x="3816350" y="4879975"/>
          <p14:tracePt t="57519" x="3841750" y="4879975"/>
          <p14:tracePt t="57525" x="3854450" y="4879975"/>
          <p14:tracePt t="57536" x="3867150" y="4879975"/>
          <p14:tracePt t="57545" x="3892550" y="4879975"/>
          <p14:tracePt t="57550" x="3916363" y="4879975"/>
          <p14:tracePt t="57559" x="3929063" y="4868863"/>
          <p14:tracePt t="57566" x="3941763" y="4868863"/>
          <p14:tracePt t="57575" x="3954463" y="4868863"/>
          <p14:tracePt t="57588" x="3979863" y="4868863"/>
          <p14:tracePt t="57604" x="3992563" y="4868863"/>
          <p14:tracePt t="57615" x="3992563" y="4856163"/>
          <p14:tracePt t="57624" x="4017963" y="4856163"/>
          <p14:tracePt t="57631" x="4041775" y="4843463"/>
          <p14:tracePt t="57641" x="4054475" y="4830763"/>
          <p14:tracePt t="57644" x="4079875" y="4818063"/>
          <p14:tracePt t="57654" x="4105275" y="4818063"/>
          <p14:tracePt t="57665" x="4117975" y="4818063"/>
          <p14:tracePt t="57670" x="4129088" y="4805363"/>
          <p14:tracePt t="57682" x="4154488" y="4805363"/>
          <p14:tracePt t="57694" x="4167188" y="4805363"/>
          <p14:tracePt t="57704" x="4192588" y="4805363"/>
          <p14:tracePt t="57711" x="4192588" y="4792663"/>
          <p14:tracePt t="57720" x="4205288" y="4792663"/>
          <p14:tracePt t="57724" x="4230688" y="4779963"/>
          <p14:tracePt t="57734" x="4254500" y="4779963"/>
          <p14:tracePt t="57746" x="4267200" y="4779963"/>
          <p14:tracePt t="57750" x="4305300" y="4768850"/>
          <p14:tracePt t="57760" x="4330700" y="4743450"/>
          <p14:tracePt t="57766" x="4341813" y="4743450"/>
          <p14:tracePt t="57776" x="4367213" y="4730750"/>
          <p14:tracePt t="57786" x="4392613" y="4718050"/>
          <p14:tracePt t="57790" x="4405313" y="4718050"/>
          <p14:tracePt t="57800" x="4418013" y="4705350"/>
          <p14:tracePt t="57806" x="4430713" y="4692650"/>
          <p14:tracePt t="57816" x="4443413" y="4692650"/>
          <p14:tracePt t="57832" x="4454525" y="4692650"/>
          <p14:tracePt t="57840" x="4454525" y="4679950"/>
          <p14:tracePt t="57848" x="4467225" y="4679950"/>
          <p14:tracePt t="57857" x="4479925" y="4679950"/>
          <p14:tracePt t="57866" x="4492625" y="4679950"/>
          <p14:tracePt t="57872" x="4505325" y="4679950"/>
          <p14:tracePt t="57882" x="4505325" y="4667250"/>
          <p14:tracePt t="57886" x="4530725" y="4656138"/>
          <p14:tracePt t="57906" x="4543425" y="4656138"/>
          <p14:tracePt t="57947" x="4554538" y="4643438"/>
          <p14:tracePt t="57968" x="4567238" y="4643438"/>
          <p14:tracePt t="57982" x="4579938" y="4643438"/>
          <p14:tracePt t="57988" x="4592638" y="4643438"/>
          <p14:tracePt t="57992" x="4605338" y="4643438"/>
          <p14:tracePt t="58002" x="4630738" y="4630738"/>
          <p14:tracePt t="58008" x="4643438" y="4618038"/>
          <p14:tracePt t="58018" x="4667250" y="4618038"/>
          <p14:tracePt t="58028" x="4692650" y="4618038"/>
          <p14:tracePt t="58032" x="4718050" y="4605338"/>
          <p14:tracePt t="58049" x="4730750" y="4592638"/>
          <p14:tracePt t="58058" x="4743450" y="4592638"/>
          <p14:tracePt t="58072" x="4756150" y="4592638"/>
          <p14:tracePt t="58088" x="4768850" y="4592638"/>
          <p14:tracePt t="58260" x="4779963" y="4579938"/>
          <p14:tracePt t="58270" x="4792663" y="4579938"/>
          <p14:tracePt t="58274" x="4805363" y="4579938"/>
          <p14:tracePt t="58284" x="4818063" y="4567238"/>
          <p14:tracePt t="58290" x="4843463" y="4554538"/>
          <p14:tracePt t="58300" x="4868863" y="4554538"/>
          <p14:tracePt t="58310" x="4905375" y="4554538"/>
          <p14:tracePt t="58314" x="4930775" y="4543425"/>
          <p14:tracePt t="58326" x="4968875" y="4543425"/>
          <p14:tracePt t="58330" x="4992688" y="4543425"/>
          <p14:tracePt t="58340" x="5005388" y="4543425"/>
          <p14:tracePt t="58350" x="5030788" y="4543425"/>
          <p14:tracePt t="58356" x="5043488" y="4543425"/>
          <p14:tracePt t="58380" x="5056188" y="4543425"/>
          <p14:tracePt t="58406" x="5068888" y="4543425"/>
          <p14:tracePt t="58420" x="5081588" y="4543425"/>
          <p14:tracePt t="58430" x="5092700" y="4543425"/>
          <p14:tracePt t="58436" x="5105400" y="4543425"/>
          <p14:tracePt t="58447" x="5105400" y="4530725"/>
          <p14:tracePt t="58452" x="5118100" y="4530725"/>
          <p14:tracePt t="58462" x="5130800" y="4530725"/>
          <p14:tracePt t="58476" x="5143500" y="4530725"/>
          <p14:tracePt t="58486" x="5156200" y="4530725"/>
          <p14:tracePt t="58492" x="5181600" y="4518025"/>
          <p14:tracePt t="58502" x="5194300" y="4518025"/>
          <p14:tracePt t="58512" x="5205413" y="4505325"/>
          <p14:tracePt t="58516" x="5230813" y="4505325"/>
          <p14:tracePt t="58526" x="5256213" y="4505325"/>
          <p14:tracePt t="58532" x="5268913" y="4505325"/>
          <p14:tracePt t="58542" x="5294313" y="4492625"/>
          <p14:tracePt t="58552" x="5318125" y="4479925"/>
          <p14:tracePt t="58558" x="5356225" y="4467225"/>
          <p14:tracePt t="58568" x="5407025" y="4467225"/>
          <p14:tracePt t="58572" x="5443538" y="4454525"/>
          <p14:tracePt t="58589" x="5481638" y="4454525"/>
          <p14:tracePt t="58592" x="5518150" y="4443413"/>
          <p14:tracePt t="58600" x="5543550" y="4430713"/>
          <p14:tracePt t="58608" x="5568950" y="4430713"/>
          <p14:tracePt t="58613" x="5581650" y="4430713"/>
          <p14:tracePt t="58622" x="5607050" y="4418013"/>
          <p14:tracePt t="58633" x="5619750" y="4418013"/>
          <p14:tracePt t="58638" x="5630863" y="4405313"/>
          <p14:tracePt t="58648" x="5656263" y="4405313"/>
          <p14:tracePt t="58652" x="5668963" y="4392613"/>
          <p14:tracePt t="58664" x="5681663" y="4392613"/>
          <p14:tracePt t="58674" x="5707063" y="4392613"/>
          <p14:tracePt t="58679" x="5719763" y="4367213"/>
          <p14:tracePt t="58688" x="5732463" y="4367213"/>
          <p14:tracePt t="58694" x="5756275" y="4367213"/>
          <p14:tracePt t="58704" x="5768975" y="4354513"/>
          <p14:tracePt t="58714" x="5781675" y="4341813"/>
          <p14:tracePt t="58718" x="5819775" y="4341813"/>
          <p14:tracePt t="58734" x="5832475" y="4341813"/>
          <p14:tracePt t="58744" x="5843588" y="4330700"/>
          <p14:tracePt t="58754" x="5856288" y="4330700"/>
          <p14:tracePt t="58758" x="5868988" y="4330700"/>
          <p14:tracePt t="58774" x="5881688" y="4330700"/>
          <p14:tracePt t="58795" x="5894388" y="4330700"/>
          <p14:tracePt t="58801" x="5907088" y="4330700"/>
          <p14:tracePt t="58814" x="5932488" y="4330700"/>
          <p14:tracePt t="58816" x="5956300" y="4318000"/>
          <p14:tracePt t="58825" x="5981700" y="4318000"/>
          <p14:tracePt t="58835" x="6007100" y="4318000"/>
          <p14:tracePt t="58841" x="6032500" y="4305300"/>
          <p14:tracePt t="58851" x="6045200" y="4305300"/>
          <p14:tracePt t="58854" x="6069013" y="4305300"/>
          <p14:tracePt t="58864" x="6107113" y="4292600"/>
          <p14:tracePt t="58874" x="6119813" y="4292600"/>
          <p14:tracePt t="58881" x="6132513" y="4292600"/>
          <p14:tracePt t="58890" x="6169025" y="4279900"/>
          <p14:tracePt t="58894" x="6181725" y="4267200"/>
          <p14:tracePt t="58907" x="6194425" y="4267200"/>
          <p14:tracePt t="58917" x="6232525" y="4267200"/>
          <p14:tracePt t="58921" x="6257925" y="4254500"/>
          <p14:tracePt t="58932" x="6269038" y="4254500"/>
          <p14:tracePt t="58937" x="6281738" y="4241800"/>
          <p14:tracePt t="58947" x="6307138" y="4241800"/>
          <p14:tracePt t="58960" x="6319838" y="4241800"/>
          <p14:tracePt t="58970" x="6345238" y="4241800"/>
          <p14:tracePt t="58976" x="6357938" y="4241800"/>
          <p14:tracePt t="58987" x="6370638" y="4241800"/>
          <p14:tracePt t="58996" x="6381750" y="4241800"/>
          <p14:tracePt t="59000" x="6394450" y="4241800"/>
          <p14:tracePt t="59013" x="6407150" y="4241800"/>
          <p14:tracePt t="59016" x="6432550" y="4241800"/>
          <p14:tracePt t="59036" x="6457950" y="4230688"/>
          <p14:tracePt t="59042" x="6470650" y="4217988"/>
          <p14:tracePt t="59056" x="6483350" y="4217988"/>
          <p14:tracePt t="59066" x="6494463" y="4205288"/>
          <p14:tracePt t="59076" x="6507163" y="4192588"/>
          <p14:tracePt t="59082" x="6519863" y="4192588"/>
          <p14:tracePt t="59092" x="6532563" y="4192588"/>
          <p14:tracePt t="59116" x="6545263" y="4179888"/>
          <p14:tracePt t="59189" x="6557963" y="4179888"/>
          <p14:tracePt t="59198" x="6583363" y="4167188"/>
          <p14:tracePt t="59202" x="6594475" y="4154488"/>
          <p14:tracePt t="59212" x="6619875" y="4141788"/>
          <p14:tracePt t="59219" x="6632575" y="4129088"/>
          <p14:tracePt t="59230" x="6657975" y="4117975"/>
          <p14:tracePt t="59238" x="6683375" y="4092575"/>
          <p14:tracePt t="59242" x="6719888" y="4092575"/>
          <p14:tracePt t="59254" x="6732588" y="4079875"/>
          <p14:tracePt t="59258" x="6745288" y="4067175"/>
          <p14:tracePt t="59268" x="6770688" y="4054475"/>
          <p14:tracePt t="59278" x="6783388" y="4041775"/>
          <p14:tracePt t="59284" x="6807200" y="4029075"/>
          <p14:tracePt t="59294" x="6832600" y="4029075"/>
          <p14:tracePt t="59298" x="6832600" y="4017963"/>
          <p14:tracePt t="59308" x="6845300" y="4017963"/>
          <p14:tracePt t="59318" x="6858000" y="4017963"/>
          <p14:tracePt t="59324" x="6870700" y="4017963"/>
          <p14:tracePt t="59334" x="6870700" y="4005263"/>
          <p14:tracePt t="59360" x="6883400" y="3992563"/>
          <p14:tracePt t="59401" x="6883400" y="3979863"/>
          <p14:tracePt t="59414" x="6896100" y="3979863"/>
          <p14:tracePt t="59440" x="6896100" y="3967163"/>
          <p14:tracePt t="59444" x="6908800" y="3967163"/>
          <p14:tracePt t="59480" x="6908800" y="3954463"/>
          <p14:tracePt t="59500" x="6919913" y="3954463"/>
          <p14:tracePt t="59537" x="6919913" y="3941763"/>
          <p14:tracePt t="59560" x="6932613" y="3941763"/>
          <p14:tracePt t="59580" x="6932613" y="3929063"/>
          <p14:tracePt t="59632" x="6945313" y="3916363"/>
          <p14:tracePt t="59647" x="6958013" y="3905250"/>
          <p14:tracePt t="59663" x="6958013" y="3892550"/>
          <p14:tracePt t="59672" x="6970713" y="3892550"/>
          <p14:tracePt t="59682" x="6970713" y="3879850"/>
          <p14:tracePt t="59686" x="6983413" y="3867150"/>
          <p14:tracePt t="59696" x="6983413" y="3854450"/>
          <p14:tracePt t="59702" x="6983413" y="3841750"/>
          <p14:tracePt t="59712" x="6996113" y="3841750"/>
          <p14:tracePt t="59729" x="7008813" y="3829050"/>
          <p14:tracePt t="59752" x="7008813" y="3816350"/>
          <p14:tracePt t="59768" x="7008813" y="3803650"/>
          <p14:tracePt t="59778" x="7019925" y="3803650"/>
          <p14:tracePt t="59782" x="7019925" y="3792538"/>
          <p14:tracePt t="59792" x="7032625" y="3792538"/>
          <p14:tracePt t="59802" x="7032625" y="3779838"/>
          <p14:tracePt t="59819" x="7045325" y="3767138"/>
          <p14:tracePt t="59845" x="7045325" y="3754438"/>
          <p14:tracePt t="60468" x="7045325" y="3741738"/>
          <p14:tracePt t="60488" x="7045325" y="3729038"/>
          <p14:tracePt t="60494" x="7045325" y="3716338"/>
          <p14:tracePt t="60508" x="7045325" y="3703638"/>
          <p14:tracePt t="60520" x="7045325" y="3692525"/>
          <p14:tracePt t="60883" x="7045325" y="3716338"/>
          <p14:tracePt t="60894" x="7045325" y="3729038"/>
          <p14:tracePt t="60898" x="7045325" y="3741738"/>
          <p14:tracePt t="60910" x="7045325" y="3754438"/>
          <p14:tracePt t="60913" x="7045325" y="3779838"/>
          <p14:tracePt t="60922" x="7045325" y="3792538"/>
          <p14:tracePt t="60933" x="7045325" y="3803650"/>
          <p14:tracePt t="60939" x="7032625" y="3841750"/>
          <p14:tracePt t="60950" x="7019925" y="3879850"/>
          <p14:tracePt t="60953" x="7019925" y="3905250"/>
          <p14:tracePt t="60963" x="7019925" y="3954463"/>
          <p14:tracePt t="60976" x="7008813" y="3967163"/>
          <p14:tracePt t="60981" x="6996113" y="4005263"/>
          <p14:tracePt t="60989" x="6983413" y="4029075"/>
          <p14:tracePt t="60996" x="6970713" y="4079875"/>
          <p14:tracePt t="61005" x="6958013" y="4117975"/>
          <p14:tracePt t="61019" x="6932613" y="4230688"/>
          <p14:tracePt t="61030" x="6919913" y="4254500"/>
          <p14:tracePt t="61034" x="6908800" y="4305300"/>
          <p14:tracePt t="61044" x="6883400" y="4341813"/>
          <p14:tracePt t="61054" x="6870700" y="4354513"/>
          <p14:tracePt t="61058" x="6870700" y="4379913"/>
          <p14:tracePt t="61074" x="6858000" y="4392613"/>
          <p14:tracePt t="61094" x="6845300" y="4418013"/>
          <p14:tracePt t="61110" x="6845300" y="4430713"/>
          <p14:tracePt t="61114" x="6832600" y="4430713"/>
          <p14:tracePt t="61126" x="6832600" y="4443413"/>
          <p14:tracePt t="61144" x="6832600" y="4467225"/>
          <p14:tracePt t="61151" x="6819900" y="4467225"/>
          <p14:tracePt t="61155" x="6807200" y="4479925"/>
          <p14:tracePt t="61164" x="6796088" y="4505325"/>
          <p14:tracePt t="61177" x="6783388" y="4518025"/>
          <p14:tracePt t="61181" x="6770688" y="4543425"/>
          <p14:tracePt t="61191" x="6745288" y="4554538"/>
          <p14:tracePt t="61194" x="6719888" y="4579938"/>
          <p14:tracePt t="61207" x="6707188" y="4605338"/>
          <p14:tracePt t="61217" x="6670675" y="4618038"/>
          <p14:tracePt t="61220" x="6645275" y="4656138"/>
          <p14:tracePt t="61230" x="6607175" y="4679950"/>
          <p14:tracePt t="61236" x="6570663" y="4705350"/>
          <p14:tracePt t="61246" x="6557963" y="4718050"/>
          <p14:tracePt t="61257" x="6532563" y="4743450"/>
          <p14:tracePt t="61260" x="6507163" y="4756150"/>
          <p14:tracePt t="61270" x="6494463" y="4779963"/>
          <p14:tracePt t="61277" x="6483350" y="4779963"/>
          <p14:tracePt t="61287" x="6470650" y="4792663"/>
          <p14:tracePt t="61297" x="6457950" y="4792663"/>
          <p14:tracePt t="61301" x="6445250" y="4805363"/>
          <p14:tracePt t="61323" x="6432550" y="4818063"/>
          <p14:tracePt t="61328" x="6407150" y="4818063"/>
          <p14:tracePt t="61337" x="6394450" y="4843463"/>
          <p14:tracePt t="61344" x="6357938" y="4843463"/>
          <p14:tracePt t="61352" x="6332538" y="4868863"/>
          <p14:tracePt t="61357" x="6307138" y="4879975"/>
          <p14:tracePt t="61366" x="6269038" y="4905375"/>
          <p14:tracePt t="61376" x="6232525" y="4930775"/>
          <p14:tracePt t="61382" x="6169025" y="4956175"/>
          <p14:tracePt t="61394" x="6132513" y="4981575"/>
          <p14:tracePt t="61396" x="6094413" y="5005388"/>
          <p14:tracePt t="61408" x="6056313" y="5018088"/>
          <p14:tracePt t="61417" x="6045200" y="5043488"/>
          <p14:tracePt t="61425" x="6007100" y="5056188"/>
          <p14:tracePt t="61432" x="5981700" y="5081588"/>
          <p14:tracePt t="61438" x="5956300" y="5081588"/>
          <p14:tracePt t="61448" x="5945188" y="5105400"/>
          <p14:tracePt t="61458" x="5919788" y="5105400"/>
          <p14:tracePt t="61462" x="5894388" y="5118100"/>
          <p14:tracePt t="61472" x="5881688" y="5130800"/>
          <p14:tracePt t="61478" x="5856288" y="5130800"/>
          <p14:tracePt t="61488" x="5819775" y="5156200"/>
          <p14:tracePt t="61498" x="5794375" y="5181600"/>
          <p14:tracePt t="61502" x="5768975" y="5181600"/>
          <p14:tracePt t="61512" x="5707063" y="5218113"/>
          <p14:tracePt t="61518" x="5681663" y="5230813"/>
          <p14:tracePt t="61528" x="5656263" y="5230813"/>
          <p14:tracePt t="61538" x="5643563" y="5243513"/>
          <p14:tracePt t="61543" x="5607050" y="5256213"/>
          <p14:tracePt t="61554" x="5594350" y="5256213"/>
          <p14:tracePt t="61558" x="5568950" y="5268913"/>
          <p14:tracePt t="61568" x="5543550" y="5268913"/>
          <p14:tracePt t="61578" x="5518150" y="5268913"/>
          <p14:tracePt t="61584" x="5494338" y="5268913"/>
          <p14:tracePt t="61594" x="5468938" y="5268913"/>
          <p14:tracePt t="61598" x="5443538" y="5268913"/>
          <p14:tracePt t="61608" x="5418138" y="5268913"/>
          <p14:tracePt t="61624" x="5368925" y="5268913"/>
          <p14:tracePt t="61634" x="5343525" y="5268913"/>
          <p14:tracePt t="61638" x="5330825" y="5268913"/>
          <p14:tracePt t="61648" x="5318125" y="5268913"/>
          <p14:tracePt t="61658" x="5294313" y="5256213"/>
          <p14:tracePt t="61664" x="5256213" y="5256213"/>
          <p14:tracePt t="61674" x="5205413" y="5256213"/>
          <p14:tracePt t="61680" x="5156200" y="5256213"/>
          <p14:tracePt t="61692" x="5081588" y="5256213"/>
          <p14:tracePt t="61700" x="5005388" y="5256213"/>
          <p14:tracePt t="61704" x="4943475" y="5256213"/>
          <p14:tracePt t="61714" x="4868863" y="5268913"/>
          <p14:tracePt t="61721" x="4830763" y="5281613"/>
          <p14:tracePt t="61730" x="4805363" y="5281613"/>
          <p14:tracePt t="61741" x="4768850" y="5281613"/>
          <p14:tracePt t="61745" x="4756150" y="5294313"/>
          <p14:tracePt t="61760" x="4730750" y="5294313"/>
          <p14:tracePt t="61787" x="4718050" y="5294313"/>
          <p14:tracePt t="61801" x="4705350" y="5294313"/>
          <p14:tracePt t="61821" x="4692650" y="5305425"/>
          <p14:tracePt t="61827" x="4679950" y="5305425"/>
          <p14:tracePt t="61837" x="4667250" y="5305425"/>
          <p14:tracePt t="61844" x="4656138" y="5305425"/>
          <p14:tracePt t="61850" x="4643438" y="5305425"/>
          <p14:tracePt t="61861" x="4618038" y="5305425"/>
          <p14:tracePt t="61867" x="4579938" y="5305425"/>
          <p14:tracePt t="61877" x="4543425" y="5305425"/>
          <p14:tracePt t="61880" x="4505325" y="5305425"/>
          <p14:tracePt t="61891" x="4467225" y="5305425"/>
          <p14:tracePt t="61902" x="4405313" y="5294313"/>
          <p14:tracePt t="61908" x="4318000" y="5294313"/>
          <p14:tracePt t="61916" x="4267200" y="5294313"/>
          <p14:tracePt t="61923" x="4230688" y="5294313"/>
          <p14:tracePt t="61932" x="4205288" y="5294313"/>
          <p14:tracePt t="61942" x="4179888" y="5294313"/>
          <p14:tracePt t="61946" x="4167188" y="5294313"/>
          <p14:tracePt t="61958" x="4154488" y="5281613"/>
          <p14:tracePt t="61982" x="4141788" y="5281613"/>
          <p14:tracePt t="62038" x="4129088" y="5281613"/>
          <p14:tracePt t="62118" x="4117975" y="5281613"/>
          <p14:tracePt t="62122" x="4117975" y="5268913"/>
          <p14:tracePt t="62134" x="4092575" y="5268913"/>
          <p14:tracePt t="62144" x="4092575" y="5256213"/>
          <p14:tracePt t="62158" x="4092575" y="5243513"/>
          <p14:tracePt t="62174" x="4092575" y="5230813"/>
          <p14:tracePt t="62185" x="4092575" y="5218113"/>
          <p14:tracePt t="62189" x="4092575" y="5194300"/>
          <p14:tracePt t="62198" x="4117975" y="5168900"/>
          <p14:tracePt t="62204" x="4129088" y="5130800"/>
          <p14:tracePt t="62214" x="4167188" y="5081588"/>
          <p14:tracePt t="62225" x="4217988" y="5043488"/>
          <p14:tracePt t="62234" x="4241800" y="4992688"/>
          <p14:tracePt t="62238" x="4279900" y="4956175"/>
          <p14:tracePt t="62244" x="4305300" y="4930775"/>
          <p14:tracePt t="62254" x="4330700" y="4892675"/>
          <p14:tracePt t="62264" x="4367213" y="4879975"/>
          <p14:tracePt t="62270" x="4392613" y="4843463"/>
          <p14:tracePt t="62280" x="4418013" y="4830763"/>
          <p14:tracePt t="62284" x="4443413" y="4805363"/>
          <p14:tracePt t="62294" x="4479925" y="4779963"/>
          <p14:tracePt t="62304" x="4505325" y="4768850"/>
          <p14:tracePt t="62310" x="4530725" y="4730750"/>
          <p14:tracePt t="62320" x="4554538" y="4730750"/>
          <p14:tracePt t="62324" x="4579938" y="4705350"/>
          <p14:tracePt t="62334" x="4605338" y="4705350"/>
          <p14:tracePt t="62344" x="4618038" y="4679950"/>
          <p14:tracePt t="62350" x="4656138" y="4667250"/>
          <p14:tracePt t="62360" x="4679950" y="4656138"/>
          <p14:tracePt t="62366" x="4705350" y="4630738"/>
          <p14:tracePt t="62376" x="4779963" y="4605338"/>
          <p14:tracePt t="62386" x="4818063" y="4592638"/>
          <p14:tracePt t="62390" x="4868863" y="4579938"/>
          <p14:tracePt t="62400" x="4943475" y="4567238"/>
          <p14:tracePt t="62406" x="4992688" y="4554538"/>
          <p14:tracePt t="62416" x="5081588" y="4543425"/>
          <p14:tracePt t="62426" x="5130800" y="4543425"/>
          <p14:tracePt t="62431" x="5218113" y="4518025"/>
          <p14:tracePt t="62441" x="5294313" y="4505325"/>
          <p14:tracePt t="62446" x="5381625" y="4479925"/>
          <p14:tracePt t="62457" x="5443538" y="4454525"/>
          <p14:tracePt t="62466" x="5518150" y="4430713"/>
          <p14:tracePt t="62470" x="5581650" y="4418013"/>
          <p14:tracePt t="62482" x="5619750" y="4392613"/>
          <p14:tracePt t="62486" x="5656263" y="4379913"/>
          <p14:tracePt t="62496" x="5681663" y="4379913"/>
          <p14:tracePt t="62506" x="5707063" y="4367213"/>
          <p14:tracePt t="62512" x="5719763" y="4354513"/>
          <p14:tracePt t="62526" x="5743575" y="4341813"/>
          <p14:tracePt t="62536" x="5743575" y="4330700"/>
          <p14:tracePt t="62546" x="5768975" y="4330700"/>
          <p14:tracePt t="62562" x="5781675" y="4330700"/>
          <p14:tracePt t="62566" x="5781675" y="4318000"/>
          <p14:tracePt t="62576" x="5794375" y="4318000"/>
          <p14:tracePt t="62592" x="5807075" y="4318000"/>
          <p14:tracePt t="62602" x="5819775" y="4318000"/>
          <p14:tracePt t="62609" x="5832475" y="4305300"/>
          <p14:tracePt t="62618" x="5856288" y="4305300"/>
          <p14:tracePt t="62628" x="5868988" y="4305300"/>
          <p14:tracePt t="62632" x="5894388" y="4292600"/>
          <p14:tracePt t="62642" x="5919788" y="4292600"/>
          <p14:tracePt t="62648" x="5956300" y="4292600"/>
          <p14:tracePt t="62658" x="6032500" y="4279900"/>
          <p14:tracePt t="62668" x="6069013" y="4267200"/>
          <p14:tracePt t="62673" x="6107113" y="4267200"/>
          <p14:tracePt t="62682" x="6132513" y="4267200"/>
          <p14:tracePt t="62689" x="6169025" y="4254500"/>
          <p14:tracePt t="62698" x="6207125" y="4254500"/>
          <p14:tracePt t="62708" x="6232525" y="4254500"/>
          <p14:tracePt t="62714" x="6269038" y="4254500"/>
          <p14:tracePt t="62724" x="6307138" y="4254500"/>
          <p14:tracePt t="62728" x="6332538" y="4254500"/>
          <p14:tracePt t="62739" x="6357938" y="4254500"/>
          <p14:tracePt t="62748" x="6381750" y="4254500"/>
          <p14:tracePt t="62754" x="6394450" y="4254500"/>
          <p14:tracePt t="62764" x="6407150" y="4254500"/>
          <p14:tracePt t="62779" x="6419850" y="4254500"/>
          <p14:tracePt t="62851" x="6432550" y="4254500"/>
          <p14:tracePt t="64495" x="6445250" y="4254500"/>
          <p14:tracePt t="64508" x="6457950" y="4241800"/>
          <p14:tracePt t="64518" x="6457950" y="4230688"/>
          <p14:tracePt t="64529" x="6470650" y="4217988"/>
          <p14:tracePt t="64536" x="6483350" y="4205288"/>
          <p14:tracePt t="64544" x="6507163" y="4179888"/>
          <p14:tracePt t="64549" x="6519863" y="4154488"/>
          <p14:tracePt t="64560" x="6532563" y="4141788"/>
          <p14:tracePt t="64570" x="6545263" y="4117975"/>
          <p14:tracePt t="64574" x="6557963" y="4105275"/>
          <p14:tracePt t="64585" x="6570663" y="4092575"/>
          <p14:tracePt t="64590" x="6583363" y="4092575"/>
          <p14:tracePt t="64610" x="6583363" y="4079875"/>
          <p14:tracePt t="64706" x="6594475" y="4079875"/>
          <p14:tracePt t="64812" x="6607175" y="4079875"/>
          <p14:tracePt t="64816" x="6619875" y="4067175"/>
          <p14:tracePt t="64949" x="6632575" y="4067175"/>
          <p14:tracePt t="65075" x="6632575" y="4079875"/>
          <p14:tracePt t="65085" x="6619875" y="4141788"/>
          <p14:tracePt t="65094" x="6594475" y="4217988"/>
          <p14:tracePt t="65099" x="6570663" y="4292600"/>
          <p14:tracePt t="65108" x="6545263" y="4341813"/>
          <p14:tracePt t="65114" x="6545263" y="4367213"/>
          <p14:tracePt t="65124" x="6519863" y="4405313"/>
          <p14:tracePt t="65151" x="6519863" y="4418013"/>
          <p14:tracePt t="65180" x="6507163" y="4418013"/>
          <p14:tracePt t="65794" x="6519863" y="4418013"/>
          <p14:tracePt t="65800" x="6532563" y="4405313"/>
          <p14:tracePt t="65810" x="6570663" y="4392613"/>
          <p14:tracePt t="65820" x="6594475" y="4379913"/>
          <p14:tracePt t="65824" x="6619875" y="4379913"/>
          <p14:tracePt t="65837" x="6657975" y="4354513"/>
          <p14:tracePt t="65840" x="6670675" y="4341813"/>
          <p14:tracePt t="65851" x="6696075" y="4330700"/>
          <p14:tracePt t="65860" x="6707188" y="4330700"/>
          <p14:tracePt t="65867" x="6719888" y="4318000"/>
          <p14:tracePt t="65876" x="6732588" y="4305300"/>
          <p14:tracePt t="65880" x="6745288" y="4305300"/>
          <p14:tracePt t="65888" x="6745288" y="4292600"/>
          <p14:tracePt t="65899" x="6757988" y="4292600"/>
          <p14:tracePt t="65924" x="6770688" y="4292600"/>
          <p14:tracePt t="65964" x="6770688" y="4279900"/>
          <p14:tracePt t="65980" x="6783388" y="4279900"/>
          <p14:tracePt t="66004" x="6796088" y="4279900"/>
          <p14:tracePt t="66010" x="6807200" y="4267200"/>
          <p14:tracePt t="66020" x="6819900" y="4267200"/>
          <p14:tracePt t="66030" x="6819900" y="4254500"/>
          <p14:tracePt t="66034" x="6832600" y="4241800"/>
          <p14:tracePt t="66050" x="6845300" y="4241800"/>
          <p14:tracePt t="66061" x="6845300" y="4230688"/>
          <p14:tracePt t="66071" x="6858000" y="4230688"/>
          <p14:tracePt t="66076" x="6870700" y="4217988"/>
          <p14:tracePt t="66086" x="6896100" y="4192588"/>
          <p14:tracePt t="66090" x="6919913" y="4167188"/>
          <p14:tracePt t="66101" x="6932613" y="4154488"/>
          <p14:tracePt t="66110" x="6970713" y="4129088"/>
          <p14:tracePt t="66116" x="6996113" y="4105275"/>
          <p14:tracePt t="66134" x="7045325" y="4054475"/>
          <p14:tracePt t="66140" x="7070725" y="4017963"/>
          <p14:tracePt t="66150" x="7096125" y="3992563"/>
          <p14:tracePt t="66156" x="7121525" y="3967163"/>
          <p14:tracePt t="66167" x="7132638" y="3929063"/>
          <p14:tracePt t="66176" x="7145338" y="3916363"/>
          <p14:tracePt t="66183" x="7158038" y="3892550"/>
          <p14:tracePt t="66192" x="7158038" y="3879850"/>
          <p14:tracePt t="66196" x="7170738" y="3854450"/>
          <p14:tracePt t="66206" x="7183438" y="3854450"/>
          <p14:tracePt t="66222" x="7183438" y="3841750"/>
          <p14:tracePt t="66505" x="7183438" y="3867150"/>
          <p14:tracePt t="66515" x="7183438" y="3892550"/>
          <p14:tracePt t="66531" x="7170738" y="3916363"/>
          <p14:tracePt t="66536" x="7170738" y="3941763"/>
          <p14:tracePt t="66545" x="7158038" y="3941763"/>
          <p14:tracePt t="66555" x="7145338" y="3967163"/>
          <p14:tracePt t="66570" x="7145338" y="3979863"/>
          <p14:tracePt t="66575" x="7145338" y="3992563"/>
          <p14:tracePt t="66595" x="7145338" y="4005263"/>
          <p14:tracePt t="66601" x="7132638" y="4005263"/>
          <p14:tracePt t="66611" x="7132638" y="4017963"/>
          <p14:tracePt t="66615" x="7132638" y="4029075"/>
          <p14:tracePt t="66636" x="7132638" y="4041775"/>
          <p14:tracePt t="66651" x="7132638" y="4054475"/>
          <p14:tracePt t="66842" x="7132638" y="4067175"/>
          <p14:tracePt t="66852" x="7121525" y="4067175"/>
          <p14:tracePt t="66858" x="7108825" y="4092575"/>
          <p14:tracePt t="66868" x="7096125" y="4117975"/>
          <p14:tracePt t="66878" x="7083425" y="4154488"/>
          <p14:tracePt t="66882" x="7070725" y="4179888"/>
          <p14:tracePt t="66892" x="7045325" y="4205288"/>
          <p14:tracePt t="66899" x="7045325" y="4230688"/>
          <p14:tracePt t="66918" x="7032625" y="4241800"/>
          <p14:tracePt t="66932" x="7019925" y="4254500"/>
          <p14:tracePt t="66949" x="7008813" y="4254500"/>
          <p14:tracePt t="66972" x="6996113" y="4254500"/>
          <p14:tracePt t="66988" x="6983413" y="4254500"/>
          <p14:tracePt t="67194" x="6958013" y="4279900"/>
          <p14:tracePt t="67206" x="6896100" y="4305300"/>
          <p14:tracePt t="67217" x="6832600" y="4354513"/>
          <p14:tracePt t="67220" x="6783388" y="4405313"/>
          <p14:tracePt t="67233" x="6719888" y="4443413"/>
          <p14:tracePt t="67236" x="6696075" y="4467225"/>
          <p14:tracePt t="67247" x="6632575" y="4505325"/>
          <p14:tracePt t="67257" x="6607175" y="4530725"/>
          <p14:tracePt t="67262" x="6570663" y="4554538"/>
          <p14:tracePt t="67270" x="6557963" y="4567238"/>
          <p14:tracePt t="67277" x="6545263" y="4579938"/>
          <p14:tracePt t="67287" x="6532563" y="4579938"/>
          <p14:tracePt t="67296" x="6519863" y="4579938"/>
          <p14:tracePt t="67310" x="6519863" y="4592638"/>
          <p14:tracePt t="67316" x="6507163" y="4592638"/>
          <p14:tracePt t="67336" x="6507163" y="4605338"/>
          <p14:tracePt t="67342" x="6494463" y="4605338"/>
          <p14:tracePt t="67352" x="6483350" y="4605338"/>
          <p14:tracePt t="67356" x="6470650" y="4618038"/>
          <p14:tracePt t="67366" x="6445250" y="4630738"/>
          <p14:tracePt t="67376" x="6432550" y="4630738"/>
          <p14:tracePt t="67383" x="6407150" y="4656138"/>
          <p14:tracePt t="67393" x="6381750" y="4656138"/>
          <p14:tracePt t="67399" x="6370638" y="4679950"/>
          <p14:tracePt t="67407" x="6345238" y="4692650"/>
          <p14:tracePt t="67418" x="6319838" y="4705350"/>
          <p14:tracePt t="67423" x="6307138" y="4718050"/>
          <p14:tracePt t="67433" x="6281738" y="4730750"/>
          <p14:tracePt t="67439" x="6269038" y="4743450"/>
          <p14:tracePt t="67449" x="6257925" y="4756150"/>
          <p14:tracePt t="67459" x="6245225" y="4756150"/>
          <p14:tracePt t="67473" x="6232525" y="4756150"/>
          <p14:tracePt t="67489" x="6219825" y="4768850"/>
          <p14:tracePt t="67501" x="6207125" y="4768850"/>
          <p14:tracePt t="67515" x="6194425" y="4768850"/>
          <p14:tracePt t="67530" x="6181725" y="4768850"/>
          <p14:tracePt t="67559" x="6169025" y="4768850"/>
          <p14:tracePt t="67620" x="6157913" y="4768850"/>
          <p14:tracePt t="67634" x="6145213" y="4768850"/>
          <p14:tracePt t="67638" x="6132513" y="4743450"/>
          <p14:tracePt t="67649" x="6132513" y="4718050"/>
          <p14:tracePt t="67658" x="6119813" y="4705350"/>
          <p14:tracePt t="67665" x="6107113" y="4679950"/>
          <p14:tracePt t="67674" x="6107113" y="4656138"/>
          <p14:tracePt t="67681" x="6107113" y="4630738"/>
          <p14:tracePt t="67694" x="6107113" y="4618038"/>
          <p14:tracePt t="67700" x="6094413" y="4605338"/>
          <p14:tracePt t="67704" x="6094413" y="4592638"/>
          <p14:tracePt t="67715" x="6094413" y="4579938"/>
          <p14:tracePt t="67720" x="6094413" y="4567238"/>
          <p14:tracePt t="67744" x="6094413" y="4543425"/>
          <p14:tracePt t="67770" x="6094413" y="4530725"/>
          <p14:tracePt t="67800" x="6107113" y="4530725"/>
          <p14:tracePt t="67836" x="6107113" y="4518025"/>
          <p14:tracePt t="68003" x="6119813" y="4518025"/>
          <p14:tracePt t="68043" x="6132513" y="4518025"/>
          <p14:tracePt t="68219" x="6145213" y="4518025"/>
          <p14:tracePt t="68321" x="6157913" y="4518025"/>
          <p14:tracePt t="68324" x="6181725" y="4505325"/>
          <p14:tracePt t="68334" x="6245225" y="4479925"/>
          <p14:tracePt t="68341" x="6294438" y="4454525"/>
          <p14:tracePt t="68350" x="6357938" y="4443413"/>
          <p14:tracePt t="68363" x="6432550" y="4418013"/>
          <p14:tracePt t="68366" x="6483350" y="4392613"/>
          <p14:tracePt t="68376" x="6519863" y="4379913"/>
          <p14:tracePt t="68380" x="6557963" y="4354513"/>
          <p14:tracePt t="68391" x="6594475" y="4354513"/>
          <p14:tracePt t="68400" x="6632575" y="4330700"/>
          <p14:tracePt t="68406" x="6645275" y="4318000"/>
          <p14:tracePt t="68416" x="6670675" y="4318000"/>
          <p14:tracePt t="68420" x="6670675" y="4305300"/>
          <p14:tracePt t="68430" x="6683375" y="4292600"/>
          <p14:tracePt t="68440" x="6696075" y="4292600"/>
          <p14:tracePt t="68446" x="6707188" y="4279900"/>
          <p14:tracePt t="68456" x="6732588" y="4279900"/>
          <p14:tracePt t="68460" x="6745288" y="4267200"/>
          <p14:tracePt t="68470" x="6757988" y="4254500"/>
          <p14:tracePt t="68482" x="6783388" y="4254500"/>
          <p14:tracePt t="68486" x="6796088" y="4241800"/>
          <p14:tracePt t="68497" x="6807200" y="4230688"/>
          <p14:tracePt t="68502" x="6819900" y="4230688"/>
          <p14:tracePt t="68512" x="6832600" y="4205288"/>
          <p14:tracePt t="68522" x="6870700" y="4205288"/>
          <p14:tracePt t="68526" x="6883400" y="4192588"/>
          <p14:tracePt t="68536" x="6896100" y="4167188"/>
          <p14:tracePt t="68542" x="6908800" y="4167188"/>
          <p14:tracePt t="68552" x="6919913" y="4141788"/>
          <p14:tracePt t="68563" x="6932613" y="4129088"/>
          <p14:tracePt t="68566" x="6945313" y="4117975"/>
          <p14:tracePt t="68576" x="6958013" y="4092575"/>
          <p14:tracePt t="68582" x="6970713" y="4079875"/>
          <p14:tracePt t="68592" x="6996113" y="4054475"/>
          <p14:tracePt t="68602" x="7008813" y="4029075"/>
          <p14:tracePt t="68608" x="7045325" y="4017963"/>
          <p14:tracePt t="68618" x="7045325" y="3992563"/>
          <p14:tracePt t="68622" x="7070725" y="3967163"/>
          <p14:tracePt t="68642" x="7096125" y="3941763"/>
          <p14:tracePt t="68648" x="7108825" y="3916363"/>
          <p14:tracePt t="68658" x="7121525" y="3916363"/>
          <p14:tracePt t="68662" x="7121525" y="3892550"/>
          <p14:tracePt t="68672" x="7132638" y="3879850"/>
          <p14:tracePt t="68682" x="7145338" y="3867150"/>
          <p14:tracePt t="68688" x="7145338" y="3854450"/>
          <p14:tracePt t="68698" x="7158038" y="3841750"/>
          <p14:tracePt t="68702" x="7158038" y="3829050"/>
          <p14:tracePt t="68725" x="7158038" y="3816350"/>
          <p14:tracePt t="68729" x="7170738" y="3816350"/>
          <p14:tracePt t="68946" x="7170738" y="3841750"/>
          <p14:tracePt t="68956" x="7170738" y="3867150"/>
          <p14:tracePt t="68966" x="7145338" y="3905250"/>
          <p14:tracePt t="68970" x="7121525" y="3929063"/>
          <p14:tracePt t="68980" x="7096125" y="3992563"/>
          <p14:tracePt t="68986" x="7058025" y="4029075"/>
          <p14:tracePt t="68996" x="7032625" y="4079875"/>
          <p14:tracePt t="69006" x="7008813" y="4117975"/>
          <p14:tracePt t="69010" x="6983413" y="4154488"/>
          <p14:tracePt t="69020" x="6958013" y="4179888"/>
          <p14:tracePt t="69026" x="6945313" y="4192588"/>
          <p14:tracePt t="69036" x="6932613" y="4217988"/>
          <p14:tracePt t="69046" x="6919913" y="4230688"/>
          <p14:tracePt t="69062" x="6908800" y="4241800"/>
          <p14:tracePt t="69076" x="6908800" y="4254500"/>
          <p14:tracePt t="69102" x="6896100" y="4267200"/>
          <p14:tracePt t="69106" x="6883400" y="4279900"/>
          <p14:tracePt t="69116" x="6858000" y="4292600"/>
          <p14:tracePt t="69128" x="6845300" y="4318000"/>
          <p14:tracePt t="69132" x="6807200" y="4354513"/>
          <p14:tracePt t="69142" x="6757988" y="4392613"/>
          <p14:tracePt t="69146" x="6719888" y="4430713"/>
          <p14:tracePt t="69156" x="6696075" y="4443413"/>
          <p14:tracePt t="69169" x="6670675" y="4467225"/>
          <p14:tracePt t="69173" x="6645275" y="4492625"/>
          <p14:tracePt t="69183" x="6632575" y="4505325"/>
          <p14:tracePt t="69189" x="6619875" y="4518025"/>
          <p14:tracePt t="69199" x="6607175" y="4530725"/>
          <p14:tracePt t="69213" x="6583363" y="4543425"/>
          <p14:tracePt t="69223" x="6583363" y="4554538"/>
          <p14:tracePt t="69401" x="6570663" y="4554538"/>
          <p14:tracePt t="69451" x="6557963" y="4554538"/>
          <p14:tracePt t="69561" x="6545263" y="4543425"/>
          <p14:tracePt t="69571" x="6532563" y="4530725"/>
          <p14:tracePt t="69579" x="6532563" y="4518025"/>
          <p14:tracePt t="69587" x="6532563" y="4505325"/>
          <p14:tracePt t="69601" x="6532563" y="4492625"/>
          <p14:tracePt t="69612" x="6532563" y="4479925"/>
          <p14:tracePt t="69628" x="6519863" y="4467225"/>
          <p14:tracePt t="69643" x="6519863" y="4454525"/>
          <p14:tracePt t="69667" x="6519863" y="4443413"/>
          <p14:tracePt t="69683" x="6519863" y="4430713"/>
          <p14:tracePt t="69732" x="6519863" y="4418013"/>
          <p14:tracePt t="69748" x="6532563" y="4405313"/>
          <p14:tracePt t="69752" x="6532563" y="4379913"/>
          <p14:tracePt t="69762" x="6545263" y="4367213"/>
          <p14:tracePt t="69772" x="6557963" y="4341813"/>
          <p14:tracePt t="69778" x="6570663" y="4330700"/>
          <p14:tracePt t="69788" x="6570663" y="4318000"/>
          <p14:tracePt t="69793" x="6583363" y="4292600"/>
          <p14:tracePt t="69802" x="6594475" y="4292600"/>
          <p14:tracePt t="69818" x="6594475" y="4279900"/>
          <p14:tracePt t="69828" x="6594475" y="4267200"/>
          <p14:tracePt t="69832" x="6607175" y="4254500"/>
          <p14:tracePt t="69859" x="6607175" y="4241800"/>
          <p14:tracePt t="69874" x="6619875" y="4241800"/>
          <p14:tracePt t="69884" x="6619875" y="4230688"/>
          <p14:tracePt t="69899" x="6632575" y="4217988"/>
          <p14:tracePt t="69909" x="6632575" y="4205288"/>
          <p14:tracePt t="69934" x="6645275" y="4192588"/>
          <p14:tracePt t="69975" x="6645275" y="4179888"/>
          <p14:tracePt t="70004" x="6657975" y="4179888"/>
          <p14:tracePt t="70110" x="6683375" y="4154488"/>
          <p14:tracePt t="70116" x="6707188" y="4129088"/>
          <p14:tracePt t="70126" x="6719888" y="4105275"/>
          <p14:tracePt t="70144" x="6757988" y="4054475"/>
          <p14:tracePt t="70150" x="6783388" y="4041775"/>
          <p14:tracePt t="70167" x="6796088" y="4029075"/>
          <p14:tracePt t="70177" x="6807200" y="4029075"/>
          <p14:tracePt t="70697" x="6819900" y="4029075"/>
          <p14:tracePt t="70730" x="6832600" y="4029075"/>
          <p14:tracePt t="71457" x="6845300" y="4029075"/>
          <p14:tracePt t="71462" x="6858000" y="4029075"/>
          <p14:tracePt t="71498" x="6870700" y="4017963"/>
          <p14:tracePt t="71512" x="6896100" y="4005263"/>
          <p14:tracePt t="71659" x="6908800" y="4005263"/>
          <p14:tracePt t="71730" x="6919913" y="4005263"/>
          <p14:tracePt t="71764" x="6919913" y="4017963"/>
          <p14:tracePt t="71770" x="6919913" y="4029075"/>
          <p14:tracePt t="71784" x="6919913" y="4041775"/>
          <p14:tracePt t="71795" x="6908800" y="4054475"/>
          <p14:tracePt t="71804" x="6908800" y="4067175"/>
          <p14:tracePt t="71810" x="6896100" y="4105275"/>
          <p14:tracePt t="71820" x="6870700" y="4117975"/>
          <p14:tracePt t="71826" x="6870700" y="4129088"/>
          <p14:tracePt t="71836" x="6870700" y="4154488"/>
          <p14:tracePt t="71846" x="6858000" y="4154488"/>
          <p14:tracePt t="71926" x="6858000" y="4141788"/>
          <p14:tracePt t="71930" x="6858000" y="4117975"/>
          <p14:tracePt t="71946" x="6883400" y="4079875"/>
          <p14:tracePt t="71956" x="6896100" y="4067175"/>
          <p14:tracePt t="71966" x="6896100" y="4054475"/>
          <p14:tracePt t="71973" x="6896100" y="4029075"/>
          <p14:tracePt t="71983" x="6908800" y="4029075"/>
          <p14:tracePt t="72069" x="6883400" y="4067175"/>
          <p14:tracePt t="72079" x="6845300" y="4141788"/>
          <p14:tracePt t="72089" x="6807200" y="4230688"/>
          <p14:tracePt t="72094" x="6757988" y="4305300"/>
          <p14:tracePt t="72102" x="6707188" y="4405313"/>
          <p14:tracePt t="72108" x="6657975" y="4479925"/>
          <p14:tracePt t="72118" x="6619875" y="4543425"/>
          <p14:tracePt t="72128" x="6594475" y="4592638"/>
          <p14:tracePt t="72132" x="6583363" y="4630738"/>
          <p14:tracePt t="72142" x="6583363" y="4643438"/>
          <p14:tracePt t="72214" x="6583363" y="4618038"/>
          <p14:tracePt t="72224" x="6583363" y="4605338"/>
          <p14:tracePt t="72228" x="6583363" y="4579938"/>
          <p14:tracePt t="72238" x="6583363" y="4567238"/>
          <p14:tracePt t="72248" x="6594475" y="4543425"/>
          <p14:tracePt t="72254" x="6607175" y="4530725"/>
          <p14:tracePt t="72264" x="6619875" y="4505325"/>
          <p14:tracePt t="72269" x="6657975" y="4479925"/>
          <p14:tracePt t="72280" x="6670675" y="4454525"/>
          <p14:tracePt t="72290" x="6696075" y="4430713"/>
          <p14:tracePt t="72294" x="6707188" y="4418013"/>
          <p14:tracePt t="72306" x="6719888" y="4392613"/>
          <p14:tracePt t="72310" x="6732588" y="4367213"/>
          <p14:tracePt t="72321" x="6757988" y="4330700"/>
          <p14:tracePt t="72335" x="6757988" y="4318000"/>
          <p14:tracePt t="72712" x="6783388" y="4305300"/>
          <p14:tracePt t="72722" x="6796088" y="4279900"/>
          <p14:tracePt t="72732" x="6819900" y="4254500"/>
          <p14:tracePt t="72739" x="6832600" y="4241800"/>
          <p14:tracePt t="72775" x="6845300" y="4241800"/>
          <p14:tracePt t="72828" x="6845300" y="4230688"/>
          <p14:tracePt t="72835" x="6858000" y="4230688"/>
          <p14:tracePt t="72845" x="6858000" y="4217988"/>
          <p14:tracePt t="72854" x="6883400" y="4205288"/>
          <p14:tracePt t="72858" x="6883400" y="4179888"/>
          <p14:tracePt t="72870" x="6896100" y="4167188"/>
          <p14:tracePt t="72874" x="6908800" y="4154488"/>
          <p14:tracePt t="72884" x="6919913" y="4129088"/>
          <p14:tracePt t="72894" x="6932613" y="4117975"/>
          <p14:tracePt t="72900" x="6958013" y="4105275"/>
          <p14:tracePt t="72910" x="6958013" y="4092575"/>
          <p14:tracePt t="72914" x="6970713" y="4079875"/>
          <p14:tracePt t="72991" x="6970713" y="4092575"/>
          <p14:tracePt t="72997" x="6970713" y="4105275"/>
          <p14:tracePt t="73007" x="6970713" y="4141788"/>
          <p14:tracePt t="73016" x="6958013" y="4192588"/>
          <p14:tracePt t="73024" x="6958013" y="4241800"/>
          <p14:tracePt t="73030" x="6945313" y="4318000"/>
          <p14:tracePt t="73038" x="6932613" y="4354513"/>
          <p14:tracePt t="73046" x="6908800" y="4392613"/>
          <p14:tracePt t="73057" x="6896100" y="4418013"/>
          <p14:tracePt t="73061" x="6896100" y="4430713"/>
          <p14:tracePt t="73073" x="6883400" y="4443413"/>
          <p14:tracePt t="73096" x="6883400" y="4454525"/>
          <p14:tracePt t="73248" x="6870700" y="4454525"/>
          <p14:tracePt t="73258" x="6858000" y="4454525"/>
          <p14:tracePt t="73272" x="6858000" y="4467225"/>
          <p14:tracePt t="73278" x="6845300" y="4467225"/>
          <p14:tracePt t="73339" x="6832600" y="4467225"/>
          <p14:tracePt t="73368" x="6819900" y="4467225"/>
          <p14:tracePt t="73378" x="6807200" y="4467225"/>
          <p14:tracePt t="73394" x="6796088" y="4467225"/>
          <p14:tracePt t="73398" x="6783388" y="4467225"/>
          <p14:tracePt t="73408" x="6770688" y="4467225"/>
          <p14:tracePt t="73419" x="6757988" y="4467225"/>
          <p14:tracePt t="73425" x="6745288" y="4467225"/>
          <p14:tracePt t="73434" x="6719888" y="4467225"/>
          <p14:tracePt t="73440" x="6707188" y="4467225"/>
          <p14:tracePt t="73450" x="6683375" y="4467225"/>
          <p14:tracePt t="73464" x="6645275" y="4467225"/>
          <p14:tracePt t="73474" x="6632575" y="4467225"/>
          <p14:tracePt t="73480" x="6619875" y="4467225"/>
          <p14:tracePt t="73490" x="6607175" y="4467225"/>
          <p14:tracePt t="73504" x="6594475" y="4467225"/>
          <p14:tracePt t="73530" x="6583363" y="4467225"/>
          <p14:tracePt t="73949" x="6583363" y="4454525"/>
          <p14:tracePt t="73960" x="6583363" y="4418013"/>
          <p14:tracePt t="73964" x="6594475" y="4379913"/>
          <p14:tracePt t="73974" x="6607175" y="4354513"/>
          <p14:tracePt t="73978" x="6607175" y="4305300"/>
          <p14:tracePt t="73988" x="6619875" y="4254500"/>
          <p14:tracePt t="73998" x="6632575" y="4192588"/>
          <p14:tracePt t="74004" x="6657975" y="4167188"/>
          <p14:tracePt t="74014" x="6657975" y="4141788"/>
          <p14:tracePt t="74021" x="6670675" y="4117975"/>
          <p14:tracePt t="74030" x="6683375" y="4092575"/>
          <p14:tracePt t="74040" x="6696075" y="4067175"/>
          <p14:tracePt t="74044" x="6696075" y="4054475"/>
          <p14:tracePt t="74054" x="6707188" y="4041775"/>
          <p14:tracePt t="74060" x="6719888" y="4029075"/>
          <p14:tracePt t="74084" x="6719888" y="4017963"/>
          <p14:tracePt t="74166" x="6719888" y="4005263"/>
          <p14:tracePt t="74176" x="6732588" y="4005263"/>
          <p14:tracePt t="74190" x="6732588" y="3992563"/>
          <p14:tracePt t="74200" x="6745288" y="3979863"/>
          <p14:tracePt t="74216" x="6745288" y="3967163"/>
          <p14:tracePt t="74240" x="6757988" y="3967163"/>
          <p14:tracePt t="74282" x="6770688" y="3954463"/>
          <p14:tracePt t="74286" x="6783388" y="3929063"/>
          <p14:tracePt t="74296" x="6796088" y="3916363"/>
          <p14:tracePt t="74302" x="6819900" y="3905250"/>
          <p14:tracePt t="74312" x="6832600" y="3892550"/>
          <p14:tracePt t="74322" x="6858000" y="3879850"/>
          <p14:tracePt t="74326" x="6896100" y="3841750"/>
          <p14:tracePt t="74336" x="6919913" y="3829050"/>
          <p14:tracePt t="74342" x="6970713" y="3803650"/>
          <p14:tracePt t="74352" x="6996113" y="3792538"/>
          <p14:tracePt t="74362" x="7045325" y="3767138"/>
          <p14:tracePt t="74372" x="7083425" y="3754438"/>
          <p14:tracePt t="74378" x="7108825" y="3729038"/>
          <p14:tracePt t="74382" x="7121525" y="3716338"/>
          <p14:tracePt t="74402" x="7132638" y="3716338"/>
          <p14:tracePt t="74499" x="7145338" y="3716338"/>
          <p14:tracePt t="74505" x="7158038" y="3729038"/>
          <p14:tracePt t="74515" x="7170738" y="3754438"/>
          <p14:tracePt t="74526" x="7183438" y="3779838"/>
          <p14:tracePt t="74528" x="7196138" y="3816350"/>
          <p14:tracePt t="74538" x="7221538" y="3854450"/>
          <p14:tracePt t="74544" x="7232650" y="3892550"/>
          <p14:tracePt t="74555" x="7232650" y="3929063"/>
          <p14:tracePt t="74564" x="7232650" y="3954463"/>
          <p14:tracePt t="74569" x="7232650" y="3992563"/>
          <p14:tracePt t="74579" x="7232650" y="4017963"/>
          <p14:tracePt t="74586" x="7232650" y="4041775"/>
          <p14:tracePt t="74594" x="7232650" y="4067175"/>
          <p14:tracePt t="74604" x="7221538" y="4092575"/>
          <p14:tracePt t="74610" x="7208838" y="4141788"/>
          <p14:tracePt t="74620" x="7196138" y="4167188"/>
          <p14:tracePt t="74624" x="7170738" y="4205288"/>
          <p14:tracePt t="74636" x="7158038" y="4230688"/>
          <p14:tracePt t="74644" x="7132638" y="4279900"/>
          <p14:tracePt t="74651" x="7108825" y="4330700"/>
          <p14:tracePt t="74660" x="7070725" y="4367213"/>
          <p14:tracePt t="74664" x="7045325" y="4418013"/>
          <p14:tracePt t="74674" x="7019925" y="4454525"/>
          <p14:tracePt t="74685" x="6983413" y="4479925"/>
          <p14:tracePt t="74691" x="6958013" y="4518025"/>
          <p14:tracePt t="74704" x="6919913" y="4554538"/>
          <p14:tracePt t="74708" x="6896100" y="4579938"/>
          <p14:tracePt t="74718" x="6870700" y="4605338"/>
          <p14:tracePt t="74727" x="6858000" y="4618038"/>
          <p14:tracePt t="74747" x="6858000" y="4630738"/>
          <p14:tracePt t="74837" x="6845300" y="4630738"/>
          <p14:tracePt t="74867" x="6832600" y="4630738"/>
          <p14:tracePt t="74917" x="6832600" y="4618038"/>
          <p14:tracePt t="74927" x="6819900" y="4592638"/>
          <p14:tracePt t="74932" x="6796088" y="4567238"/>
          <p14:tracePt t="74942" x="6783388" y="4554538"/>
          <p14:tracePt t="74948" x="6757988" y="4530725"/>
          <p14:tracePt t="74958" x="6745288" y="4530725"/>
          <p14:tracePt t="74969" x="6732588" y="4518025"/>
          <p14:tracePt t="74985" x="6719888" y="4505325"/>
          <p14:tracePt t="74998" x="6719888" y="4492625"/>
          <p14:tracePt t="75024" x="6707188" y="4479925"/>
          <p14:tracePt t="75038" x="6707188" y="4467225"/>
          <p14:tracePt t="75044" x="6707188" y="4454525"/>
          <p14:tracePt t="75054" x="6696075" y="4443413"/>
          <p14:tracePt t="75070" x="6696075" y="4430713"/>
          <p14:tracePt t="75095" x="6696075" y="4418013"/>
          <p14:tracePt t="75125" x="6696075" y="4405313"/>
          <p14:tracePt t="75150" x="6696075" y="4392613"/>
          <p14:tracePt t="75160" x="6696075" y="4379913"/>
          <p14:tracePt t="75176" x="6707188" y="4367213"/>
          <p14:tracePt t="75200" x="6719888" y="4367213"/>
          <p14:tracePt t="75270" x="6732588" y="4367213"/>
          <p14:tracePt t="75322" x="6732588" y="4379913"/>
          <p14:tracePt t="75346" x="6757988" y="4392613"/>
          <p14:tracePt t="75352" x="6770688" y="4405313"/>
          <p14:tracePt t="75362" x="6783388" y="4418013"/>
          <p14:tracePt t="75366" x="6796088" y="4430713"/>
          <p14:tracePt t="75376" x="6807200" y="4454525"/>
          <p14:tracePt t="75386" x="6819900" y="4467225"/>
          <p14:tracePt t="75392" x="6845300" y="4479925"/>
          <p14:tracePt t="75402" x="6845300" y="4518025"/>
          <p14:tracePt t="75408" x="6858000" y="4530725"/>
          <p14:tracePt t="75418" x="6858000" y="4543425"/>
          <p14:tracePt t="75428" x="6858000" y="4554538"/>
          <p14:tracePt t="75432" x="6870700" y="4579938"/>
          <p14:tracePt t="75448" x="6870700" y="4605338"/>
          <p14:tracePt t="75468" x="6870700" y="4618038"/>
          <p14:tracePt t="75483" x="6858000" y="4618038"/>
          <p14:tracePt t="75524" x="6845300" y="4618038"/>
          <p14:tracePt t="75538" x="6832600" y="4618038"/>
          <p14:tracePt t="75549" x="6819900" y="4618038"/>
          <p14:tracePt t="75554" x="6807200" y="4618038"/>
          <p14:tracePt t="75578" x="6796088" y="4618038"/>
          <p14:tracePt t="75594" x="6783388" y="4618038"/>
          <p14:tracePt t="75604" x="6783388" y="4605338"/>
          <p14:tracePt t="75608" x="6770688" y="4605338"/>
          <p14:tracePt t="75618" x="6770688" y="4579938"/>
          <p14:tracePt t="75630" x="6770688" y="4543425"/>
          <p14:tracePt t="75634" x="6770688" y="4518025"/>
          <p14:tracePt t="75644" x="6770688" y="4505325"/>
          <p14:tracePt t="75650" x="6770688" y="4492625"/>
          <p14:tracePt t="75660" x="6770688" y="4479925"/>
          <p14:tracePt t="75674" x="6770688" y="4467225"/>
          <p14:tracePt t="75740" x="6783388" y="4467225"/>
          <p14:tracePt t="75903" x="6796088" y="4467225"/>
          <p14:tracePt t="75914" x="6807200" y="4467225"/>
          <p14:tracePt t="75918" x="6819900" y="4467225"/>
          <p14:tracePt t="75927" x="6832600" y="4467225"/>
          <p14:tracePt t="75933" x="6845300" y="4467225"/>
          <p14:tracePt t="75944" x="6858000" y="4467225"/>
          <p14:tracePt t="75957" x="6870700" y="4467225"/>
          <p14:tracePt t="75993" x="6883400" y="4467225"/>
          <p14:tracePt t="76038" x="6858000" y="4443413"/>
          <p14:tracePt t="76048" x="6832600" y="4405313"/>
          <p14:tracePt t="76052" x="6796088" y="4354513"/>
          <p14:tracePt t="76062" x="6770688" y="4318000"/>
          <p14:tracePt t="76072" x="6745288" y="4279900"/>
          <p14:tracePt t="76078" x="6732588" y="4254500"/>
          <p14:tracePt t="76088" x="6719888" y="4254500"/>
          <p14:tracePt t="76094" x="6719888" y="4230688"/>
          <p14:tracePt t="76426" x="6707188" y="4230688"/>
          <p14:tracePt t="76436" x="6707188" y="4241800"/>
          <p14:tracePt t="76442" x="6707188" y="4254500"/>
          <p14:tracePt t="76452" x="6696075" y="4254500"/>
          <p14:tracePt t="76536" x="6696075" y="4267200"/>
          <p14:tracePt t="76549" x="6683375" y="4279900"/>
          <p14:tracePt t="76558" x="6683375" y="4292600"/>
          <p14:tracePt t="76562" x="6670675" y="4305300"/>
          <p14:tracePt t="76572" x="6657975" y="4330700"/>
          <p14:tracePt t="76578" x="6645275" y="4341813"/>
          <p14:tracePt t="76588" x="6632575" y="4367213"/>
          <p14:tracePt t="76598" x="6619875" y="4367213"/>
          <p14:tracePt t="76602" x="6619875" y="4379913"/>
          <p14:tracePt t="76841" x="6619875" y="4367213"/>
          <p14:tracePt t="76845" x="6632575" y="4354513"/>
          <p14:tracePt t="76855" x="6657975" y="4354513"/>
          <p14:tracePt t="76862" x="6670675" y="4354513"/>
          <p14:tracePt t="76870" x="6683375" y="4354513"/>
          <p14:tracePt t="76881" x="6696075" y="4354513"/>
          <p14:tracePt t="76884" x="6696075" y="4341813"/>
          <p14:tracePt t="76899" x="6707188" y="4341813"/>
          <p14:tracePt t="76991" x="6719888" y="4341813"/>
          <p14:tracePt t="77016" x="6732588" y="4341813"/>
          <p14:tracePt t="77033" x="6745288" y="4341813"/>
          <p14:tracePt t="77043" x="6757988" y="4341813"/>
          <p14:tracePt t="77047" x="6770688" y="4341813"/>
          <p14:tracePt t="77057" x="6796088" y="4341813"/>
          <p14:tracePt t="77065" x="6819900" y="4354513"/>
          <p14:tracePt t="77073" x="6832600" y="4354513"/>
          <p14:tracePt t="77084" x="6845300" y="4354513"/>
          <p14:tracePt t="77087" x="6858000" y="4354513"/>
          <p14:tracePt t="77182" x="6870700" y="4354513"/>
          <p14:tracePt t="77315" x="6870700" y="4367213"/>
          <p14:tracePt t="77325" x="6883400" y="4367213"/>
          <p14:tracePt t="77329" x="6896100" y="4379913"/>
          <p14:tracePt t="77338" x="6908800" y="4379913"/>
          <p14:tracePt t="77345" x="6908800" y="4392613"/>
          <p14:tracePt t="77355" x="6919913" y="4392613"/>
          <p14:tracePt t="77367" x="6919913" y="4405313"/>
          <p14:tracePt t="77370" x="6945313" y="4405313"/>
          <p14:tracePt t="77460" x="6945313" y="4418013"/>
          <p14:tracePt t="77464" x="6958013" y="4418013"/>
          <p14:tracePt t="77476" x="6958013" y="4430713"/>
          <p14:tracePt t="77486" x="6958013" y="4443413"/>
          <p14:tracePt t="77490" x="6970713" y="4454525"/>
          <p14:tracePt t="77500" x="6983413" y="4467225"/>
          <p14:tracePt t="77506" x="6983413" y="4479925"/>
          <p14:tracePt t="77530" x="6983413" y="4492625"/>
          <p14:tracePt t="77580" x="6996113" y="4505325"/>
          <p14:tracePt t="77606" x="6996113" y="4518025"/>
          <p14:tracePt t="78477" x="7032625" y="4530725"/>
          <p14:tracePt t="78484" x="7032625" y="4543425"/>
          <p14:tracePt t="78489" x="7045325" y="4543425"/>
          <p14:tracePt t="78499" x="7070725" y="4543425"/>
          <p14:tracePt t="78509" x="7070725" y="4554538"/>
          <p14:tracePt t="78514" x="7083425" y="4554538"/>
          <p14:tracePt t="78530" x="7083425" y="4567238"/>
          <p14:tracePt t="78540" x="7096125" y="4567238"/>
          <p14:tracePt t="78554" x="7096125" y="4579938"/>
          <p14:tracePt t="78564" x="7108825" y="4579938"/>
          <p14:tracePt t="78590" x="7121525" y="4579938"/>
          <p14:tracePt t="78624" x="7121525" y="4592638"/>
          <p14:tracePt t="78646" x="7132638" y="4592638"/>
          <p14:tracePt t="78772" x="7145338" y="4592638"/>
          <p14:tracePt t="78782" x="7158038" y="4592638"/>
          <p14:tracePt t="78792" x="7170738" y="4605338"/>
          <p14:tracePt t="78806" x="7183438" y="4605338"/>
          <p14:tracePt t="78812" x="7196138" y="4605338"/>
          <p14:tracePt t="78832" x="7208838" y="4605338"/>
          <p14:tracePt t="78836" x="7232650" y="4605338"/>
          <p14:tracePt t="78852" x="7245350" y="4605338"/>
          <p14:tracePt t="78862" x="7258050" y="4618038"/>
          <p14:tracePt t="78873" x="7270750" y="4618038"/>
          <p14:tracePt t="78879" x="7283450" y="4618038"/>
          <p14:tracePt t="78889" x="7308850" y="4630738"/>
          <p14:tracePt t="78893" x="7321550" y="4630738"/>
          <p14:tracePt t="78902" x="7334250" y="4643438"/>
          <p14:tracePt t="78912" x="7345363" y="4656138"/>
          <p14:tracePt t="78918" x="7358063" y="4656138"/>
          <p14:tracePt t="78932" x="7370763" y="4667250"/>
          <p14:tracePt t="78952" x="7383463" y="4667250"/>
          <p14:tracePt t="78984" x="7396163" y="4667250"/>
          <p14:tracePt t="78994" x="7396163" y="4679950"/>
          <p14:tracePt t="79009" x="7408863" y="4679950"/>
          <p14:tracePt t="79025" x="7408863" y="4692650"/>
          <p14:tracePt t="79277" x="7383463" y="4656138"/>
          <p14:tracePt t="79281" x="7345363" y="4643438"/>
          <p14:tracePt t="79291" x="7308850" y="4618038"/>
          <p14:tracePt t="79299" x="7232650" y="4592638"/>
          <p14:tracePt t="79307" x="7196138" y="4579938"/>
          <p14:tracePt t="79317" x="7145338" y="4554538"/>
          <p14:tracePt t="79324" x="7108825" y="4543425"/>
          <p14:tracePt t="79332" x="7083425" y="4530725"/>
          <p14:tracePt t="79337" x="7058025" y="4518025"/>
          <p14:tracePt t="79347" x="7045325" y="4505325"/>
          <p14:tracePt t="79356" x="7032625" y="4505325"/>
          <p14:tracePt t="79774" x="7045325" y="4518025"/>
          <p14:tracePt t="79780" x="7058025" y="4518025"/>
          <p14:tracePt t="79790" x="7083425" y="4530725"/>
          <p14:tracePt t="79798" x="7108825" y="4554538"/>
          <p14:tracePt t="79806" x="7121525" y="4579938"/>
          <p14:tracePt t="79816" x="7158038" y="4592638"/>
          <p14:tracePt t="79820" x="7183438" y="4618038"/>
          <p14:tracePt t="79836" x="7208838" y="4630738"/>
          <p14:tracePt t="79846" x="7221538" y="4656138"/>
          <p14:tracePt t="79857" x="7232650" y="4656138"/>
          <p14:tracePt t="79870" x="7245350" y="4656138"/>
          <p14:tracePt t="79876" x="7245350" y="4667250"/>
          <p14:tracePt t="79902" x="7245350" y="4679950"/>
          <p14:tracePt t="79912" x="7258050" y="4679950"/>
          <p14:tracePt t="79917" x="7258050" y="4705350"/>
          <p14:tracePt t="79926" x="7270750" y="4705350"/>
          <p14:tracePt t="79936" x="7283450" y="4718050"/>
          <p14:tracePt t="79956" x="7296150" y="4730750"/>
          <p14:tracePt t="79977" x="7296150" y="4743450"/>
          <p14:tracePt t="79982" x="7308850" y="4743450"/>
          <p14:tracePt t="80008" x="7321550" y="4743450"/>
          <p14:tracePt t="80019" x="7334250" y="4743450"/>
          <p14:tracePt t="80022" x="7334250" y="4756150"/>
          <p14:tracePt t="80058" x="7345363" y="4756150"/>
          <p14:tracePt t="80063" x="7345363" y="4768850"/>
          <p14:tracePt t="80072" x="7358063" y="4768850"/>
          <p14:tracePt t="80088" x="7358063" y="4779963"/>
          <p14:tracePt t="80098" x="7370763" y="4779963"/>
          <p14:tracePt t="80102" x="7383463" y="4792663"/>
          <p14:tracePt t="80118" x="7396163" y="4792663"/>
          <p14:tracePt t="80143" x="7408863" y="4818063"/>
          <p14:tracePt t="80144" x="7408863" y="4830763"/>
          <p14:tracePt t="80155" x="7421563" y="4830763"/>
          <p14:tracePt t="80159" x="7421563" y="4843463"/>
          <p14:tracePt t="80178" x="7421563" y="4856163"/>
          <p14:tracePt t="80184" x="7421563" y="4868863"/>
          <p14:tracePt t="80194" x="7434263" y="4879975"/>
          <p14:tracePt t="80198" x="7434263" y="4892675"/>
          <p14:tracePt t="80218" x="7434263" y="4905375"/>
          <p14:tracePt t="80225" x="7421563" y="4930775"/>
          <p14:tracePt t="80234" x="7421563" y="4956175"/>
          <p14:tracePt t="80242" x="7408863" y="4981575"/>
          <p14:tracePt t="80250" x="7396163" y="5018088"/>
          <p14:tracePt t="80260" x="7383463" y="5056188"/>
          <p14:tracePt t="80264" x="7370763" y="5068888"/>
          <p14:tracePt t="80276" x="7358063" y="5081588"/>
          <p14:tracePt t="80280" x="7358063" y="5105400"/>
          <p14:tracePt t="80291" x="7345363" y="5130800"/>
          <p14:tracePt t="80300" x="7334250" y="5143500"/>
          <p14:tracePt t="80304" x="7334250" y="5168900"/>
          <p14:tracePt t="80314" x="7321550" y="5168900"/>
          <p14:tracePt t="80320" x="7308850" y="5181600"/>
          <p14:tracePt t="80330" x="7308850" y="5194300"/>
          <p14:tracePt t="80340" x="7308850" y="5205413"/>
          <p14:tracePt t="80357" x="7296150" y="5205413"/>
          <p14:tracePt t="80360" x="7296150" y="5218113"/>
          <p14:tracePt t="80400" x="7283450" y="5218113"/>
          <p14:tracePt t="80410" x="7283450" y="5230813"/>
          <p14:tracePt t="80420" x="7270750" y="5230813"/>
          <p14:tracePt t="80437" x="7258050" y="5243513"/>
          <p14:tracePt t="80447" x="7245350" y="5256213"/>
          <p14:tracePt t="80452" x="7232650" y="5256213"/>
          <p14:tracePt t="80461" x="7208838" y="5281613"/>
          <p14:tracePt t="80466" x="7196138" y="5294313"/>
          <p14:tracePt t="80478" x="7170738" y="5318125"/>
          <p14:tracePt t="80482" x="7132638" y="5330825"/>
          <p14:tracePt t="80492" x="7121525" y="5356225"/>
          <p14:tracePt t="80502" x="7108825" y="5368925"/>
          <p14:tracePt t="80507" x="7070725" y="5394325"/>
          <p14:tracePt t="80516" x="7058025" y="5407025"/>
          <p14:tracePt t="80523" x="7032625" y="5418138"/>
          <p14:tracePt t="80533" x="7032625" y="5443538"/>
          <p14:tracePt t="80544" x="7008813" y="5456238"/>
          <p14:tracePt t="80547" x="7008813" y="5468938"/>
          <p14:tracePt t="80558" x="7008813" y="5481638"/>
          <p14:tracePt t="80562" x="6996113" y="5494338"/>
          <p14:tracePt t="80582" x="6996113" y="5507038"/>
          <p14:tracePt t="80586" x="6983413" y="5518150"/>
          <p14:tracePt t="80602" x="6970713" y="5530850"/>
          <p14:tracePt t="80683" x="6970713" y="5543550"/>
          <p14:tracePt t="80693" x="6958013" y="5543550"/>
          <p14:tracePt t="80704" x="6958013" y="5568950"/>
          <p14:tracePt t="80709" x="6945313" y="5581650"/>
          <p14:tracePt t="80718" x="6932613" y="5594350"/>
          <p14:tracePt t="80734" x="6932613" y="5607050"/>
          <p14:tracePt t="80824" x="6919913" y="5607050"/>
          <p14:tracePt t="80895" x="6919913" y="5581650"/>
          <p14:tracePt t="80905" x="6896100" y="5507038"/>
          <p14:tracePt t="80911" x="6896100" y="5443538"/>
          <p14:tracePt t="80921" x="6896100" y="5368925"/>
          <p14:tracePt t="80926" x="6896100" y="5305425"/>
          <p14:tracePt t="80937" x="6896100" y="5218113"/>
          <p14:tracePt t="80947" x="6896100" y="5156200"/>
          <p14:tracePt t="80952" x="6896100" y="5081588"/>
          <p14:tracePt t="80961" x="6908800" y="5056188"/>
          <p14:tracePt t="80967" x="6908800" y="5030788"/>
          <p14:tracePt t="80976" x="6908800" y="5005388"/>
          <p14:tracePt t="80986" x="6919913" y="4981575"/>
          <p14:tracePt t="81001" x="6919913" y="4968875"/>
          <p14:tracePt t="81008" x="6919913" y="4956175"/>
          <p14:tracePt t="81016" x="6919913" y="4943475"/>
          <p14:tracePt t="81041" x="6919913" y="4930775"/>
          <p14:tracePt t="81052" x="6932613" y="4918075"/>
          <p14:tracePt t="81056" x="6932613" y="4905375"/>
          <p14:tracePt t="81066" x="6932613" y="4892675"/>
          <p14:tracePt t="81074" x="6932613" y="4868863"/>
          <p14:tracePt t="81082" x="6945313" y="4856163"/>
          <p14:tracePt t="81086" x="6945313" y="4830763"/>
          <p14:tracePt t="81097" x="6945313" y="4805363"/>
          <p14:tracePt t="81107" x="6958013" y="4779963"/>
          <p14:tracePt t="81112" x="6958013" y="4756150"/>
          <p14:tracePt t="81125" x="6970713" y="4743450"/>
          <p14:tracePt t="81126" x="6970713" y="4718050"/>
          <p14:tracePt t="81146" x="6970713" y="4705350"/>
          <p14:tracePt t="81152" x="6970713" y="4679950"/>
          <p14:tracePt t="81168" x="6970713" y="4667250"/>
          <p14:tracePt t="81192" x="6970713" y="4656138"/>
          <p14:tracePt t="81202" x="6970713" y="4643438"/>
          <p14:tracePt t="81208" x="6970713" y="4630738"/>
          <p14:tracePt t="81218" x="6970713" y="4618038"/>
          <p14:tracePt t="81228" x="6970713" y="4605338"/>
          <p14:tracePt t="81232" x="6970713" y="4579938"/>
          <p14:tracePt t="81242" x="6970713" y="4567238"/>
          <p14:tracePt t="81249" x="6970713" y="4554538"/>
          <p14:tracePt t="81259" x="6970713" y="4543425"/>
          <p14:tracePt t="81269" x="6970713" y="4518025"/>
          <p14:tracePt t="81275" x="6970713" y="4492625"/>
          <p14:tracePt t="81284" x="6970713" y="4479925"/>
          <p14:tracePt t="81288" x="6970713" y="4454525"/>
          <p14:tracePt t="81298" x="6970713" y="4443413"/>
          <p14:tracePt t="81308" x="6970713" y="4430713"/>
          <p14:tracePt t="81314" x="6970713" y="4418013"/>
          <p14:tracePt t="81339" x="6970713" y="4405313"/>
          <p14:tracePt t="81531" x="6970713" y="4418013"/>
          <p14:tracePt t="81540" x="6970713" y="4443413"/>
          <p14:tracePt t="81550" x="6970713" y="4467225"/>
          <p14:tracePt t="81556" x="6970713" y="4518025"/>
          <p14:tracePt t="81566" x="6970713" y="4592638"/>
          <p14:tracePt t="81570" x="6945313" y="4692650"/>
          <p14:tracePt t="81580" x="6919913" y="4768850"/>
          <p14:tracePt t="81590" x="6908800" y="4805363"/>
          <p14:tracePt t="81596" x="6883400" y="4868863"/>
          <p14:tracePt t="81607" x="6858000" y="4943475"/>
          <p14:tracePt t="81610" x="6832600" y="4981575"/>
          <p14:tracePt t="81620" x="6819900" y="5030788"/>
          <p14:tracePt t="81632" x="6796088" y="5092700"/>
          <p14:tracePt t="81636" x="6770688" y="5118100"/>
          <p14:tracePt t="81646" x="6757988" y="5168900"/>
          <p14:tracePt t="81653" x="6732588" y="5205413"/>
          <p14:tracePt t="81662" x="6719888" y="5243513"/>
          <p14:tracePt t="81673" x="6719888" y="5268913"/>
          <p14:tracePt t="81676" x="6696075" y="5294313"/>
          <p14:tracePt t="81686" x="6683375" y="5305425"/>
          <p14:tracePt t="81693" x="6683375" y="5330825"/>
          <p14:tracePt t="81702" x="6670675" y="5356225"/>
          <p14:tracePt t="81712" x="6670675" y="5368925"/>
          <p14:tracePt t="81716" x="6657975" y="5407025"/>
          <p14:tracePt t="81726" x="6657975" y="5418138"/>
          <p14:tracePt t="81732" x="6657975" y="5430838"/>
          <p14:tracePt t="81742" x="6657975" y="5443538"/>
          <p14:tracePt t="81753" x="6645275" y="5456238"/>
          <p14:tracePt t="81758" x="6645275" y="5468938"/>
          <p14:tracePt t="81769" x="6645275" y="5481638"/>
          <p14:tracePt t="81772" x="6645275" y="5507038"/>
          <p14:tracePt t="81782" x="6632575" y="5518150"/>
          <p14:tracePt t="81792" x="6632575" y="5530850"/>
          <p14:tracePt t="81798" x="6632575" y="5543550"/>
          <p14:tracePt t="81808" x="6632575" y="5556250"/>
          <p14:tracePt t="81812" x="6632575" y="5568950"/>
          <p14:tracePt t="81822" x="6632575" y="5607050"/>
          <p14:tracePt t="81832" x="6632575" y="5619750"/>
          <p14:tracePt t="81838" x="6632575" y="5630863"/>
          <p14:tracePt t="81848" x="6632575" y="5656263"/>
          <p14:tracePt t="81852" x="6632575" y="5694363"/>
          <p14:tracePt t="81864" x="6619875" y="5694363"/>
          <p14:tracePt t="81874" x="6619875" y="5707063"/>
          <p14:tracePt t="81878" x="6619875" y="5732463"/>
          <p14:tracePt t="81894" x="6619875" y="5743575"/>
          <p14:tracePt t="81928" x="6619875" y="5756275"/>
          <p14:tracePt t="82080" x="6619875" y="5743575"/>
          <p14:tracePt t="82091" x="6619875" y="5719763"/>
          <p14:tracePt t="82097" x="6619875" y="5694363"/>
          <p14:tracePt t="82109" x="6619875" y="5656263"/>
          <p14:tracePt t="82112" x="6619875" y="5619750"/>
          <p14:tracePt t="82125" x="6632575" y="5556250"/>
          <p14:tracePt t="82131" x="6645275" y="5518150"/>
          <p14:tracePt t="82140" x="6657975" y="5468938"/>
          <p14:tracePt t="82147" x="6657975" y="5430838"/>
          <p14:tracePt t="82151" x="6683375" y="5368925"/>
          <p14:tracePt t="82160" x="6696075" y="5330825"/>
          <p14:tracePt t="82171" x="6707188" y="5281613"/>
          <p14:tracePt t="82176" x="6719888" y="5205413"/>
          <p14:tracePt t="82186" x="6719888" y="5181600"/>
          <p14:tracePt t="82190" x="6732588" y="5156200"/>
          <p14:tracePt t="82202" x="6745288" y="5130800"/>
          <p14:tracePt t="82212" x="6757988" y="5092700"/>
          <p14:tracePt t="82216" x="6757988" y="5081588"/>
          <p14:tracePt t="82227" x="6770688" y="5068888"/>
          <p14:tracePt t="82232" x="6770688" y="5043488"/>
          <p14:tracePt t="82242" x="6783388" y="5030788"/>
          <p14:tracePt t="82252" x="6783388" y="5018088"/>
          <p14:tracePt t="82256" x="6783388" y="4981575"/>
          <p14:tracePt t="82266" x="6783388" y="4956175"/>
          <p14:tracePt t="82272" x="6783388" y="4943475"/>
          <p14:tracePt t="82282" x="6796088" y="4905375"/>
          <p14:tracePt t="82292" x="6796088" y="4892675"/>
          <p14:tracePt t="82296" x="6796088" y="4868863"/>
          <p14:tracePt t="82308" x="6796088" y="4843463"/>
          <p14:tracePt t="82313" x="6796088" y="4830763"/>
          <p14:tracePt t="82324" x="6807200" y="4818063"/>
          <p14:tracePt t="82334" x="6807200" y="4792663"/>
          <p14:tracePt t="82350" x="6807200" y="4779963"/>
          <p14:tracePt t="82354" x="6807200" y="4743450"/>
          <p14:tracePt t="82363" x="6819900" y="4730750"/>
          <p14:tracePt t="82372" x="6819900" y="4718050"/>
          <p14:tracePt t="82379" x="6819900" y="4705350"/>
          <p14:tracePt t="82389" x="6819900" y="4679950"/>
          <p14:tracePt t="82392" x="6819900" y="4667250"/>
          <p14:tracePt t="82402" x="6819900" y="4656138"/>
          <p14:tracePt t="82412" x="6819900" y="4630738"/>
          <p14:tracePt t="82428" x="6819900" y="4618038"/>
          <p14:tracePt t="82444" x="6819900" y="4605338"/>
          <p14:tracePt t="82670" x="6819900" y="4618038"/>
          <p14:tracePt t="82676" x="6819900" y="4643438"/>
          <p14:tracePt t="82686" x="6807200" y="4718050"/>
          <p14:tracePt t="82696" x="6807200" y="4779963"/>
          <p14:tracePt t="82700" x="6796088" y="4856163"/>
          <p14:tracePt t="82710" x="6783388" y="4943475"/>
          <p14:tracePt t="82716" x="6757988" y="5005388"/>
          <p14:tracePt t="82726" x="6745288" y="5092700"/>
          <p14:tracePt t="82738" x="6719888" y="5168900"/>
          <p14:tracePt t="82740" x="6707188" y="5256213"/>
          <p14:tracePt t="82750" x="6683375" y="5330825"/>
          <p14:tracePt t="82757" x="6670675" y="5418138"/>
          <p14:tracePt t="82766" x="6645275" y="5530850"/>
          <p14:tracePt t="82776" x="6632575" y="5594350"/>
          <p14:tracePt t="82782" x="6632575" y="5630863"/>
          <p14:tracePt t="82792" x="6619875" y="5668963"/>
          <p14:tracePt t="82796" x="6619875" y="5694363"/>
          <p14:tracePt t="82806" x="6607175" y="5707063"/>
          <p14:tracePt t="82816" x="6594475" y="5732463"/>
          <p14:tracePt t="82822" x="6594475" y="5756275"/>
          <p14:tracePt t="82837" x="6594475" y="5768975"/>
          <p14:tracePt t="82846" x="6594475" y="5794375"/>
          <p14:tracePt t="82862" x="6594475" y="5807075"/>
          <p14:tracePt t="82872" x="6583363" y="5807075"/>
          <p14:tracePt t="82876" x="6583363" y="5819775"/>
          <p14:tracePt t="82886" x="6583363" y="5832475"/>
          <p14:tracePt t="82898" x="6583363" y="5843588"/>
          <p14:tracePt t="82912" x="6583363" y="5856288"/>
          <p14:tracePt t="82918" x="6570663" y="5868988"/>
          <p14:tracePt t="82928" x="6570663" y="5881688"/>
          <p14:tracePt t="82942" x="6570663" y="5894388"/>
          <p14:tracePt t="82958" x="6570663" y="5907088"/>
          <p14:tracePt t="82978" x="6570663" y="5919788"/>
          <p14:tracePt t="82998" x="6570663" y="5932488"/>
          <p14:tracePt t="83020" x="6570663" y="5956300"/>
          <p14:tracePt t="83035" x="6570663" y="5969000"/>
          <p14:tracePt t="83048" x="6570663" y="5981700"/>
          <p14:tracePt t="83058" x="6570663" y="5994400"/>
          <p14:tracePt t="83145" x="6570663" y="5981700"/>
          <p14:tracePt t="83155" x="6557963" y="5969000"/>
          <p14:tracePt t="83160" x="6557963" y="5945188"/>
          <p14:tracePt t="83171" x="6557963" y="5919788"/>
          <p14:tracePt t="83180" x="6557963" y="5881688"/>
          <p14:tracePt t="83184" x="6570663" y="5843588"/>
          <p14:tracePt t="83194" x="6583363" y="5781675"/>
          <p14:tracePt t="83200" x="6607175" y="5732463"/>
          <p14:tracePt t="83210" x="6619875" y="5668963"/>
          <p14:tracePt t="83220" x="6632575" y="5630863"/>
          <p14:tracePt t="83224" x="6657975" y="5556250"/>
          <p14:tracePt t="83234" x="6683375" y="5494338"/>
          <p14:tracePt t="83240" x="6707188" y="5430838"/>
          <p14:tracePt t="83250" x="6732588" y="5381625"/>
          <p14:tracePt t="83260" x="6770688" y="5281613"/>
          <p14:tracePt t="83267" x="6796088" y="5218113"/>
          <p14:tracePt t="83276" x="6796088" y="5156200"/>
          <p14:tracePt t="83280" x="6819900" y="5092700"/>
          <p14:tracePt t="83290" x="6832600" y="5056188"/>
          <p14:tracePt t="83300" x="6845300" y="5005388"/>
          <p14:tracePt t="83306" x="6845300" y="4992688"/>
          <p14:tracePt t="83316" x="6858000" y="4968875"/>
          <p14:tracePt t="83320" x="6858000" y="4956175"/>
          <p14:tracePt t="83330" x="6858000" y="4930775"/>
          <p14:tracePt t="83372" x="6858000" y="4918075"/>
          <p14:tracePt t="83387" x="6870700" y="4918075"/>
          <p14:tracePt t="83412" x="6870700" y="4905375"/>
          <p14:tracePt t="83426" x="6870700" y="4892675"/>
          <p14:tracePt t="83452" x="6870700" y="4879975"/>
          <p14:tracePt t="83466" x="6870700" y="4868863"/>
          <p14:tracePt t="83492" x="6870700" y="4856163"/>
          <p14:tracePt t="83508" x="6870700" y="4843463"/>
          <p14:tracePt t="83775" x="6870700" y="4856163"/>
          <p14:tracePt t="83785" x="6870700" y="4956175"/>
          <p14:tracePt t="83791" x="6870700" y="5043488"/>
          <p14:tracePt t="83803" x="6870700" y="5143500"/>
          <p14:tracePt t="83805" x="6845300" y="5243513"/>
          <p14:tracePt t="83814" x="6845300" y="5356225"/>
          <p14:tracePt t="83826" x="6832600" y="5481638"/>
          <p14:tracePt t="83831" x="6819900" y="5543550"/>
          <p14:tracePt t="83840" x="6807200" y="5619750"/>
          <p14:tracePt t="83846" x="6796088" y="5694363"/>
          <p14:tracePt t="83856" x="6796088" y="5756275"/>
          <p14:tracePt t="83866" x="6796088" y="5794375"/>
          <p14:tracePt t="83870" x="6783388" y="5819775"/>
          <p14:tracePt t="83880" x="6783388" y="5843588"/>
          <p14:tracePt t="83976" x="6783388" y="5856288"/>
          <p14:tracePt t="84140" x="6770688" y="5856288"/>
          <p14:tracePt t="84149" x="6770688" y="5832475"/>
          <p14:tracePt t="84154" x="6757988" y="5819775"/>
          <p14:tracePt t="84163" x="6757988" y="5794375"/>
          <p14:tracePt t="84171" x="6757988" y="5781675"/>
          <p14:tracePt t="84180" x="6757988" y="5756275"/>
          <p14:tracePt t="84190" x="6745288" y="5707063"/>
          <p14:tracePt t="84194" x="6745288" y="5681663"/>
          <p14:tracePt t="84204" x="6745288" y="5668963"/>
          <p14:tracePt t="84208" x="6745288" y="5643563"/>
          <p14:tracePt t="84218" x="6745288" y="5630863"/>
          <p14:tracePt t="84228" x="6745288" y="5594350"/>
          <p14:tracePt t="84234" x="6745288" y="5581650"/>
          <p14:tracePt t="84248" x="6745288" y="5568950"/>
          <p14:tracePt t="84694" x="6745288" y="5543550"/>
          <p14:tracePt t="84703" x="6770688" y="5518150"/>
          <p14:tracePt t="84709" x="6770688" y="5494338"/>
          <p14:tracePt t="84718" x="6770688" y="5468938"/>
          <p14:tracePt t="84728" x="6783388" y="5443538"/>
          <p14:tracePt t="84732" x="6796088" y="5418138"/>
          <p14:tracePt t="84744" x="6807200" y="5394325"/>
          <p14:tracePt t="84751" x="6807200" y="5368925"/>
          <p14:tracePt t="84758" x="6819900" y="5343525"/>
          <p14:tracePt t="84768" x="6832600" y="5330825"/>
          <p14:tracePt t="84774" x="6832600" y="5318125"/>
          <p14:tracePt t="84784" x="6832600" y="5305425"/>
          <p14:tracePt t="84814" x="6832600" y="5294313"/>
          <p14:tracePt t="84934" x="6845300" y="5294313"/>
          <p14:tracePt t="85010" x="6845300" y="5281613"/>
          <p14:tracePt t="85017" x="6858000" y="5268913"/>
          <p14:tracePt t="85026" x="6870700" y="5243513"/>
          <p14:tracePt t="85030" x="6883400" y="5205413"/>
          <p14:tracePt t="85040" x="6896100" y="5156200"/>
          <p14:tracePt t="85050" x="6919913" y="5081588"/>
          <p14:tracePt t="85056" x="6945313" y="5018088"/>
          <p14:tracePt t="85066" x="6970713" y="4943475"/>
          <p14:tracePt t="85070" x="7008813" y="4868863"/>
          <p14:tracePt t="85081" x="7032625" y="4779963"/>
          <p14:tracePt t="85092" x="7058025" y="4705350"/>
          <p14:tracePt t="85097" x="7083425" y="4667250"/>
          <p14:tracePt t="85107" x="7083425" y="4643438"/>
          <p14:tracePt t="85112" x="7096125" y="4630738"/>
          <p14:tracePt t="85122" x="7096125" y="4618038"/>
          <p14:tracePt t="85135" x="7096125" y="4605338"/>
          <p14:tracePt t="85218" x="7096125" y="4592638"/>
          <p14:tracePt t="85252" x="7108825" y="4592638"/>
          <p14:tracePt t="85292" x="7108825" y="4579938"/>
          <p14:tracePt t="85308" x="7108825" y="4567238"/>
          <p14:tracePt t="85325" x="7108825" y="4554538"/>
          <p14:tracePt t="85335" x="7121525" y="4543425"/>
          <p14:tracePt t="85339" x="7121525" y="4530725"/>
          <p14:tracePt t="85349" x="7121525" y="4505325"/>
          <p14:tracePt t="85355" x="7121525" y="4467225"/>
          <p14:tracePt t="85367" x="7121525" y="4430713"/>
          <p14:tracePt t="85375" x="7121525" y="4405313"/>
          <p14:tracePt t="85379" x="7121525" y="4367213"/>
          <p14:tracePt t="85389" x="7121525" y="4341813"/>
          <p14:tracePt t="85394" x="7121525" y="4318000"/>
          <p14:tracePt t="85405" x="7121525" y="4292600"/>
          <p14:tracePt t="85416" x="7121525" y="4279900"/>
          <p14:tracePt t="85418" x="7121525" y="4241800"/>
          <p14:tracePt t="85428" x="7121525" y="4217988"/>
          <p14:tracePt t="85445" x="7121525" y="4205288"/>
          <p14:tracePt t="85656" x="7108825" y="4230688"/>
          <p14:tracePt t="85660" x="7108825" y="4254500"/>
          <p14:tracePt t="85672" x="7108825" y="4267200"/>
          <p14:tracePt t="85676" x="7083425" y="4292600"/>
          <p14:tracePt t="85697" x="7083425" y="4318000"/>
          <p14:tracePt t="85702" x="7083425" y="4330700"/>
          <p14:tracePt t="85713" x="7070725" y="4330700"/>
          <p14:tracePt t="85793" x="7070725" y="4341813"/>
          <p14:tracePt t="85821" x="7070725" y="4354513"/>
          <p14:tracePt t="85824" x="7070725" y="4367213"/>
          <p14:tracePt t="85832" x="7070725" y="4379913"/>
          <p14:tracePt t="85838" x="7070725" y="4392613"/>
          <p14:tracePt t="85848" x="7058025" y="4405313"/>
          <p14:tracePt t="85858" x="7058025" y="4418013"/>
          <p14:tracePt t="85872" x="7058025" y="4430713"/>
          <p14:tracePt t="86363" x="7070725" y="4454525"/>
          <p14:tracePt t="86373" x="7158038" y="4505325"/>
          <p14:tracePt t="86384" x="7245350" y="4554538"/>
          <p14:tracePt t="86388" x="7334250" y="4605338"/>
          <p14:tracePt t="86400" x="7421563" y="4667250"/>
          <p14:tracePt t="86402" x="7508875" y="4743450"/>
          <p14:tracePt t="86413" x="7608888" y="4818063"/>
          <p14:tracePt t="86422" x="7708900" y="4905375"/>
          <p14:tracePt t="86429" x="7783513" y="4968875"/>
          <p14:tracePt t="86439" x="7859713" y="5018088"/>
          <p14:tracePt t="86442" x="7921625" y="5068888"/>
          <p14:tracePt t="86452" x="7983538" y="5092700"/>
          <p14:tracePt t="86463" x="8008938" y="5118100"/>
          <p14:tracePt t="86469" x="8034338" y="5130800"/>
          <p14:tracePt t="86479" x="8047038" y="5143500"/>
          <p14:tracePt t="86484" x="8059738" y="5143500"/>
          <p14:tracePt t="86494" x="8059738" y="5156200"/>
          <p14:tracePt t="86504" x="8072438" y="5156200"/>
          <p14:tracePt t="86525" x="8085138" y="5168900"/>
          <p14:tracePt t="86535" x="8096250" y="5168900"/>
          <p14:tracePt t="86549" x="8108950" y="5168900"/>
          <p14:tracePt t="86566" x="8134350" y="5168900"/>
          <p14:tracePt t="86575" x="8159750" y="5181600"/>
          <p14:tracePt t="86585" x="8172450" y="5194300"/>
          <p14:tracePt t="86590" x="8197850" y="5205413"/>
          <p14:tracePt t="86602" x="8208963" y="5218113"/>
          <p14:tracePt t="86605" x="8234363" y="5218113"/>
          <p14:tracePt t="86615" x="8234363" y="5230813"/>
          <p14:tracePt t="86624" x="8247063" y="5230813"/>
          <p14:tracePt t="86631" x="8259763" y="5243513"/>
          <p14:tracePt t="86665" x="8272463" y="5256213"/>
          <p14:tracePt t="86680" x="8272463" y="5268913"/>
          <p14:tracePt t="86684" x="8285163" y="5268913"/>
          <p14:tracePt t="86694" x="8285163" y="5281613"/>
          <p14:tracePt t="86710" x="8285163" y="5294313"/>
          <p14:tracePt t="86720" x="8297863" y="5294313"/>
          <p14:tracePt t="86790" x="8297863" y="5305425"/>
          <p14:tracePt t="86807" x="8308975" y="5305425"/>
          <p14:tracePt t="88488" x="8308975" y="5281613"/>
          <p14:tracePt t="88491" x="8308975" y="5268913"/>
          <p14:tracePt t="88500" x="8308975" y="5243513"/>
          <p14:tracePt t="88511" x="8285163" y="5218113"/>
          <p14:tracePt t="88516" x="8272463" y="5181600"/>
          <p14:tracePt t="88527" x="8234363" y="5156200"/>
          <p14:tracePt t="88530" x="8197850" y="5092700"/>
          <p14:tracePt t="88540" x="8134350" y="5030788"/>
          <p14:tracePt t="88552" x="8072438" y="4968875"/>
          <p14:tracePt t="88556" x="8008938" y="4905375"/>
          <p14:tracePt t="88566" x="7983538" y="4892675"/>
          <p14:tracePt t="88572" x="7934325" y="4843463"/>
          <p14:tracePt t="88582" x="7896225" y="4830763"/>
          <p14:tracePt t="88593" x="7847013" y="4805363"/>
          <p14:tracePt t="88596" x="7821613" y="4792663"/>
          <p14:tracePt t="88606" x="7783513" y="4792663"/>
          <p14:tracePt t="88612" x="7759700" y="4779963"/>
          <p14:tracePt t="88622" x="7708900" y="4768850"/>
          <p14:tracePt t="88633" x="7646988" y="4756150"/>
          <p14:tracePt t="88642" x="7621588" y="4756150"/>
          <p14:tracePt t="88646" x="7596188" y="4743450"/>
          <p14:tracePt t="88652" x="7546975" y="4743450"/>
          <p14:tracePt t="88663" x="7470775" y="4730750"/>
          <p14:tracePt t="88672" x="7408863" y="4718050"/>
          <p14:tracePt t="88678" x="7296150" y="4692650"/>
          <p14:tracePt t="88688" x="7183438" y="4667250"/>
          <p14:tracePt t="88693" x="7058025" y="4656138"/>
          <p14:tracePt t="88702" x="6945313" y="4618038"/>
          <p14:tracePt t="88715" x="6796088" y="4592638"/>
          <p14:tracePt t="88718" x="6645275" y="4567238"/>
          <p14:tracePt t="88731" x="6470650" y="4543425"/>
          <p14:tracePt t="88733" x="6281738" y="4505325"/>
          <p14:tracePt t="88744" x="6119813" y="4479925"/>
          <p14:tracePt t="88753" x="5932488" y="4454525"/>
          <p14:tracePt t="88760" x="5743575" y="4430713"/>
          <p14:tracePt t="88769" x="5594350" y="4430713"/>
          <p14:tracePt t="88773" x="5456238" y="4405313"/>
          <p14:tracePt t="88784" x="5356225" y="4405313"/>
          <p14:tracePt t="88794" x="5318125" y="4405313"/>
          <p14:tracePt t="88798" x="5294313" y="4405313"/>
          <p14:tracePt t="88809" x="5268913" y="4405313"/>
          <p14:tracePt t="88834" x="5256213" y="4405313"/>
          <p14:tracePt t="88855" x="5230813" y="4405313"/>
          <p14:tracePt t="88865" x="5205413" y="4418013"/>
          <p14:tracePt t="88875" x="5168900" y="4418013"/>
          <p14:tracePt t="88880" x="5130800" y="4430713"/>
          <p14:tracePt t="88889" x="5092700" y="4430713"/>
          <p14:tracePt t="88895" x="5056188" y="4430713"/>
          <p14:tracePt t="88904" x="5018088" y="4430713"/>
          <p14:tracePt t="88914" x="4968875" y="4443413"/>
          <p14:tracePt t="88920" x="4930775" y="4454525"/>
          <p14:tracePt t="88930" x="4879975" y="4467225"/>
          <p14:tracePt t="88934" x="4818063" y="4492625"/>
          <p14:tracePt t="88944" x="4792663" y="4492625"/>
          <p14:tracePt t="88954" x="4756150" y="4492625"/>
          <p14:tracePt t="88962" x="4730750" y="4505325"/>
          <p14:tracePt t="88970" x="4705350" y="4518025"/>
          <p14:tracePt t="88975" x="4679950" y="4530725"/>
          <p14:tracePt t="88984" x="4643438" y="4530725"/>
          <p14:tracePt t="88994" x="4605338" y="4530725"/>
          <p14:tracePt t="89000" x="4579938" y="4543425"/>
          <p14:tracePt t="89010" x="4530725" y="4554538"/>
          <p14:tracePt t="89016" x="4467225" y="4554538"/>
          <p14:tracePt t="89027" x="4392613" y="4567238"/>
          <p14:tracePt t="89036" x="4305300" y="4579938"/>
          <p14:tracePt t="89040" x="4205288" y="4592638"/>
          <p14:tracePt t="89051" x="4067175" y="4592638"/>
          <p14:tracePt t="89057" x="3954463" y="4592638"/>
          <p14:tracePt t="89067" x="3803650" y="4592638"/>
          <p14:tracePt t="89078" x="3667125" y="4605338"/>
          <p14:tracePt t="89082" x="3554413" y="4605338"/>
          <p14:tracePt t="89091" x="3454400" y="4630738"/>
          <p14:tracePt t="89097" x="3367088" y="4656138"/>
          <p14:tracePt t="89107" x="3303588" y="4667250"/>
          <p14:tracePt t="89116" x="3278188" y="4679950"/>
          <p14:tracePt t="89120" x="3267075" y="4692650"/>
          <p14:tracePt t="89141" x="3241675" y="4705350"/>
          <p14:tracePt t="89186" x="3241675" y="4718050"/>
          <p14:tracePt t="89196" x="3228975" y="4718050"/>
          <p14:tracePt t="89212" x="3228975" y="4730750"/>
          <p14:tracePt t="89216" x="3216275" y="4730750"/>
          <p14:tracePt t="89226" x="3203575" y="4743450"/>
          <p14:tracePt t="89236" x="3178175" y="4756150"/>
          <p14:tracePt t="89252" x="3165475" y="4768850"/>
          <p14:tracePt t="89259" x="3141663" y="4779963"/>
          <p14:tracePt t="89279" x="3116263" y="4792663"/>
          <p14:tracePt t="89282" x="3103563" y="4792663"/>
          <p14:tracePt t="89298" x="3078163" y="4805363"/>
          <p14:tracePt t="89309" x="3078163" y="4818063"/>
          <p14:tracePt t="89318" x="3065463" y="4818063"/>
          <p14:tracePt t="89322" x="3065463" y="4830763"/>
          <p14:tracePt t="89332" x="3054350" y="4830763"/>
          <p14:tracePt t="89378" x="3041650" y="4830763"/>
          <p14:tracePt t="89418" x="3041650" y="4843463"/>
          <p14:tracePt t="89428" x="3028950" y="4843463"/>
          <p14:tracePt t="89444" x="3016250" y="4868863"/>
          <p14:tracePt t="89458" x="3003550" y="4879975"/>
          <p14:tracePt t="89468" x="2990850" y="4892675"/>
          <p14:tracePt t="89480" x="2978150" y="4905375"/>
          <p14:tracePt t="89494" x="2952750" y="4930775"/>
          <p14:tracePt t="89510" x="2941638" y="4930775"/>
          <p14:tracePt t="89520" x="2941638" y="4943475"/>
          <p14:tracePt t="89607" x="2928938" y="4943475"/>
          <p14:tracePt t="89849" x="2928938" y="4930775"/>
          <p14:tracePt t="89862" x="2928938" y="4918075"/>
          <p14:tracePt t="89882" x="2941638" y="4918075"/>
          <p14:tracePt t="89965" x="2941638" y="4905375"/>
          <p14:tracePt t="90064" x="2952750" y="4905375"/>
          <p14:tracePt t="90090" x="2965450" y="4892675"/>
          <p14:tracePt t="90100" x="2965450" y="4879975"/>
          <p14:tracePt t="90130" x="2978150" y="4868863"/>
          <p14:tracePt t="90144" x="2990850" y="4868863"/>
          <p14:tracePt t="90160" x="2990850" y="4843463"/>
          <p14:tracePt t="90164" x="2990850" y="4830763"/>
          <p14:tracePt t="90170" x="3003550" y="4818063"/>
          <p14:tracePt t="90180" x="3016250" y="4792663"/>
          <p14:tracePt t="90186" x="3016250" y="4779963"/>
          <p14:tracePt t="90196" x="3028950" y="4768850"/>
          <p14:tracePt t="90208" x="3028950" y="4756150"/>
          <p14:tracePt t="90210" x="3041650" y="4743450"/>
          <p14:tracePt t="90226" x="3054350" y="4730750"/>
          <p14:tracePt t="90237" x="3054350" y="4718050"/>
          <p14:tracePt t="90246" x="3065463" y="4718050"/>
          <p14:tracePt t="90250" x="3065463" y="4705350"/>
          <p14:tracePt t="90260" x="3078163" y="4705350"/>
          <p14:tracePt t="90266" x="3078163" y="4692650"/>
          <p14:tracePt t="90276" x="3090863" y="4679950"/>
          <p14:tracePt t="90286" x="3090863" y="4667250"/>
          <p14:tracePt t="90292" x="3103563" y="4656138"/>
          <p14:tracePt t="90302" x="3116263" y="4643438"/>
          <p14:tracePt t="90306" x="3116263" y="4618038"/>
          <p14:tracePt t="90316" x="3141663" y="4605338"/>
          <p14:tracePt t="90326" x="3141663" y="4592638"/>
          <p14:tracePt t="90332" x="3154363" y="4579938"/>
          <p14:tracePt t="90342" x="3178175" y="4567238"/>
          <p14:tracePt t="90346" x="3190875" y="4554538"/>
          <p14:tracePt t="90356" x="3203575" y="4530725"/>
          <p14:tracePt t="90366" x="3241675" y="4518025"/>
          <p14:tracePt t="90373" x="3254375" y="4492625"/>
          <p14:tracePt t="90382" x="3278188" y="4479925"/>
          <p14:tracePt t="90386" x="3316288" y="4454525"/>
          <p14:tracePt t="90398" x="3328988" y="4454525"/>
          <p14:tracePt t="90408" x="3341688" y="4443413"/>
          <p14:tracePt t="90412" x="3354388" y="4443413"/>
          <p14:tracePt t="90424" x="3354388" y="4430713"/>
          <p14:tracePt t="90428" x="3367088" y="4430713"/>
          <p14:tracePt t="90438" x="3378200" y="4430713"/>
          <p14:tracePt t="90448" x="3390900" y="4430713"/>
          <p14:tracePt t="90452" x="3390900" y="4418013"/>
          <p14:tracePt t="90462" x="3403600" y="4418013"/>
          <p14:tracePt t="90468" x="3416300" y="4418013"/>
          <p14:tracePt t="90488" x="3429000" y="4418013"/>
          <p14:tracePt t="90492" x="3454400" y="4418013"/>
          <p14:tracePt t="90503" x="3467100" y="4405313"/>
          <p14:tracePt t="90518" x="3490913" y="4405313"/>
          <p14:tracePt t="90528" x="3529013" y="4405313"/>
          <p14:tracePt t="90534" x="3541713" y="4405313"/>
          <p14:tracePt t="90544" x="3567113" y="4405313"/>
          <p14:tracePt t="90548" x="3579813" y="4405313"/>
          <p14:tracePt t="90558" x="3603625" y="4405313"/>
          <p14:tracePt t="90568" x="3616325" y="4405313"/>
          <p14:tracePt t="90574" x="3641725" y="4405313"/>
          <p14:tracePt t="90584" x="3667125" y="4405313"/>
          <p14:tracePt t="90589" x="3679825" y="4405313"/>
          <p14:tracePt t="90598" x="3692525" y="4405313"/>
          <p14:tracePt t="90608" x="3703638" y="4405313"/>
          <p14:tracePt t="90614" x="3716338" y="4405313"/>
          <p14:tracePt t="90624" x="3754438" y="4405313"/>
          <p14:tracePt t="90628" x="3779838" y="4405313"/>
          <p14:tracePt t="90641" x="3803650" y="4392613"/>
          <p14:tracePt t="90651" x="3829050" y="4379913"/>
          <p14:tracePt t="90654" x="3854450" y="4379913"/>
          <p14:tracePt t="90665" x="3892550" y="4379913"/>
          <p14:tracePt t="90671" x="3916363" y="4367213"/>
          <p14:tracePt t="90682" x="3941763" y="4367213"/>
          <p14:tracePt t="90691" x="3954463" y="4354513"/>
          <p14:tracePt t="90694" x="3979863" y="4354513"/>
          <p14:tracePt t="90993" x="3967163" y="4354513"/>
          <p14:tracePt t="91003" x="3954463" y="4367213"/>
          <p14:tracePt t="91013" x="3929063" y="4379913"/>
          <p14:tracePt t="91019" x="3892550" y="4405313"/>
          <p14:tracePt t="91029" x="3867150" y="4418013"/>
          <p14:tracePt t="91033" x="3829050" y="4443413"/>
          <p14:tracePt t="91042" x="3767138" y="4467225"/>
          <p14:tracePt t="91052" x="3741738" y="4479925"/>
          <p14:tracePt t="91058" x="3703638" y="4505325"/>
          <p14:tracePt t="91068" x="3679825" y="4505325"/>
          <p14:tracePt t="91073" x="3654425" y="4530725"/>
          <p14:tracePt t="91082" x="3616325" y="4543425"/>
          <p14:tracePt t="91095" x="3590925" y="4554538"/>
          <p14:tracePt t="91098" x="3567113" y="4567238"/>
          <p14:tracePt t="91108" x="3554413" y="4567238"/>
          <p14:tracePt t="91125" x="3541713" y="4567238"/>
          <p14:tracePt t="91135" x="3529013" y="4579938"/>
          <p14:tracePt t="91141" x="3516313" y="4579938"/>
          <p14:tracePt t="91149" x="3516313" y="4592638"/>
          <p14:tracePt t="91159" x="3503613" y="4592638"/>
          <p14:tracePt t="91166" x="3490913" y="4592638"/>
          <p14:tracePt t="91175" x="3479800" y="4592638"/>
          <p14:tracePt t="91179" x="3467100" y="4605338"/>
          <p14:tracePt t="91190" x="3454400" y="4605338"/>
          <p14:tracePt t="91195" x="3429000" y="4618038"/>
          <p14:tracePt t="91207" x="3403600" y="4618038"/>
          <p14:tracePt t="91214" x="3390900" y="4618038"/>
          <p14:tracePt t="91221" x="3378200" y="4618038"/>
          <p14:tracePt t="91230" x="3354388" y="4630738"/>
          <p14:tracePt t="91234" x="3341688" y="4643438"/>
          <p14:tracePt t="91244" x="3328988" y="4643438"/>
          <p14:tracePt t="91255" x="3316288" y="4643438"/>
          <p14:tracePt t="91273" x="3316288" y="4656138"/>
          <p14:tracePt t="91274" x="3303588" y="4656138"/>
          <p14:tracePt t="91310" x="3290888" y="4656138"/>
          <p14:tracePt t="91326" x="3278188" y="4656138"/>
          <p14:tracePt t="91356" x="3278188" y="4667250"/>
          <p14:tracePt t="91377" x="3267075" y="4667250"/>
          <p14:tracePt t="91436" x="3254375" y="4667250"/>
          <p14:tracePt t="91487" x="3241675" y="4667250"/>
          <p14:tracePt t="91663" x="3278188" y="4643438"/>
          <p14:tracePt t="91679" x="3378200" y="4579938"/>
          <p14:tracePt t="91691" x="3416300" y="4543425"/>
          <p14:tracePt t="91698" x="3454400" y="4518025"/>
          <p14:tracePt t="91704" x="3503613" y="4505325"/>
          <p14:tracePt t="91715" x="3541713" y="4479925"/>
          <p14:tracePt t="91718" x="3579813" y="4454525"/>
          <p14:tracePt t="91728" x="3616325" y="4454525"/>
          <p14:tracePt t="91738" x="3654425" y="4443413"/>
          <p14:tracePt t="91745" x="3667125" y="4430713"/>
          <p14:tracePt t="91755" x="3679825" y="4430713"/>
          <p14:tracePt t="91758" x="3692525" y="4430713"/>
          <p14:tracePt t="91874" x="3703638" y="4430713"/>
          <p14:tracePt t="91880" x="3716338" y="4430713"/>
          <p14:tracePt t="91900" x="3729038" y="4430713"/>
          <p14:tracePt t="91906" x="3741738" y="4430713"/>
          <p14:tracePt t="91916" x="3741738" y="4443413"/>
          <p14:tracePt t="91921" x="3767138" y="4454525"/>
          <p14:tracePt t="91946" x="3779838" y="4454525"/>
          <p14:tracePt t="92713" x="3792538" y="4454525"/>
          <p14:tracePt t="92848" x="3792538" y="4467225"/>
          <p14:tracePt t="92858" x="3792538" y="4479925"/>
          <p14:tracePt t="92865" x="3792538" y="4505325"/>
          <p14:tracePt t="92875" x="3779838" y="4543425"/>
          <p14:tracePt t="92878" x="3754438" y="4592638"/>
          <p14:tracePt t="92888" x="3741738" y="4618038"/>
          <p14:tracePt t="92898" x="3716338" y="4656138"/>
          <p14:tracePt t="92904" x="3703638" y="4679950"/>
          <p14:tracePt t="92914" x="3679825" y="4705350"/>
          <p14:tracePt t="92919" x="3667125" y="4743450"/>
          <p14:tracePt t="92928" x="3641725" y="4768850"/>
          <p14:tracePt t="92940" x="3629025" y="4792663"/>
          <p14:tracePt t="92944" x="3603625" y="4805363"/>
          <p14:tracePt t="92960" x="3590925" y="4830763"/>
          <p14:tracePt t="92973" x="3579813" y="4830763"/>
          <p14:tracePt t="92980" x="3567113" y="4856163"/>
          <p14:tracePt t="92985" x="3554413" y="4868863"/>
          <p14:tracePt t="92994" x="3529013" y="4892675"/>
          <p14:tracePt t="93000" x="3516313" y="4905375"/>
          <p14:tracePt t="93010" x="3490913" y="4930775"/>
          <p14:tracePt t="93020" x="3467100" y="4968875"/>
          <p14:tracePt t="93024" x="3454400" y="4981575"/>
          <p14:tracePt t="93034" x="3429000" y="5005388"/>
          <p14:tracePt t="93040" x="3403600" y="5043488"/>
          <p14:tracePt t="93052" x="3354388" y="5056188"/>
          <p14:tracePt t="93060" x="3328988" y="5081588"/>
          <p14:tracePt t="93066" x="3303588" y="5105400"/>
          <p14:tracePt t="93076" x="3278188" y="5118100"/>
          <p14:tracePt t="93080" x="3241675" y="5143500"/>
          <p14:tracePt t="93090" x="3228975" y="5156200"/>
          <p14:tracePt t="93100" x="3203575" y="5181600"/>
          <p14:tracePt t="93106" x="3178175" y="5194300"/>
          <p14:tracePt t="93116" x="3165475" y="5194300"/>
          <p14:tracePt t="93120" x="3154363" y="5205413"/>
          <p14:tracePt t="93156" x="3141663" y="5205413"/>
          <p14:tracePt t="93213" x="3128963" y="5205413"/>
          <p14:tracePt t="93223" x="3116263" y="5218113"/>
          <p14:tracePt t="93229" x="3103563" y="5230813"/>
          <p14:tracePt t="93242" x="3078163" y="5230813"/>
          <p14:tracePt t="93308" x="3065463" y="5230813"/>
          <p14:tracePt t="93332" x="3054350" y="5230813"/>
          <p14:tracePt t="93342" x="3028950" y="5218113"/>
          <p14:tracePt t="93349" x="3016250" y="5181600"/>
          <p14:tracePt t="93358" x="3003550" y="5156200"/>
          <p14:tracePt t="93362" x="2978150" y="5118100"/>
          <p14:tracePt t="93372" x="2978150" y="5092700"/>
          <p14:tracePt t="93382" x="2978150" y="5056188"/>
          <p14:tracePt t="93388" x="2978150" y="5030788"/>
          <p14:tracePt t="93398" x="2978150" y="5005388"/>
          <p14:tracePt t="93405" x="2978150" y="4992688"/>
          <p14:tracePt t="93414" x="2978150" y="4981575"/>
          <p14:tracePt t="93424" x="2978150" y="4956175"/>
          <p14:tracePt t="93428" x="2990850" y="4943475"/>
          <p14:tracePt t="93438" x="2990850" y="4930775"/>
          <p14:tracePt t="93444" x="2990850" y="4918075"/>
          <p14:tracePt t="93454" x="2990850" y="4905375"/>
          <p14:tracePt t="93520" x="3003550" y="4905375"/>
          <p14:tracePt t="93720" x="3016250" y="4905375"/>
          <p14:tracePt t="93746" x="3028950" y="4892675"/>
          <p14:tracePt t="93762" x="3028950" y="4879975"/>
          <p14:tracePt t="93766" x="3041650" y="4868863"/>
          <p14:tracePt t="93776" x="3041650" y="4856163"/>
          <p14:tracePt t="93786" x="3065463" y="4843463"/>
          <p14:tracePt t="93792" x="3065463" y="4830763"/>
          <p14:tracePt t="93802" x="3078163" y="4805363"/>
          <p14:tracePt t="93806" x="3103563" y="4792663"/>
          <p14:tracePt t="93816" x="3116263" y="4768850"/>
          <p14:tracePt t="93826" x="3128963" y="4743450"/>
          <p14:tracePt t="93833" x="3141663" y="4730750"/>
          <p14:tracePt t="93842" x="3165475" y="4705350"/>
          <p14:tracePt t="93846" x="3165475" y="4692650"/>
          <p14:tracePt t="93868" x="3178175" y="4679950"/>
          <p14:tracePt t="93872" x="3178175" y="4667250"/>
          <p14:tracePt t="93912" x="3178175" y="4656138"/>
          <p14:tracePt t="93922" x="3190875" y="4656138"/>
          <p14:tracePt t="93939" x="3216275" y="4630738"/>
          <p14:tracePt t="93948" x="3228975" y="4630738"/>
          <p14:tracePt t="93952" x="3241675" y="4605338"/>
          <p14:tracePt t="93962" x="3267075" y="4605338"/>
          <p14:tracePt t="93968" x="3278188" y="4592638"/>
          <p14:tracePt t="93978" x="3290888" y="4579938"/>
          <p14:tracePt t="94356" x="3341688" y="4554538"/>
          <p14:tracePt t="94367" x="3429000" y="4518025"/>
          <p14:tracePt t="94372" x="3467100" y="4518025"/>
          <p14:tracePt t="94383" x="3490913" y="4492625"/>
          <p14:tracePt t="94392" x="3516313" y="4479925"/>
          <p14:tracePt t="94472" x="3529013" y="4479925"/>
          <p14:tracePt t="94561" x="3541713" y="4479925"/>
          <p14:tracePt t="94680" x="3554413" y="4479925"/>
          <p14:tracePt t="94690" x="3579813" y="4479925"/>
          <p14:tracePt t="94694" x="3603625" y="4479925"/>
          <p14:tracePt t="94704" x="3629025" y="4479925"/>
          <p14:tracePt t="94714" x="3654425" y="4479925"/>
          <p14:tracePt t="94720" x="3667125" y="4479925"/>
          <p14:tracePt t="94730" x="3692525" y="4479925"/>
          <p14:tracePt t="94734" x="3703638" y="4479925"/>
          <p14:tracePt t="94744" x="3716338" y="4479925"/>
          <p14:tracePt t="94754" x="3729038" y="4479925"/>
          <p14:tracePt t="94797" x="3741738" y="4479925"/>
          <p14:tracePt t="94827" x="3754438" y="4479925"/>
          <p14:tracePt t="94850" x="3767138" y="4479925"/>
          <p14:tracePt t="94858" x="3779838" y="4479925"/>
          <p14:tracePt t="94867" x="3792538" y="4479925"/>
          <p14:tracePt t="94876" x="3803650" y="4479925"/>
          <p14:tracePt t="94880" x="3841750" y="4479925"/>
          <p14:tracePt t="94890" x="3854450" y="4479925"/>
          <p14:tracePt t="94906" x="3867150" y="4479925"/>
          <p14:tracePt t="94962" x="3879850" y="4479925"/>
          <p14:tracePt t="95082" x="3892550" y="4479925"/>
          <p14:tracePt t="95100" x="3905250" y="4467225"/>
          <p14:tracePt t="95662" x="3916363" y="4467225"/>
          <p14:tracePt t="96093" x="3929063" y="4467225"/>
          <p14:tracePt t="97226" x="3992563" y="4467225"/>
          <p14:tracePt t="97236" x="4141788" y="4467225"/>
          <p14:tracePt t="97242" x="4379913" y="4467225"/>
          <p14:tracePt t="97252" x="4643438" y="4467225"/>
          <p14:tracePt t="97263" x="4830763" y="4467225"/>
          <p14:tracePt t="97266" x="4981575" y="4467225"/>
          <p14:tracePt t="97277" x="5018088" y="4467225"/>
          <p14:tracePt t="97614" x="5030788" y="4467225"/>
          <p14:tracePt t="98131" x="5056188" y="4467225"/>
          <p14:tracePt t="98140" x="5143500" y="4454525"/>
          <p14:tracePt t="98151" x="5230813" y="4430713"/>
          <p14:tracePt t="98154" x="5343525" y="4405313"/>
          <p14:tracePt t="98164" x="5481638" y="4330700"/>
          <p14:tracePt t="98170" x="5581650" y="4292600"/>
          <p14:tracePt t="98181" x="5681663" y="4254500"/>
          <p14:tracePt t="98190" x="5756275" y="4230688"/>
          <p14:tracePt t="98194" x="5832475" y="4205288"/>
          <p14:tracePt t="98204" x="5868988" y="4179888"/>
          <p14:tracePt t="98211" x="5907088" y="4167188"/>
          <p14:tracePt t="98220" x="5932488" y="4141788"/>
          <p14:tracePt t="98230" x="5945188" y="4141788"/>
          <p14:tracePt t="98234" x="5956300" y="4141788"/>
          <p14:tracePt t="98260" x="5969000" y="4141788"/>
          <p14:tracePt t="98270" x="5981700" y="4141788"/>
          <p14:tracePt t="98276" x="5994400" y="4141788"/>
          <p14:tracePt t="98286" x="6019800" y="4141788"/>
          <p14:tracePt t="98290" x="6032500" y="4141788"/>
          <p14:tracePt t="98300" x="6045200" y="4141788"/>
          <p14:tracePt t="98310" x="6056313" y="4141788"/>
          <p14:tracePt t="98422" x="6069013" y="4141788"/>
          <p14:tracePt t="98519" x="6107113" y="4141788"/>
          <p14:tracePt t="98529" x="6207125" y="4141788"/>
          <p14:tracePt t="98533" x="6307138" y="4141788"/>
          <p14:tracePt t="98542" x="6432550" y="4141788"/>
          <p14:tracePt t="98552" x="6519863" y="4141788"/>
          <p14:tracePt t="98560" x="6570663" y="4141788"/>
          <p14:tracePt t="98568" x="6594475" y="4141788"/>
          <p14:tracePt t="98572" x="6607175" y="4141788"/>
          <p14:tracePt t="98664" x="6619875" y="4141788"/>
          <p14:tracePt t="98772" x="6632575" y="4141788"/>
          <p14:tracePt t="98785" x="6645275" y="4141788"/>
          <p14:tracePt t="98800" x="6657975" y="4141788"/>
          <p14:tracePt t="98814" x="6670675" y="4141788"/>
          <p14:tracePt t="98856" x="6670675" y="4154488"/>
          <p14:tracePt t="98890" x="6683375" y="4167188"/>
          <p14:tracePt t="98916" x="6696075" y="4179888"/>
          <p14:tracePt t="98930" x="6707188" y="4179888"/>
          <p14:tracePt t="98936" x="6719888" y="4192588"/>
          <p14:tracePt t="98962" x="6732588" y="4192588"/>
          <p14:tracePt t="98976" x="6732588" y="4205288"/>
          <p14:tracePt t="99012" x="6745288" y="4205288"/>
          <p14:tracePt t="99026" x="6745288" y="4217988"/>
          <p14:tracePt t="99042" x="6757988" y="4217988"/>
          <p14:tracePt t="99052" x="6770688" y="4230688"/>
          <p14:tracePt t="99069" x="6783388" y="4241800"/>
          <p14:tracePt t="99078" x="6796088" y="4241800"/>
          <p14:tracePt t="99082" x="6807200" y="4254500"/>
          <p14:tracePt t="99093" x="6819900" y="4267200"/>
          <p14:tracePt t="99111" x="6832600" y="4279900"/>
          <p14:tracePt t="99119" x="6845300" y="4279900"/>
          <p14:tracePt t="99123" x="6858000" y="4292600"/>
          <p14:tracePt t="99204" x="6870700" y="4292600"/>
          <p14:tracePt t="99215" x="6883400" y="4279900"/>
          <p14:tracePt t="99218" x="6883400" y="4254500"/>
          <p14:tracePt t="99228" x="6908800" y="4230688"/>
          <p14:tracePt t="99238" x="6919913" y="4205288"/>
          <p14:tracePt t="99245" x="6932613" y="4192588"/>
          <p14:tracePt t="99255" x="6945313" y="4167188"/>
          <p14:tracePt t="99265" x="6958013" y="4141788"/>
          <p14:tracePt t="99282" x="6958013" y="4129088"/>
          <p14:tracePt t="99420" x="6958013" y="4167188"/>
          <p14:tracePt t="99430" x="6945313" y="4230688"/>
          <p14:tracePt t="99440" x="6932613" y="4292600"/>
          <p14:tracePt t="99446" x="6919913" y="4367213"/>
          <p14:tracePt t="99457" x="6908800" y="4443413"/>
          <p14:tracePt t="99460" x="6908800" y="4505325"/>
          <p14:tracePt t="99470" x="6896100" y="4579938"/>
          <p14:tracePt t="99481" x="6896100" y="4630738"/>
          <p14:tracePt t="99486" x="6883400" y="4667250"/>
          <p14:tracePt t="99496" x="6883400" y="4692650"/>
          <p14:tracePt t="99500" x="6883400" y="4705350"/>
          <p14:tracePt t="99566" x="6883400" y="4692650"/>
          <p14:tracePt t="99576" x="6870700" y="4630738"/>
          <p14:tracePt t="99582" x="6870700" y="4554538"/>
          <p14:tracePt t="99592" x="6870700" y="4479925"/>
          <p14:tracePt t="99602" x="6883400" y="4418013"/>
          <p14:tracePt t="99608" x="6896100" y="4330700"/>
          <p14:tracePt t="99616" x="6919913" y="4241800"/>
          <p14:tracePt t="99622" x="6932613" y="4167188"/>
          <p14:tracePt t="99633" x="6945313" y="4117975"/>
          <p14:tracePt t="99643" x="6945313" y="4067175"/>
          <p14:tracePt t="99649" x="6958013" y="4054475"/>
          <p14:tracePt t="99658" x="6958013" y="4041775"/>
          <p14:tracePt t="99728" x="6958013" y="4054475"/>
          <p14:tracePt t="99739" x="6958013" y="4079875"/>
          <p14:tracePt t="99755" x="6945313" y="4092575"/>
          <p14:tracePt t="99764" x="6945313" y="4105275"/>
          <p14:tracePt t="99769" x="6945313" y="4117975"/>
          <p14:tracePt t="99785" x="6945313" y="4129088"/>
          <p14:tracePt t="99891" x="6958013" y="4105275"/>
          <p14:tracePt t="99902" x="6970713" y="4041775"/>
          <p14:tracePt t="99905" x="6970713" y="3967163"/>
          <p14:tracePt t="99915" x="6970713" y="3892550"/>
          <p14:tracePt t="99925" x="6983413" y="3816350"/>
          <p14:tracePt t="99930" x="6996113" y="3741738"/>
          <p14:tracePt t="99941" x="7008813" y="3703638"/>
          <p14:tracePt t="99944" x="7008813" y="3692525"/>
          <p14:tracePt t="99986" x="7019925" y="3692525"/>
          <p14:tracePt t="100007" x="7019925" y="3741738"/>
          <p14:tracePt t="100010" x="7019925" y="3803650"/>
          <p14:tracePt t="100020" x="7019925" y="3867150"/>
          <p14:tracePt t="100026" x="7019925" y="3916363"/>
          <p14:tracePt t="100036" x="7019925" y="3954463"/>
          <p14:tracePt t="100047" x="7019925" y="3992563"/>
          <p14:tracePt t="100050" x="7019925" y="4017963"/>
          <p14:tracePt t="100060" x="7019925" y="4029075"/>
          <p14:tracePt t="100388" x="6983413" y="4041775"/>
          <p14:tracePt t="100398" x="6919913" y="4067175"/>
          <p14:tracePt t="100408" x="6858000" y="4092575"/>
          <p14:tracePt t="100414" x="6770688" y="4117975"/>
          <p14:tracePt t="100424" x="6657975" y="4129088"/>
          <p14:tracePt t="100428" x="6570663" y="4154488"/>
          <p14:tracePt t="100441" x="6494463" y="4167188"/>
          <p14:tracePt t="100450" x="6419850" y="4167188"/>
          <p14:tracePt t="100455" x="6381750" y="4179888"/>
          <p14:tracePt t="100464" x="6345238" y="4179888"/>
          <p14:tracePt t="100470" x="6294438" y="4179888"/>
          <p14:tracePt t="100480" x="6269038" y="4179888"/>
          <p14:tracePt t="100491" x="6219825" y="4179888"/>
          <p14:tracePt t="100494" x="6169025" y="4179888"/>
          <p14:tracePt t="100505" x="6094413" y="4179888"/>
          <p14:tracePt t="100510" x="6007100" y="4179888"/>
          <p14:tracePt t="100522" x="5932488" y="4192588"/>
          <p14:tracePt t="100530" x="5819775" y="4205288"/>
          <p14:tracePt t="100534" x="5694363" y="4217988"/>
          <p14:tracePt t="100544" x="5443538" y="4267200"/>
          <p14:tracePt t="100550" x="5294313" y="4279900"/>
          <p14:tracePt t="100560" x="5168900" y="4305300"/>
          <p14:tracePt t="100570" x="5043488" y="4341813"/>
          <p14:tracePt t="100576" x="4943475" y="4367213"/>
          <p14:tracePt t="100586" x="4830763" y="4392613"/>
          <p14:tracePt t="100590" x="4768850" y="4418013"/>
          <p14:tracePt t="100600" x="4730750" y="4418013"/>
          <p14:tracePt t="100610" x="4692650" y="4430713"/>
          <p14:tracePt t="100616" x="4679950" y="4443413"/>
          <p14:tracePt t="100626" x="4667250" y="4454525"/>
          <p14:tracePt t="100630" x="4656138" y="4454525"/>
          <p14:tracePt t="100641" x="4643438" y="4454525"/>
          <p14:tracePt t="100656" x="4630738" y="4454525"/>
          <p14:tracePt t="100666" x="4618038" y="4454525"/>
          <p14:tracePt t="100672" x="4605338" y="4454525"/>
          <p14:tracePt t="100682" x="4592638" y="4454525"/>
          <p14:tracePt t="100692" x="4579938" y="4454525"/>
          <p14:tracePt t="100697" x="4579938" y="4467225"/>
          <p14:tracePt t="100706" x="4567238" y="4467225"/>
          <p14:tracePt t="100712" x="4554538" y="4467225"/>
          <p14:tracePt t="100723" x="4543425" y="4467225"/>
          <p14:tracePt t="100732" x="4543425" y="4479925"/>
          <p14:tracePt t="100736" x="4518025" y="4492625"/>
          <p14:tracePt t="100746" x="4505325" y="4518025"/>
          <p14:tracePt t="100752" x="4479925" y="4543425"/>
          <p14:tracePt t="100762" x="4454525" y="4567238"/>
          <p14:tracePt t="100772" x="4430713" y="4605338"/>
          <p14:tracePt t="100782" x="4392613" y="4643438"/>
          <p14:tracePt t="100789" x="4354513" y="4679950"/>
          <p14:tracePt t="100792" x="4341813" y="4718050"/>
          <p14:tracePt t="100802" x="4318000" y="4756150"/>
          <p14:tracePt t="100812" x="4305300" y="4779963"/>
          <p14:tracePt t="100818" x="4292600" y="4792663"/>
          <p14:tracePt t="100829" x="4279900" y="4818063"/>
          <p14:tracePt t="100833" x="4267200" y="4830763"/>
          <p14:tracePt t="100854" x="4267200" y="4843463"/>
          <p14:tracePt t="100908" x="4267200" y="4868863"/>
          <p14:tracePt t="100914" x="4254500" y="4879975"/>
          <p14:tracePt t="100924" x="4254500" y="4892675"/>
          <p14:tracePt t="100935" x="4230688" y="4930775"/>
          <p14:tracePt t="100940" x="4217988" y="4943475"/>
          <p14:tracePt t="100948" x="4205288" y="4968875"/>
          <p14:tracePt t="100955" x="4179888" y="4992688"/>
          <p14:tracePt t="100965" x="4167188" y="5043488"/>
          <p14:tracePt t="100976" x="4141788" y="5068888"/>
          <p14:tracePt t="100979" x="4117975" y="5092700"/>
          <p14:tracePt t="100991" x="4105275" y="5118100"/>
          <p14:tracePt t="100997" x="4092575" y="5156200"/>
          <p14:tracePt t="101006" x="4067175" y="5168900"/>
          <p14:tracePt t="101014" x="4054475" y="5181600"/>
          <p14:tracePt t="101023" x="4041775" y="5218113"/>
          <p14:tracePt t="101030" x="4029075" y="5230813"/>
          <p14:tracePt t="101034" x="4017963" y="5243513"/>
          <p14:tracePt t="101044" x="4005263" y="5281613"/>
          <p14:tracePt t="101054" x="4005263" y="5294313"/>
          <p14:tracePt t="101060" x="3992563" y="5305425"/>
          <p14:tracePt t="101074" x="3992563" y="5318125"/>
          <p14:tracePt t="101166" x="3979863" y="5318125"/>
          <p14:tracePt t="101190" x="3967163" y="5318125"/>
          <p14:tracePt t="101337" x="3954463" y="5294313"/>
          <p14:tracePt t="101343" x="3954463" y="5281613"/>
          <p14:tracePt t="101353" x="3941763" y="5268913"/>
          <p14:tracePt t="101369" x="3929063" y="5256213"/>
          <p14:tracePt t="101449" x="3929063" y="5243513"/>
          <p14:tracePt t="101463" x="3929063" y="5230813"/>
          <p14:tracePt t="101499" x="3929063" y="5218113"/>
          <p14:tracePt t="101540" x="3929063" y="5205413"/>
          <p14:tracePt t="101579" x="3929063" y="5194300"/>
          <p14:tracePt t="101635" x="3916363" y="5194300"/>
          <p14:tracePt t="101661" x="3892550" y="5181600"/>
          <p14:tracePt t="101665" x="3879850" y="5181600"/>
          <p14:tracePt t="101674" x="3829050" y="5156200"/>
          <p14:tracePt t="101680" x="3767138" y="5118100"/>
          <p14:tracePt t="101694" x="3692525" y="5068888"/>
          <p14:tracePt t="101700" x="3616325" y="4992688"/>
          <p14:tracePt t="101707" x="3529013" y="4918075"/>
          <p14:tracePt t="101716" x="3429000" y="4830763"/>
          <p14:tracePt t="101721" x="3341688" y="4756150"/>
          <p14:tracePt t="101731" x="3254375" y="4656138"/>
          <p14:tracePt t="101742" x="3203575" y="4605338"/>
          <p14:tracePt t="101746" x="3165475" y="4543425"/>
          <p14:tracePt t="101757" x="3128963" y="4505325"/>
          <p14:tracePt t="101761" x="3116263" y="4467225"/>
          <p14:tracePt t="101770" x="3103563" y="4454525"/>
          <p14:tracePt t="101780" x="3078163" y="4430713"/>
          <p14:tracePt t="101786" x="3078163" y="4418013"/>
          <p14:tracePt t="102023" x="3078163" y="4430713"/>
          <p14:tracePt t="102029" x="3078163" y="4443413"/>
          <p14:tracePt t="102039" x="3078163" y="4479925"/>
          <p14:tracePt t="102043" x="3078163" y="4505325"/>
          <p14:tracePt t="102056" x="3078163" y="4543425"/>
          <p14:tracePt t="102064" x="3078163" y="4579938"/>
          <p14:tracePt t="102071" x="3078163" y="4605338"/>
          <p14:tracePt t="102078" x="3078163" y="4630738"/>
          <p14:tracePt t="102084" x="3078163" y="4656138"/>
          <p14:tracePt t="102094" x="3065463" y="4667250"/>
          <p14:tracePt t="102104" x="3065463" y="4679950"/>
          <p14:tracePt t="102108" x="3065463" y="4692650"/>
          <p14:tracePt t="102137" x="3065463" y="4705350"/>
          <p14:tracePt t="102184" x="3065463" y="4718050"/>
          <p14:tracePt t="102204" x="3065463" y="4730750"/>
          <p14:tracePt t="102214" x="3065463" y="4743450"/>
          <p14:tracePt t="102224" x="3065463" y="4756150"/>
          <p14:tracePt t="102240" x="3065463" y="4768850"/>
          <p14:tracePt t="102244" x="3078163" y="4768850"/>
          <p14:tracePt t="102254" x="3078163" y="4779963"/>
          <p14:tracePt t="102320" x="3078163" y="4792663"/>
          <p14:tracePt t="102386" x="3065463" y="4779963"/>
          <p14:tracePt t="102390" x="3054350" y="4768850"/>
          <p14:tracePt t="102402" x="3054350" y="4718050"/>
          <p14:tracePt t="102406" x="3054350" y="4692650"/>
          <p14:tracePt t="102417" x="3054350" y="4667250"/>
          <p14:tracePt t="102426" x="3054350" y="4643438"/>
          <p14:tracePt t="102432" x="3054350" y="4605338"/>
          <p14:tracePt t="102446" x="3054350" y="4592638"/>
          <p14:tracePt t="102457" x="3065463" y="4567238"/>
          <p14:tracePt t="102714" x="3128963" y="4567238"/>
          <p14:tracePt t="102724" x="3165475" y="4567238"/>
          <p14:tracePt t="102728" x="3203575" y="4567238"/>
          <p14:tracePt t="102738" x="3228975" y="4567238"/>
          <p14:tracePt t="102751" x="3241675" y="4567238"/>
          <p14:tracePt t="102754" x="3254375" y="4567238"/>
          <p14:tracePt t="102790" x="3267075" y="4567238"/>
          <p14:tracePt t="102794" x="3278188" y="4567238"/>
          <p14:tracePt t="102810" x="3303588" y="4579938"/>
          <p14:tracePt t="102820" x="3328988" y="4618038"/>
          <p14:tracePt t="102830" x="3341688" y="4630738"/>
          <p14:tracePt t="102836" x="3378200" y="4656138"/>
          <p14:tracePt t="102844" x="3403600" y="4692650"/>
          <p14:tracePt t="102850" x="3429000" y="4718050"/>
          <p14:tracePt t="102860" x="3454400" y="4730750"/>
          <p14:tracePt t="102870" x="3454400" y="4743450"/>
          <p14:tracePt t="102876" x="3467100" y="4743450"/>
          <p14:tracePt t="102886" x="3467100" y="4756150"/>
          <p14:tracePt t="102890" x="3467100" y="4768850"/>
          <p14:tracePt t="102902" x="3479800" y="4768850"/>
          <p14:tracePt t="102917" x="3479800" y="4779963"/>
          <p14:tracePt t="102926" x="3490913" y="4779963"/>
          <p14:tracePt t="102956" x="3490913" y="4792663"/>
          <p14:tracePt t="102967" x="3503613" y="4792663"/>
          <p14:tracePt t="103013" x="3516313" y="4792663"/>
          <p14:tracePt t="103037" x="3529013" y="4792663"/>
          <p14:tracePt t="103046" x="3541713" y="4805363"/>
          <p14:tracePt t="103053" x="3541713" y="4818063"/>
          <p14:tracePt t="103062" x="3567113" y="4830763"/>
          <p14:tracePt t="103072" x="3579813" y="4843463"/>
          <p14:tracePt t="103076" x="3590925" y="4868863"/>
          <p14:tracePt t="103086" x="3616325" y="4879975"/>
          <p14:tracePt t="103092" x="3629025" y="4905375"/>
          <p14:tracePt t="103103" x="3654425" y="4918075"/>
          <p14:tracePt t="103112" x="3667125" y="4930775"/>
          <p14:tracePt t="103120" x="3679825" y="4930775"/>
          <p14:tracePt t="103136" x="3703638" y="4956175"/>
          <p14:tracePt t="103142" x="3729038" y="4968875"/>
          <p14:tracePt t="103152" x="3754438" y="4992688"/>
          <p14:tracePt t="103158" x="3779838" y="5005388"/>
          <p14:tracePt t="103168" x="3803650" y="5018088"/>
          <p14:tracePt t="103172" x="3803650" y="5030788"/>
          <p14:tracePt t="103182" x="3816350" y="5043488"/>
          <p14:tracePt t="103192" x="3829050" y="5043488"/>
          <p14:tracePt t="103214" x="3841750" y="5043488"/>
          <p14:tracePt t="103224" x="3841750" y="5056188"/>
          <p14:tracePt t="103254" x="3854450" y="5068888"/>
          <p14:tracePt t="103279" x="3867150" y="5092700"/>
          <p14:tracePt t="103294" x="3879850" y="5105400"/>
          <p14:tracePt t="103304" x="3892550" y="5118100"/>
          <p14:tracePt t="103320" x="3905250" y="5130800"/>
          <p14:tracePt t="103344" x="3916363" y="5130800"/>
          <p14:tracePt t="103360" x="3916363" y="5143500"/>
          <p14:tracePt t="103370" x="3929063" y="5143500"/>
          <p14:tracePt t="103401" x="3929063" y="5156200"/>
          <p14:tracePt t="103410" x="3941763" y="5168900"/>
          <p14:tracePt t="103414" x="3954463" y="5181600"/>
          <p14:tracePt t="103424" x="3967163" y="5205413"/>
          <p14:tracePt t="103435" x="3979863" y="5230813"/>
          <p14:tracePt t="103440" x="4005263" y="5256213"/>
          <p14:tracePt t="103451" x="4017963" y="5281613"/>
          <p14:tracePt t="103458" x="4041775" y="5318125"/>
          <p14:tracePt t="103468" x="4054475" y="5343525"/>
          <p14:tracePt t="103477" x="4054475" y="5368925"/>
          <p14:tracePt t="103481" x="4067175" y="5394325"/>
          <p14:tracePt t="103490" x="4067175" y="5407025"/>
          <p14:tracePt t="103496" x="4079875" y="5430838"/>
          <p14:tracePt t="103516" x="4079875" y="5443538"/>
          <p14:tracePt t="103536" x="4092575" y="5443538"/>
          <p14:tracePt t="104369" x="4079875" y="5443538"/>
          <p14:tracePt t="104379" x="4067175" y="5443538"/>
          <p14:tracePt t="104399" x="4054475" y="5443538"/>
          <p14:tracePt t="104429" x="4041775" y="5443538"/>
          <p14:tracePt t="104438" x="4029075" y="5430838"/>
          <p14:tracePt t="104448" x="4017963" y="5418138"/>
          <p14:tracePt t="104458" x="4005263" y="5394325"/>
          <p14:tracePt t="104466" x="3992563" y="5381625"/>
          <p14:tracePt t="104474" x="3979863" y="5356225"/>
          <p14:tracePt t="104480" x="3954463" y="5343525"/>
          <p14:tracePt t="104490" x="3929063" y="5330825"/>
          <p14:tracePt t="104500" x="3916363" y="5305425"/>
          <p14:tracePt t="104504" x="3892550" y="5294313"/>
          <p14:tracePt t="104514" x="3879850" y="5281613"/>
          <p14:tracePt t="104520" x="3867150" y="5268913"/>
          <p14:tracePt t="104530" x="3841750" y="5256213"/>
          <p14:tracePt t="104540" x="3816350" y="5230813"/>
          <p14:tracePt t="104544" x="3792538" y="5205413"/>
          <p14:tracePt t="104554" x="3754438" y="5194300"/>
          <p14:tracePt t="104560" x="3716338" y="5156200"/>
          <p14:tracePt t="104570" x="3679825" y="5130800"/>
          <p14:tracePt t="104581" x="3629025" y="5092700"/>
          <p14:tracePt t="104584" x="3567113" y="5043488"/>
          <p14:tracePt t="104596" x="3529013" y="4992688"/>
          <p14:tracePt t="104600" x="3479800" y="4968875"/>
          <p14:tracePt t="104610" x="3454400" y="4943475"/>
          <p14:tracePt t="104620" x="3441700" y="4930775"/>
          <p14:tracePt t="104734" x="3441700" y="4918075"/>
          <p14:tracePt t="104881" x="3441700" y="4905375"/>
          <p14:tracePt t="104884" x="3441700" y="4892675"/>
          <p14:tracePt t="104892" x="3441700" y="4879975"/>
          <p14:tracePt t="104902" x="3441700" y="4868863"/>
          <p14:tracePt t="104908" x="3441700" y="4843463"/>
          <p14:tracePt t="104918" x="3441700" y="4830763"/>
          <p14:tracePt t="104922" x="3441700" y="4818063"/>
          <p14:tracePt t="104934" x="3441700" y="4805363"/>
          <p14:tracePt t="104948" x="3454400" y="4779963"/>
          <p14:tracePt t="104965" x="3454400" y="4768850"/>
          <p14:tracePt t="104988" x="3454400" y="4756150"/>
          <p14:tracePt t="105004" x="3454400" y="4743450"/>
          <p14:tracePt t="105024" x="3454400" y="4730750"/>
          <p14:tracePt t="105034" x="3454400" y="4718050"/>
          <p14:tracePt t="105038" x="3454400" y="4705350"/>
          <p14:tracePt t="105045" x="3454400" y="4679950"/>
          <p14:tracePt t="105055" x="3467100" y="4667250"/>
          <p14:tracePt t="105065" x="3479800" y="4643438"/>
          <p14:tracePt t="105070" x="3490913" y="4618038"/>
          <p14:tracePt t="105082" x="3503613" y="4592638"/>
          <p14:tracePt t="105084" x="3516313" y="4567238"/>
          <p14:tracePt t="105094" x="3554413" y="4554538"/>
          <p14:tracePt t="105104" x="3567113" y="4530725"/>
          <p14:tracePt t="105110" x="3579813" y="4518025"/>
          <p14:tracePt t="105120" x="3590925" y="4518025"/>
          <p14:tracePt t="105124" x="3603625" y="4505325"/>
          <p14:tracePt t="105208" x="3616325" y="4505325"/>
          <p14:tracePt t="105231" x="3629025" y="4505325"/>
          <p14:tracePt t="105240" x="3641725" y="4492625"/>
          <p14:tracePt t="105247" x="3667125" y="4479925"/>
          <p14:tracePt t="105257" x="3703638" y="4479925"/>
          <p14:tracePt t="105267" x="3741738" y="4454525"/>
          <p14:tracePt t="105270" x="3767138" y="4443413"/>
          <p14:tracePt t="105282" x="3792538" y="4443413"/>
          <p14:tracePt t="105286" x="3803650" y="4443413"/>
          <p14:tracePt t="105297" x="3816350" y="4430713"/>
          <p14:tracePt t="105306" x="3829050" y="4430713"/>
          <p14:tracePt t="105336" x="3841750" y="4430713"/>
          <p14:tracePt t="105393" x="3854450" y="4430713"/>
          <p14:tracePt t="105428" x="3879850" y="4430713"/>
          <p14:tracePt t="105432" x="3892550" y="4430713"/>
          <p14:tracePt t="105442" x="3929063" y="4443413"/>
          <p14:tracePt t="105449" x="3967163" y="4467225"/>
          <p14:tracePt t="105458" x="4005263" y="4467225"/>
          <p14:tracePt t="105468" x="4067175" y="4492625"/>
          <p14:tracePt t="105473" x="4105275" y="4505325"/>
          <p14:tracePt t="105482" x="4179888" y="4543425"/>
          <p14:tracePt t="105488" x="4205288" y="4554538"/>
          <p14:tracePt t="105498" x="4230688" y="4554538"/>
          <p14:tracePt t="105508" x="4230688" y="4567238"/>
          <p14:tracePt t="105513" x="4241800" y="4579938"/>
          <p14:tracePt t="105538" x="4254500" y="4579938"/>
          <p14:tracePt t="106442" x="4254500" y="4567238"/>
          <p14:tracePt t="106456" x="4254500" y="4554538"/>
          <p14:tracePt t="106466" x="4254500" y="4543425"/>
          <p14:tracePt t="106482" x="4241800" y="4530725"/>
          <p14:tracePt t="106496" x="4241800" y="4518025"/>
          <p14:tracePt t="106512" x="4230688" y="4492625"/>
          <p14:tracePt t="106532" x="4217988" y="4492625"/>
          <p14:tracePt t="106536" x="4217988" y="4479925"/>
          <p14:tracePt t="106552" x="4205288" y="4479925"/>
          <p14:tracePt t="106563" x="4205288" y="4467225"/>
          <p14:tracePt t="107315" x="4217988" y="4467225"/>
          <p14:tracePt t="107319" x="4230688" y="4479925"/>
          <p14:tracePt t="107329" x="4241800" y="4505325"/>
          <p14:tracePt t="107339" x="4254500" y="4518025"/>
          <p14:tracePt t="107345" x="4267200" y="4530725"/>
          <p14:tracePt t="107354" x="4279900" y="4543425"/>
          <p14:tracePt t="107361" x="4279900" y="4554538"/>
          <p14:tracePt t="107372" x="4292600" y="4554538"/>
          <p14:tracePt t="107381" x="4292600" y="4567238"/>
          <p14:tracePt t="107385" x="4292600" y="4579938"/>
          <p14:tracePt t="107412" x="4305300" y="4592638"/>
          <p14:tracePt t="107490" x="4305300" y="4605338"/>
          <p14:tracePt t="107500" x="4318000" y="4605338"/>
          <p14:tracePt t="107506" x="4318000" y="4618038"/>
          <p14:tracePt t="107516" x="4330700" y="4618038"/>
          <p14:tracePt t="107520" x="4330700" y="4630738"/>
          <p14:tracePt t="107530" x="4330700" y="4643438"/>
          <p14:tracePt t="107556" x="4341813" y="4656138"/>
          <p14:tracePt t="107586" x="4341813" y="4667250"/>
          <p14:tracePt t="107868" x="4341813" y="4692650"/>
          <p14:tracePt t="107878" x="4341813" y="4705350"/>
          <p14:tracePt t="107884" x="4341813" y="4718050"/>
          <p14:tracePt t="107894" x="4341813" y="4743450"/>
          <p14:tracePt t="107908" x="4330700" y="4756150"/>
          <p14:tracePt t="107918" x="4330700" y="4779963"/>
          <p14:tracePt t="108014" x="4330700" y="4792663"/>
          <p14:tracePt t="108167" x="4330700" y="4805363"/>
          <p14:tracePt t="108187" x="4330700" y="4818063"/>
          <p14:tracePt t="108389" x="4330700" y="4830763"/>
          <p14:tracePt t="108394" x="4341813" y="4830763"/>
          <p14:tracePt t="108410" x="4354513" y="4843463"/>
          <p14:tracePt t="108530" x="4367213" y="4843463"/>
          <p14:tracePt t="108636" x="4367213" y="4856163"/>
          <p14:tracePt t="108647" x="4367213" y="4868863"/>
          <p14:tracePt t="108650" x="4379913" y="4879975"/>
          <p14:tracePt t="108676" x="4418013" y="4930775"/>
          <p14:tracePt t="108686" x="4418013" y="4943475"/>
          <p14:tracePt t="108690" x="4430713" y="4968875"/>
          <p14:tracePt t="108700" x="4443413" y="4981575"/>
          <p14:tracePt t="108710" x="4454525" y="5005388"/>
          <p14:tracePt t="108716" x="4467225" y="5030788"/>
          <p14:tracePt t="108726" x="4479925" y="5056188"/>
          <p14:tracePt t="108730" x="4479925" y="5068888"/>
          <p14:tracePt t="108742" x="4505325" y="5092700"/>
          <p14:tracePt t="108752" x="4505325" y="5105400"/>
          <p14:tracePt t="108757" x="4518025" y="5130800"/>
          <p14:tracePt t="108766" x="4518025" y="5143500"/>
          <p14:tracePt t="108772" x="4530725" y="5156200"/>
          <p14:tracePt t="108782" x="4530725" y="5181600"/>
          <p14:tracePt t="108792" x="4543425" y="5181600"/>
          <p14:tracePt t="108796" x="4554538" y="5194300"/>
          <p14:tracePt t="108807" x="4554538" y="5205413"/>
          <p14:tracePt t="108812" x="4554538" y="5218113"/>
          <p14:tracePt t="108822" x="4567238" y="5243513"/>
          <p14:tracePt t="108833" x="4579938" y="5243513"/>
          <p14:tracePt t="108837" x="4579938" y="5256213"/>
          <p14:tracePt t="108847" x="4579938" y="5268913"/>
          <p14:tracePt t="108872" x="4579938" y="5281613"/>
          <p14:tracePt t="108888" x="4579938" y="5294313"/>
          <p14:tracePt t="108958" x="4592638" y="5294313"/>
          <p14:tracePt t="108976" x="4592638" y="5305425"/>
          <p14:tracePt t="108995" x="4592638" y="5330825"/>
          <p14:tracePt t="109009" x="4605338" y="5343525"/>
          <p14:tracePt t="109025" x="4605338" y="5356225"/>
          <p14:tracePt t="109054" x="4605338" y="5368925"/>
          <p14:tracePt t="109373" x="4592638" y="5368925"/>
          <p14:tracePt t="109376" x="4567238" y="5368925"/>
          <p14:tracePt t="109389" x="4554538" y="5356225"/>
          <p14:tracePt t="109396" x="4554538" y="5343525"/>
          <p14:tracePt t="109402" x="4530725" y="5318125"/>
          <p14:tracePt t="109412" x="4530725" y="5294313"/>
          <p14:tracePt t="109416" x="4530725" y="5281613"/>
          <p14:tracePt t="109426" x="4530725" y="5268913"/>
          <p14:tracePt t="109440" x="4530725" y="5256213"/>
          <p14:tracePt t="109443" x="4530725" y="5230813"/>
          <p14:tracePt t="109453" x="4530725" y="5205413"/>
          <p14:tracePt t="109459" x="4518025" y="5181600"/>
          <p14:tracePt t="109469" x="4518025" y="5156200"/>
          <p14:tracePt t="109480" x="4505325" y="5143500"/>
          <p14:tracePt t="109483" x="4505325" y="5130800"/>
          <p14:tracePt t="109493" x="4505325" y="5105400"/>
          <p14:tracePt t="109498" x="4492625" y="5092700"/>
          <p14:tracePt t="109508" x="4492625" y="5081588"/>
          <p14:tracePt t="109518" x="4479925" y="5068888"/>
          <p14:tracePt t="109522" x="4479925" y="5056188"/>
          <p14:tracePt t="109532" x="4467225" y="5043488"/>
          <p14:tracePt t="109548" x="4454525" y="5030788"/>
          <p14:tracePt t="109564" x="4443413" y="5018088"/>
          <p14:tracePt t="109574" x="4430713" y="5005388"/>
          <p14:tracePt t="109578" x="4430713" y="4992688"/>
          <p14:tracePt t="109598" x="4418013" y="4968875"/>
          <p14:tracePt t="109604" x="4405313" y="4956175"/>
          <p14:tracePt t="109614" x="4405313" y="4943475"/>
          <p14:tracePt t="109618" x="4392613" y="4918075"/>
          <p14:tracePt t="109628" x="4379913" y="4892675"/>
          <p14:tracePt t="109638" x="4367213" y="4879975"/>
          <p14:tracePt t="109644" x="4341813" y="4843463"/>
          <p14:tracePt t="109655" x="4341813" y="4818063"/>
          <p14:tracePt t="109658" x="4330700" y="4805363"/>
          <p14:tracePt t="109670" x="4318000" y="4779963"/>
          <p14:tracePt t="109680" x="4318000" y="4756150"/>
          <p14:tracePt t="109694" x="4305300" y="4730750"/>
          <p14:tracePt t="109700" x="4292600" y="4718050"/>
          <p14:tracePt t="109720" x="4292600" y="4705350"/>
          <p14:tracePt t="109724" x="4292600" y="4692650"/>
          <p14:tracePt t="109740" x="4279900" y="4679950"/>
          <p14:tracePt t="109760" x="4279900" y="4656138"/>
          <p14:tracePt t="109764" x="4267200" y="4643438"/>
          <p14:tracePt t="109774" x="4254500" y="4630738"/>
          <p14:tracePt t="109780" x="4241800" y="4592638"/>
          <p14:tracePt t="109790" x="4217988" y="4567238"/>
          <p14:tracePt t="109800" x="4205288" y="4530725"/>
          <p14:tracePt t="109806" x="4179888" y="4505325"/>
          <p14:tracePt t="109816" x="4167188" y="4479925"/>
          <p14:tracePt t="109820" x="4167188" y="4443413"/>
          <p14:tracePt t="109840" x="4154488" y="4430713"/>
          <p14:tracePt t="110160" x="4179888" y="4443413"/>
          <p14:tracePt t="110168" x="4179888" y="4467225"/>
          <p14:tracePt t="110178" x="4205288" y="4505325"/>
          <p14:tracePt t="110184" x="4217988" y="4543425"/>
          <p14:tracePt t="110195" x="4241800" y="4567238"/>
          <p14:tracePt t="110207" x="4254500" y="4605338"/>
          <p14:tracePt t="110210" x="4267200" y="4630738"/>
          <p14:tracePt t="110219" x="4279900" y="4656138"/>
          <p14:tracePt t="110225" x="4292600" y="4667250"/>
          <p14:tracePt t="110235" x="4305300" y="4692650"/>
          <p14:tracePt t="110246" x="4318000" y="4718050"/>
          <p14:tracePt t="110251" x="4318000" y="4730750"/>
          <p14:tracePt t="110261" x="4330700" y="4743450"/>
          <p14:tracePt t="110265" x="4341813" y="4756150"/>
          <p14:tracePt t="110276" x="4354513" y="4768850"/>
          <p14:tracePt t="110284" x="4367213" y="4768850"/>
          <p14:tracePt t="110290" x="4367213" y="4779963"/>
          <p14:tracePt t="110306" x="4379913" y="4792663"/>
          <p14:tracePt t="110314" x="4379913" y="4805363"/>
          <p14:tracePt t="110324" x="4392613" y="4818063"/>
          <p14:tracePt t="110330" x="4405313" y="4830763"/>
          <p14:tracePt t="110340" x="4418013" y="4843463"/>
          <p14:tracePt t="110344" x="4430713" y="4868863"/>
          <p14:tracePt t="110356" x="4454525" y="4879975"/>
          <p14:tracePt t="110366" x="4454525" y="4905375"/>
          <p14:tracePt t="110371" x="4479925" y="4930775"/>
          <p14:tracePt t="110380" x="4492625" y="4956175"/>
          <p14:tracePt t="110387" x="4505325" y="4981575"/>
          <p14:tracePt t="110396" x="4518025" y="5005388"/>
          <p14:tracePt t="110406" x="4530725" y="5043488"/>
          <p14:tracePt t="110410" x="4530725" y="5081588"/>
          <p14:tracePt t="110420" x="4543425" y="5118100"/>
          <p14:tracePt t="110426" x="4567238" y="5143500"/>
          <p14:tracePt t="110436" x="4567238" y="5181600"/>
          <p14:tracePt t="110446" x="4579938" y="5218113"/>
          <p14:tracePt t="110450" x="4592638" y="5256213"/>
          <p14:tracePt t="110460" x="4605338" y="5281613"/>
          <p14:tracePt t="110466" x="4605338" y="5294313"/>
          <p14:tracePt t="110476" x="4618038" y="5305425"/>
          <p14:tracePt t="110486" x="4618038" y="5318125"/>
          <p14:tracePt t="110502" x="4630738" y="5343525"/>
          <p14:tracePt t="110506" x="4643438" y="5343525"/>
          <p14:tracePt t="110516" x="4643438" y="5356225"/>
          <p14:tracePt t="110532" x="4656138" y="5356225"/>
          <p14:tracePt t="110546" x="4656138" y="5368925"/>
          <p14:tracePt t="110573" x="4667250" y="5368925"/>
          <p14:tracePt t="110582" x="4667250" y="5381625"/>
          <p14:tracePt t="113267" x="4667250" y="5368925"/>
          <p14:tracePt t="113270" x="4667250" y="5356225"/>
          <p14:tracePt t="113280" x="4656138" y="5330825"/>
          <p14:tracePt t="113286" x="4656138" y="5305425"/>
          <p14:tracePt t="113296" x="4656138" y="5268913"/>
          <p14:tracePt t="113306" x="4656138" y="5230813"/>
          <p14:tracePt t="113310" x="4643438" y="5205413"/>
          <p14:tracePt t="113320" x="4643438" y="5181600"/>
          <p14:tracePt t="113327" x="4643438" y="5143500"/>
          <p14:tracePt t="113336" x="4643438" y="5105400"/>
          <p14:tracePt t="113347" x="4630738" y="5081588"/>
          <p14:tracePt t="113352" x="4630738" y="5056188"/>
          <p14:tracePt t="113362" x="4618038" y="4992688"/>
          <p14:tracePt t="113368" x="4618038" y="4930775"/>
          <p14:tracePt t="113377" x="4605338" y="4905375"/>
          <p14:tracePt t="113386" x="4592638" y="4868863"/>
          <p14:tracePt t="113392" x="4592638" y="4856163"/>
          <p14:tracePt t="113402" x="4579938" y="4830763"/>
          <p14:tracePt t="113406" x="4579938" y="4818063"/>
          <p14:tracePt t="113418" x="4567238" y="4805363"/>
          <p14:tracePt t="113426" x="4567238" y="4792663"/>
          <p14:tracePt t="113442" x="4554538" y="4779963"/>
          <p14:tracePt t="113456" x="4554538" y="4768850"/>
          <p14:tracePt t="113467" x="4543425" y="4756150"/>
          <p14:tracePt t="113472" x="4543425" y="4743450"/>
          <p14:tracePt t="113482" x="4530725" y="4743450"/>
          <p14:tracePt t="113488" x="4530725" y="4718050"/>
          <p14:tracePt t="113498" x="4518025" y="4705350"/>
          <p14:tracePt t="113508" x="4505325" y="4692650"/>
          <p14:tracePt t="113512" x="4505325" y="4679950"/>
          <p14:tracePt t="113522" x="4492625" y="4679950"/>
          <p14:tracePt t="113533" x="4492625" y="4656138"/>
          <p14:tracePt t="113548" x="4479925" y="4643438"/>
          <p14:tracePt t="113552" x="4479925" y="4630738"/>
          <p14:tracePt t="113562" x="4479925" y="4618038"/>
          <p14:tracePt t="113578" x="4467225" y="4618038"/>
          <p14:tracePt t="113646" x="4467225" y="4605338"/>
          <p14:tracePt t="113659" x="4454525" y="4605338"/>
          <p14:tracePt t="113685" x="4443413" y="4605338"/>
          <p14:tracePt t="113689" x="4443413" y="4592638"/>
          <p14:tracePt t="113699" x="4418013" y="4579938"/>
          <p14:tracePt t="113712" x="4405313" y="4567238"/>
          <p14:tracePt t="113716" x="4392613" y="4554538"/>
          <p14:tracePt t="113724" x="4367213" y="4543425"/>
          <p14:tracePt t="113731" x="4341813" y="4530725"/>
          <p14:tracePt t="113741" x="4330700" y="4518025"/>
          <p14:tracePt t="113750" x="4305300" y="4505325"/>
          <p14:tracePt t="113754" x="4292600" y="4505325"/>
          <p14:tracePt t="113765" x="4279900" y="4492625"/>
          <p14:tracePt t="113770" x="4279900" y="4479925"/>
          <p14:tracePt t="113780" x="4267200" y="4479925"/>
          <p14:tracePt t="113790" x="4267200" y="4467225"/>
          <p14:tracePt t="114224" x="4254500" y="4467225"/>
          <p14:tracePt t="114234" x="4241800" y="4454525"/>
          <p14:tracePt t="114900" x="4241800" y="4467225"/>
          <p14:tracePt t="114910" x="4241800" y="4479925"/>
          <p14:tracePt t="114924" x="4254500" y="4492625"/>
          <p14:tracePt t="114934" x="4254500" y="4518025"/>
          <p14:tracePt t="114950" x="4267200" y="4554538"/>
          <p14:tracePt t="114960" x="4279900" y="4567238"/>
          <p14:tracePt t="114964" x="4279900" y="4579938"/>
          <p14:tracePt t="114976" x="4279900" y="4592638"/>
          <p14:tracePt t="114981" x="4292600" y="4605338"/>
          <p14:tracePt t="114990" x="4305300" y="4630738"/>
          <p14:tracePt t="115000" x="4305300" y="4656138"/>
          <p14:tracePt t="115006" x="4330700" y="4667250"/>
          <p14:tracePt t="115016" x="4330700" y="4705350"/>
          <p14:tracePt t="115020" x="4341813" y="4718050"/>
          <p14:tracePt t="115030" x="4354513" y="4743450"/>
          <p14:tracePt t="115040" x="4354513" y="4756150"/>
          <p14:tracePt t="115050" x="4379913" y="4792663"/>
          <p14:tracePt t="115056" x="4392613" y="4805363"/>
          <p14:tracePt t="115060" x="4405313" y="4830763"/>
          <p14:tracePt t="115070" x="4418013" y="4856163"/>
          <p14:tracePt t="115080" x="4430713" y="4868863"/>
          <p14:tracePt t="115086" x="4430713" y="4879975"/>
          <p14:tracePt t="115097" x="4443413" y="4905375"/>
          <p14:tracePt t="115104" x="4454525" y="4918075"/>
          <p14:tracePt t="115115" x="4454525" y="4943475"/>
          <p14:tracePt t="115123" x="4467225" y="4956175"/>
          <p14:tracePt t="115151" x="4479925" y="4981575"/>
          <p14:tracePt t="115154" x="4492625" y="5005388"/>
          <p14:tracePt t="115168" x="4492625" y="5018088"/>
          <p14:tracePt t="115176" x="4492625" y="5030788"/>
          <p14:tracePt t="115202" x="4492625" y="5043488"/>
          <p14:tracePt t="115218" x="4492625" y="5056188"/>
          <p14:tracePt t="115242" x="4505325" y="5081588"/>
          <p14:tracePt t="115248" x="4505325" y="5092700"/>
          <p14:tracePt t="115258" x="4505325" y="5118100"/>
          <p14:tracePt t="115263" x="4518025" y="5130800"/>
          <p14:tracePt t="115272" x="4530725" y="5156200"/>
          <p14:tracePt t="115282" x="4543425" y="5181600"/>
          <p14:tracePt t="115298" x="4554538" y="5194300"/>
          <p14:tracePt t="115302" x="4554538" y="5205413"/>
          <p14:tracePt t="115313" x="4554538" y="5218113"/>
          <p14:tracePt t="115324" x="4554538" y="5230813"/>
          <p14:tracePt t="115329" x="4567238" y="5230813"/>
          <p14:tracePt t="115344" x="4579938" y="5230813"/>
          <p14:tracePt t="115378" x="4592638" y="5243513"/>
          <p14:tracePt t="115395" x="4592638" y="5268913"/>
          <p14:tracePt t="115404" x="4605338" y="5281613"/>
          <p14:tracePt t="115409" x="4618038" y="5305425"/>
          <p14:tracePt t="115419" x="4630738" y="5356225"/>
          <p14:tracePt t="115425" x="4643438" y="5394325"/>
          <p14:tracePt t="115437" x="4656138" y="5456238"/>
          <p14:tracePt t="115445" x="4667250" y="5494338"/>
          <p14:tracePt t="115451" x="4679950" y="5530850"/>
          <p14:tracePt t="115460" x="4679950" y="5568950"/>
          <p14:tracePt t="115464" x="4679950" y="5581650"/>
          <p14:tracePt t="115474" x="4692650" y="5581650"/>
          <p14:tracePt t="115485" x="4692650" y="5594350"/>
          <p14:tracePt t="115490" x="4692650" y="5607050"/>
          <p14:tracePt t="115773" x="4730750" y="5607050"/>
          <p14:tracePt t="115783" x="4818063" y="5607050"/>
          <p14:tracePt t="115790" x="4905375" y="5581650"/>
          <p14:tracePt t="115799" x="5005388" y="5568950"/>
          <p14:tracePt t="115809" x="5092700" y="5543550"/>
          <p14:tracePt t="115814" x="5156200" y="5530850"/>
          <p14:tracePt t="115823" x="5168900" y="5518150"/>
          <p14:tracePt t="115830" x="5181600" y="5507038"/>
          <p14:tracePt t="115853" x="5181600" y="5494338"/>
          <p14:tracePt t="115968" x="5181600" y="5481638"/>
          <p14:tracePt t="115974" x="5194300" y="5481638"/>
          <p14:tracePt t="115988" x="5194300" y="5468938"/>
          <p14:tracePt t="115998" x="5194300" y="5456238"/>
          <p14:tracePt t="116050" x="5194300" y="5443538"/>
          <p14:tracePt t="116054" x="5194300" y="5418138"/>
          <p14:tracePt t="116064" x="5194300" y="5394325"/>
          <p14:tracePt t="116070" x="5205413" y="5368925"/>
          <p14:tracePt t="116081" x="5230813" y="5343525"/>
          <p14:tracePt t="116091" x="5256213" y="5305425"/>
          <p14:tracePt t="116096" x="5305425" y="5256213"/>
          <p14:tracePt t="116105" x="5381625" y="5205413"/>
          <p14:tracePt t="116114" x="5456238" y="5156200"/>
          <p14:tracePt t="116120" x="5543550" y="5118100"/>
          <p14:tracePt t="116131" x="5619750" y="5092700"/>
          <p14:tracePt t="116144" x="5694363" y="5068888"/>
          <p14:tracePt t="116146" x="5743575" y="5056188"/>
          <p14:tracePt t="116150" x="5768975" y="5043488"/>
          <p14:tracePt t="116160" x="5794375" y="5043488"/>
          <p14:tracePt t="116170" x="5819775" y="5043488"/>
          <p14:tracePt t="116186" x="5832475" y="5043488"/>
          <p14:tracePt t="116216" x="5843588" y="5043488"/>
          <p14:tracePt t="116240" x="5856288" y="5043488"/>
          <p14:tracePt t="116252" x="5868988" y="5043488"/>
          <p14:tracePt t="116266" x="5881688" y="5043488"/>
          <p14:tracePt t="116272" x="5907088" y="5056188"/>
          <p14:tracePt t="116282" x="5919788" y="5068888"/>
          <p14:tracePt t="116292" x="5932488" y="5068888"/>
          <p14:tracePt t="116296" x="5956300" y="5068888"/>
          <p14:tracePt t="116306" x="5969000" y="5081588"/>
          <p14:tracePt t="116312" x="5981700" y="5081588"/>
          <p14:tracePt t="116322" x="6007100" y="5081588"/>
          <p14:tracePt t="116332" x="6007100" y="5092700"/>
          <p14:tracePt t="116336" x="6019800" y="5092700"/>
          <p14:tracePt t="116346" x="6032500" y="5092700"/>
          <p14:tracePt t="116352" x="6045200" y="5081588"/>
          <p14:tracePt t="116362" x="6069013" y="5081588"/>
          <p14:tracePt t="116372" x="6107113" y="5056188"/>
          <p14:tracePt t="116380" x="6145213" y="5030788"/>
          <p14:tracePt t="116388" x="6194425" y="4956175"/>
          <p14:tracePt t="116392" x="6257925" y="4879975"/>
          <p14:tracePt t="116402" x="6319838" y="4830763"/>
          <p14:tracePt t="116412" x="6357938" y="4779963"/>
          <p14:tracePt t="116418" x="6394450" y="4743450"/>
          <p14:tracePt t="116428" x="6419850" y="4705350"/>
          <p14:tracePt t="116432" x="6445250" y="4679950"/>
          <p14:tracePt t="116442" x="6457950" y="4656138"/>
          <p14:tracePt t="116453" x="6470650" y="4630738"/>
          <p14:tracePt t="116459" x="6483350" y="4605338"/>
          <p14:tracePt t="116470" x="6494463" y="4579938"/>
          <p14:tracePt t="116472" x="6494463" y="4554538"/>
          <p14:tracePt t="116485" x="6507163" y="4530725"/>
          <p14:tracePt t="116498" x="6507163" y="4518025"/>
          <p14:tracePt t="116508" x="6519863" y="4505325"/>
          <p14:tracePt t="116524" x="6519863" y="4479925"/>
          <p14:tracePt t="116538" x="6519863" y="4454525"/>
          <p14:tracePt t="116548" x="6519863" y="4430713"/>
          <p14:tracePt t="116554" x="6519863" y="4405313"/>
          <p14:tracePt t="116568" x="6519863" y="4379913"/>
          <p14:tracePt t="116574" x="6519863" y="4354513"/>
          <p14:tracePt t="116578" x="6532563" y="4330700"/>
          <p14:tracePt t="116590" x="6532563" y="4305300"/>
          <p14:tracePt t="116594" x="6545263" y="4279900"/>
          <p14:tracePt t="116604" x="6545263" y="4241800"/>
          <p14:tracePt t="116615" x="6557963" y="4205288"/>
          <p14:tracePt t="116620" x="6570663" y="4154488"/>
          <p14:tracePt t="116630" x="6594475" y="4092575"/>
          <p14:tracePt t="116634" x="6607175" y="4029075"/>
          <p14:tracePt t="116645" x="6619875" y="3967163"/>
          <p14:tracePt t="116654" x="6645275" y="3905250"/>
          <p14:tracePt t="116660" x="6670675" y="3829050"/>
          <p14:tracePt t="116670" x="6696075" y="3741738"/>
          <p14:tracePt t="116675" x="6719888" y="3654425"/>
          <p14:tracePt t="116684" x="6732588" y="3579813"/>
          <p14:tracePt t="116694" x="6745288" y="3529013"/>
          <p14:tracePt t="116700" x="6770688" y="3454400"/>
          <p14:tracePt t="116711" x="6783388" y="3403600"/>
          <p14:tracePt t="116716" x="6796088" y="3378200"/>
          <p14:tracePt t="116727" x="6796088" y="3367088"/>
          <p14:tracePt t="116807" x="6807200" y="3390900"/>
          <p14:tracePt t="116816" x="6832600" y="3479800"/>
          <p14:tracePt t="116820" x="6845300" y="3554413"/>
          <p14:tracePt t="116833" x="6858000" y="3616325"/>
          <p14:tracePt t="116837" x="6883400" y="3716338"/>
          <p14:tracePt t="116846" x="6896100" y="3841750"/>
          <p14:tracePt t="116856" x="6908800" y="3929063"/>
          <p14:tracePt t="116862" x="6919913" y="4041775"/>
          <p14:tracePt t="116873" x="6919913" y="4141788"/>
          <p14:tracePt t="116877" x="6919913" y="4230688"/>
          <p14:tracePt t="116886" x="6919913" y="4318000"/>
          <p14:tracePt t="116896" x="6919913" y="4392613"/>
          <p14:tracePt t="116902" x="6919913" y="4467225"/>
          <p14:tracePt t="116913" x="6896100" y="4554538"/>
          <p14:tracePt t="116916" x="6870700" y="4643438"/>
          <p14:tracePt t="116927" x="6858000" y="4718050"/>
          <p14:tracePt t="116938" x="6858000" y="4779963"/>
          <p14:tracePt t="116942" x="6845300" y="4830763"/>
          <p14:tracePt t="116952" x="6832600" y="4879975"/>
          <p14:tracePt t="116958" x="6832600" y="4905375"/>
          <p14:tracePt t="116968" x="6832600" y="4930775"/>
          <p14:tracePt t="116978" x="6832600" y="4956175"/>
          <p14:tracePt t="116982" x="6832600" y="4968875"/>
          <p14:tracePt t="116994" x="6832600" y="4992688"/>
          <p14:tracePt t="117009" x="6832600" y="5005388"/>
          <p14:tracePt t="117018" x="6832600" y="5018088"/>
          <p14:tracePt t="117022" x="6845300" y="5018088"/>
          <p14:tracePt t="117118" x="6858000" y="5018088"/>
          <p14:tracePt t="117195" x="6858000" y="5005388"/>
          <p14:tracePt t="117201" x="6858000" y="4956175"/>
          <p14:tracePt t="117211" x="6858000" y="4892675"/>
          <p14:tracePt t="117221" x="6858000" y="4818063"/>
          <p14:tracePt t="117225" x="6858000" y="4756150"/>
          <p14:tracePt t="117235" x="6883400" y="4630738"/>
          <p14:tracePt t="117241" x="6883400" y="4567238"/>
          <p14:tracePt t="117250" x="6896100" y="4492625"/>
          <p14:tracePt t="117262" x="6908800" y="4405313"/>
          <p14:tracePt t="117264" x="6919913" y="4341813"/>
          <p14:tracePt t="117275" x="6932613" y="4267200"/>
          <p14:tracePt t="117282" x="6932613" y="4230688"/>
          <p14:tracePt t="117291" x="6945313" y="4205288"/>
          <p14:tracePt t="117300" x="6945313" y="4179888"/>
          <p14:tracePt t="117307" x="6958013" y="4167188"/>
          <p14:tracePt t="117380" x="6958013" y="4179888"/>
          <p14:tracePt t="117386" x="6958013" y="4205288"/>
          <p14:tracePt t="117396" x="6958013" y="4241800"/>
          <p14:tracePt t="117403" x="6958013" y="4292600"/>
          <p14:tracePt t="117414" x="6958013" y="4354513"/>
          <p14:tracePt t="117423" x="6958013" y="4443413"/>
          <p14:tracePt t="117428" x="6958013" y="4505325"/>
          <p14:tracePt t="117437" x="6945313" y="4579938"/>
          <p14:tracePt t="117445" x="6932613" y="4679950"/>
          <p14:tracePt t="117452" x="6919913" y="4768850"/>
          <p14:tracePt t="117462" x="6896100" y="4843463"/>
          <p14:tracePt t="117466" x="6883400" y="4930775"/>
          <p14:tracePt t="117476" x="6858000" y="4992688"/>
          <p14:tracePt t="117482" x="6845300" y="5068888"/>
          <p14:tracePt t="117493" x="6832600" y="5143500"/>
          <p14:tracePt t="117503" x="6807200" y="5194300"/>
          <p14:tracePt t="117506" x="6796088" y="5243513"/>
          <p14:tracePt t="117518" x="6796088" y="5294313"/>
          <p14:tracePt t="117522" x="6783388" y="5330825"/>
          <p14:tracePt t="117532" x="6783388" y="5356225"/>
          <p14:tracePt t="117542" x="6783388" y="5381625"/>
          <p14:tracePt t="117548" x="6783388" y="5394325"/>
          <p14:tracePt t="117562" x="6783388" y="5407025"/>
          <p14:tracePt t="117573" x="6783388" y="5418138"/>
          <p14:tracePt t="117665" x="6796088" y="5407025"/>
          <p14:tracePt t="117670" x="6796088" y="5381625"/>
          <p14:tracePt t="117679" x="6796088" y="5318125"/>
          <p14:tracePt t="117685" x="6807200" y="5218113"/>
          <p14:tracePt t="117694" x="6819900" y="5105400"/>
          <p14:tracePt t="117704" x="6832600" y="4968875"/>
          <p14:tracePt t="117711" x="6845300" y="4830763"/>
          <p14:tracePt t="117718" x="6870700" y="4718050"/>
          <p14:tracePt t="117724" x="6896100" y="4605338"/>
          <p14:tracePt t="117734" x="6919913" y="4530725"/>
          <p14:tracePt t="117744" x="6932613" y="4467225"/>
          <p14:tracePt t="117750" x="6945313" y="4430713"/>
          <p14:tracePt t="117760" x="6945313" y="4405313"/>
          <p14:tracePt t="117764" x="6958013" y="4392613"/>
          <p14:tracePt t="117804" x="6958013" y="4405313"/>
          <p14:tracePt t="117814" x="6958013" y="4443413"/>
          <p14:tracePt t="117825" x="6958013" y="4505325"/>
          <p14:tracePt t="117831" x="6945313" y="4579938"/>
          <p14:tracePt t="117841" x="6945313" y="4656138"/>
          <p14:tracePt t="117845" x="6932613" y="4792663"/>
          <p14:tracePt t="117855" x="6919913" y="4879975"/>
          <p14:tracePt t="117867" x="6908800" y="4981575"/>
          <p14:tracePt t="117871" x="6896100" y="5068888"/>
          <p14:tracePt t="117881" x="6883400" y="5143500"/>
          <p14:tracePt t="117887" x="6858000" y="5194300"/>
          <p14:tracePt t="117897" x="6845300" y="5268913"/>
          <p14:tracePt t="117907" x="6832600" y="5294313"/>
          <p14:tracePt t="117910" x="6819900" y="5318125"/>
          <p14:tracePt t="117920" x="6807200" y="5343525"/>
          <p14:tracePt t="117926" x="6807200" y="5368925"/>
          <p14:tracePt t="117936" x="6807200" y="5381625"/>
          <p14:tracePt t="117947" x="6796088" y="5394325"/>
          <p14:tracePt t="118009" x="6796088" y="5381625"/>
          <p14:tracePt t="118017" x="6807200" y="5381625"/>
          <p14:tracePt t="118027" x="6807200" y="5356225"/>
          <p14:tracePt t="118033" x="6819900" y="5305425"/>
          <p14:tracePt t="118043" x="6832600" y="5218113"/>
          <p14:tracePt t="118046" x="6858000" y="5081588"/>
          <p14:tracePt t="118056" x="6896100" y="4943475"/>
          <p14:tracePt t="118067" x="6945313" y="4792663"/>
          <p14:tracePt t="118072" x="6983413" y="4618038"/>
          <p14:tracePt t="118087" x="7121525" y="4205288"/>
          <p14:tracePt t="118098" x="7158038" y="4029075"/>
          <p14:tracePt t="118108" x="7183438" y="3992563"/>
          <p14:tracePt t="118112" x="7183438" y="3979863"/>
          <p14:tracePt t="118168" x="7170738" y="4054475"/>
          <p14:tracePt t="118178" x="7158038" y="4141788"/>
          <p14:tracePt t="118188" x="7158038" y="4254500"/>
          <p14:tracePt t="118192" x="7132638" y="4367213"/>
          <p14:tracePt t="118204" x="7108825" y="4492625"/>
          <p14:tracePt t="118208" x="7096125" y="4618038"/>
          <p14:tracePt t="118218" x="7070725" y="4718050"/>
          <p14:tracePt t="118228" x="7045325" y="4805363"/>
          <p14:tracePt t="118234" x="7032625" y="4856163"/>
          <p14:tracePt t="118244" x="7008813" y="4918075"/>
          <p14:tracePt t="118248" x="6983413" y="4968875"/>
          <p14:tracePt t="118258" x="6970713" y="4992688"/>
          <p14:tracePt t="118268" x="6958013" y="5018088"/>
          <p14:tracePt t="118274" x="6945313" y="5030788"/>
          <p14:tracePt t="118284" x="6945313" y="5043488"/>
          <p14:tracePt t="118350" x="6945313" y="5018088"/>
          <p14:tracePt t="118354" x="6945313" y="4981575"/>
          <p14:tracePt t="118364" x="6945313" y="4905375"/>
          <p14:tracePt t="118370" x="6945313" y="4818063"/>
          <p14:tracePt t="118380" x="6958013" y="4579938"/>
          <p14:tracePt t="118391" x="6970713" y="4454525"/>
          <p14:tracePt t="118394" x="6996113" y="4318000"/>
          <p14:tracePt t="118404" x="7008813" y="4217988"/>
          <p14:tracePt t="118410" x="7019925" y="4129088"/>
          <p14:tracePt t="118420" x="7045325" y="4054475"/>
          <p14:tracePt t="118430" x="7045325" y="4005263"/>
          <p14:tracePt t="118434" x="7058025" y="3979863"/>
          <p14:tracePt t="118446" x="7058025" y="3967163"/>
          <p14:tracePt t="118486" x="7058025" y="3979863"/>
          <p14:tracePt t="118491" x="7045325" y="3992563"/>
          <p14:tracePt t="118501" x="7032625" y="4041775"/>
          <p14:tracePt t="118511" x="7008813" y="4117975"/>
          <p14:tracePt t="118517" x="6996113" y="4217988"/>
          <p14:tracePt t="118526" x="6970713" y="4354513"/>
          <p14:tracePt t="118530" x="6932613" y="4505325"/>
          <p14:tracePt t="118541" x="6908800" y="4656138"/>
          <p14:tracePt t="118552" x="6883400" y="4830763"/>
          <p14:tracePt t="118556" x="6845300" y="4968875"/>
          <p14:tracePt t="118566" x="6807200" y="5081588"/>
          <p14:tracePt t="118574" x="6796088" y="5168900"/>
          <p14:tracePt t="118582" x="6770688" y="5218113"/>
          <p14:tracePt t="118592" x="6757988" y="5256213"/>
          <p14:tracePt t="118596" x="6745288" y="5268913"/>
          <p14:tracePt t="118607" x="6732588" y="5294313"/>
          <p14:tracePt t="118673" x="6745288" y="5281613"/>
          <p14:tracePt t="118694" x="6770688" y="5205413"/>
          <p14:tracePt t="118702" x="6783388" y="5118100"/>
          <p14:tracePt t="118712" x="6807200" y="5005388"/>
          <p14:tracePt t="118718" x="6832600" y="4856163"/>
          <p14:tracePt t="118728" x="6870700" y="4679950"/>
          <p14:tracePt t="118732" x="6908800" y="4467225"/>
          <p14:tracePt t="118742" x="6970713" y="4230688"/>
          <p14:tracePt t="118752" x="7045325" y="4017963"/>
          <p14:tracePt t="118758" x="7083425" y="3854450"/>
          <p14:tracePt t="118768" x="7121525" y="3716338"/>
          <p14:tracePt t="118772" x="7158038" y="3629025"/>
          <p14:tracePt t="118782" x="7170738" y="3590925"/>
          <p14:tracePt t="118794" x="7183438" y="3567113"/>
          <p14:tracePt t="118824" x="7183438" y="3579813"/>
          <p14:tracePt t="118834" x="7170738" y="3590925"/>
          <p14:tracePt t="118840" x="7158038" y="3629025"/>
          <p14:tracePt t="118848" x="7145338" y="3692525"/>
          <p14:tracePt t="118855" x="7121525" y="3754438"/>
          <p14:tracePt t="118864" x="7108825" y="3841750"/>
          <p14:tracePt t="118875" x="7096125" y="3941763"/>
          <p14:tracePt t="118878" x="7083425" y="4029075"/>
          <p14:tracePt t="118889" x="7058025" y="4141788"/>
          <p14:tracePt t="118894" x="7045325" y="4241800"/>
          <p14:tracePt t="118904" x="7032625" y="4305300"/>
          <p14:tracePt t="118914" x="7032625" y="4379913"/>
          <p14:tracePt t="118920" x="7019925" y="4430713"/>
          <p14:tracePt t="118931" x="7008813" y="4454525"/>
          <p14:tracePt t="118934" x="7008813" y="4479925"/>
          <p14:tracePt t="118954" x="7008813" y="4492625"/>
          <p14:tracePt t="119016" x="7008813" y="4467225"/>
          <p14:tracePt t="119027" x="7008813" y="4392613"/>
          <p14:tracePt t="119038" x="7008813" y="4330700"/>
          <p14:tracePt t="119041" x="7019925" y="4254500"/>
          <p14:tracePt t="119051" x="7045325" y="4154488"/>
          <p14:tracePt t="119058" x="7070725" y="4079875"/>
          <p14:tracePt t="119067" x="7096125" y="4017963"/>
          <p14:tracePt t="119076" x="7096125" y="3954463"/>
          <p14:tracePt t="119080" x="7121525" y="3916363"/>
          <p14:tracePt t="119091" x="7132638" y="3892550"/>
          <p14:tracePt t="119096" x="7132638" y="3879850"/>
          <p14:tracePt t="119163" x="7121525" y="3892550"/>
          <p14:tracePt t="119172" x="7108825" y="3929063"/>
          <p14:tracePt t="119176" x="7108825" y="3967163"/>
          <p14:tracePt t="119186" x="7108825" y="4029075"/>
          <p14:tracePt t="119196" x="7096125" y="4105275"/>
          <p14:tracePt t="119202" x="7083425" y="4167188"/>
          <p14:tracePt t="119212" x="7070725" y="4241800"/>
          <p14:tracePt t="119216" x="7058025" y="4318000"/>
          <p14:tracePt t="119226" x="7045325" y="4367213"/>
          <p14:tracePt t="119236" x="7032625" y="4418013"/>
          <p14:tracePt t="119242" x="7032625" y="4430713"/>
          <p14:tracePt t="119252" x="7019925" y="4479925"/>
          <p14:tracePt t="119258" x="7019925" y="4492625"/>
          <p14:tracePt t="119278" x="7019925" y="4505325"/>
          <p14:tracePt t="119282" x="7008813" y="4505325"/>
          <p14:tracePt t="119515" x="7008813" y="4518025"/>
          <p14:tracePt t="119525" x="7008813" y="4543425"/>
          <p14:tracePt t="119541" x="7008813" y="4554538"/>
          <p14:tracePt t="119550" x="6996113" y="4579938"/>
          <p14:tracePt t="119554" x="6996113" y="4605338"/>
          <p14:tracePt t="119564" x="6996113" y="4618038"/>
          <p14:tracePt t="119574" x="6996113" y="4643438"/>
          <p14:tracePt t="119580" x="6983413" y="4679950"/>
          <p14:tracePt t="119590" x="6970713" y="4705350"/>
          <p14:tracePt t="119596" x="6970713" y="4730750"/>
          <p14:tracePt t="119606" x="6958013" y="4768850"/>
          <p14:tracePt t="119616" x="6958013" y="4805363"/>
          <p14:tracePt t="119620" x="6945313" y="4843463"/>
          <p14:tracePt t="119630" x="6932613" y="4879975"/>
          <p14:tracePt t="119636" x="6932613" y="4918075"/>
          <p14:tracePt t="119647" x="6919913" y="4981575"/>
          <p14:tracePt t="119656" x="6919913" y="5005388"/>
          <p14:tracePt t="119660" x="6919913" y="5018088"/>
          <p14:tracePt t="119672" x="6919913" y="5030788"/>
          <p14:tracePt t="119686" x="6919913" y="5043488"/>
          <p14:tracePt t="119851" x="6919913" y="4992688"/>
          <p14:tracePt t="119858" x="6919913" y="4918075"/>
          <p14:tracePt t="119862" x="6945313" y="4792663"/>
          <p14:tracePt t="119872" x="6970713" y="4679950"/>
          <p14:tracePt t="119879" x="6996113" y="4592638"/>
          <p14:tracePt t="119889" x="7019925" y="4518025"/>
          <p14:tracePt t="119898" x="7032625" y="4467225"/>
          <p14:tracePt t="119909" x="7032625" y="4430713"/>
          <p14:tracePt t="119912" x="7032625" y="4418013"/>
          <p14:tracePt t="119944" x="7045325" y="4418013"/>
          <p14:tracePt t="120081" x="7045325" y="4454525"/>
          <p14:tracePt t="120091" x="7045325" y="4518025"/>
          <p14:tracePt t="120101" x="7045325" y="4605338"/>
          <p14:tracePt t="120105" x="7045325" y="4705350"/>
          <p14:tracePt t="120116" x="7045325" y="4905375"/>
          <p14:tracePt t="120122" x="7045325" y="5005388"/>
          <p14:tracePt t="120131" x="7045325" y="5081588"/>
          <p14:tracePt t="120141" x="7045325" y="5105400"/>
          <p14:tracePt t="120146" x="7045325" y="5118100"/>
          <p14:tracePt t="120171" x="7045325" y="5130800"/>
          <p14:tracePt t="120196" x="7032625" y="5130800"/>
          <p14:tracePt t="120322" x="7032625" y="5118100"/>
          <p14:tracePt t="120332" x="7032625" y="5068888"/>
          <p14:tracePt t="120342" x="7045325" y="4968875"/>
          <p14:tracePt t="120346" x="7045325" y="4856163"/>
          <p14:tracePt t="120357" x="7058025" y="4718050"/>
          <p14:tracePt t="120362" x="7070725" y="4592638"/>
          <p14:tracePt t="120372" x="7083425" y="4479925"/>
          <p14:tracePt t="120382" x="7083425" y="4392613"/>
          <p14:tracePt t="120387" x="7096125" y="4330700"/>
          <p14:tracePt t="120396" x="7096125" y="4305300"/>
          <p14:tracePt t="120403" x="7096125" y="4279900"/>
          <p14:tracePt t="120413" x="7108825" y="4279900"/>
          <p14:tracePt t="120479" x="7108825" y="4292600"/>
          <p14:tracePt t="120483" x="7108825" y="4305300"/>
          <p14:tracePt t="120493" x="7108825" y="4330700"/>
          <p14:tracePt t="120505" x="7108825" y="4367213"/>
          <p14:tracePt t="120514" x="7108825" y="4418013"/>
          <p14:tracePt t="120519" x="7108825" y="4467225"/>
          <p14:tracePt t="120524" x="7108825" y="4543425"/>
          <p14:tracePt t="120534" x="7096125" y="4605338"/>
          <p14:tracePt t="120544" x="7096125" y="4667250"/>
          <p14:tracePt t="120548" x="7083425" y="4718050"/>
          <p14:tracePt t="120558" x="7070725" y="4792663"/>
          <p14:tracePt t="120564" x="7070725" y="4830763"/>
          <p14:tracePt t="120574" x="7058025" y="4856163"/>
          <p14:tracePt t="120584" x="7045325" y="4892675"/>
          <p14:tracePt t="120588" x="7045325" y="4905375"/>
          <p14:tracePt t="120598" x="7032625" y="4930775"/>
          <p14:tracePt t="120604" x="7032625" y="4956175"/>
          <p14:tracePt t="120614" x="7019925" y="4968875"/>
          <p14:tracePt t="120624" x="7019925" y="4981575"/>
          <p14:tracePt t="120628" x="7019925" y="5005388"/>
          <p14:tracePt t="120640" x="7008813" y="5018088"/>
          <p14:tracePt t="120734" x="7008813" y="5005388"/>
          <p14:tracePt t="120746" x="7008813" y="4956175"/>
          <p14:tracePt t="120750" x="6996113" y="4830763"/>
          <p14:tracePt t="120760" x="6996113" y="4768850"/>
          <p14:tracePt t="120766" x="6996113" y="4643438"/>
          <p14:tracePt t="120776" x="6996113" y="4567238"/>
          <p14:tracePt t="120787" x="6996113" y="4492625"/>
          <p14:tracePt t="120790" x="6996113" y="4405313"/>
          <p14:tracePt t="120800" x="6996113" y="4354513"/>
          <p14:tracePt t="120806" x="6996113" y="4305300"/>
          <p14:tracePt t="120816" x="6996113" y="4292600"/>
          <p14:tracePt t="120826" x="7008813" y="4267200"/>
          <p14:tracePt t="120830" x="7008813" y="4254500"/>
          <p14:tracePt t="120897" x="7008813" y="4267200"/>
          <p14:tracePt t="120908" x="7008813" y="4318000"/>
          <p14:tracePt t="120913" x="7008813" y="4379913"/>
          <p14:tracePt t="120923" x="7008813" y="4454525"/>
          <p14:tracePt t="120926" x="6996113" y="4567238"/>
          <p14:tracePt t="120937" x="6983413" y="4656138"/>
          <p14:tracePt t="120946" x="6958013" y="4743450"/>
          <p14:tracePt t="120953" x="6945313" y="4818063"/>
          <p14:tracePt t="120962" x="6932613" y="4879975"/>
          <p14:tracePt t="120966" x="6932613" y="4918075"/>
          <p14:tracePt t="120978" x="6919913" y="4956175"/>
          <p14:tracePt t="120989" x="6919913" y="4968875"/>
          <p14:tracePt t="120993" x="6919913" y="4981575"/>
          <p14:tracePt t="121004" x="6919913" y="4992688"/>
          <p14:tracePt t="121010" x="6908800" y="4992688"/>
          <p14:tracePt t="121019" x="6908800" y="5005388"/>
          <p14:tracePt t="121340" x="6908800" y="5030788"/>
          <p14:tracePt t="121350" x="6908800" y="5043488"/>
          <p14:tracePt t="121356" x="6908800" y="5056188"/>
          <p14:tracePt t="121366" x="6908800" y="5068888"/>
          <p14:tracePt t="121370" x="6896100" y="5092700"/>
          <p14:tracePt t="121380" x="6896100" y="5105400"/>
          <p14:tracePt t="121390" x="6896100" y="5118100"/>
          <p14:tracePt t="121396" x="6883400" y="5118100"/>
          <p14:tracePt t="121406" x="6870700" y="5143500"/>
          <p14:tracePt t="121426" x="6870700" y="5156200"/>
          <p14:tracePt t="121430" x="6858000" y="5156200"/>
          <p14:tracePt t="121436" x="6858000" y="5168900"/>
          <p14:tracePt t="121446" x="6858000" y="5181600"/>
          <p14:tracePt t="121476" x="6845300" y="5194300"/>
          <p14:tracePt t="121623" x="6845300" y="5205413"/>
          <p14:tracePt t="122596" x="6845300" y="5194300"/>
          <p14:tracePt t="122607" x="6845300" y="5143500"/>
          <p14:tracePt t="122612" x="6845300" y="5092700"/>
          <p14:tracePt t="122622" x="6845300" y="5018088"/>
          <p14:tracePt t="122636" x="6858000" y="4856163"/>
          <p14:tracePt t="122646" x="6858000" y="4805363"/>
          <p14:tracePt t="122652" x="6858000" y="4779963"/>
          <p14:tracePt t="122662" x="6870700" y="4743450"/>
          <p14:tracePt t="122672" x="6870700" y="4718050"/>
          <p14:tracePt t="122676" x="6870700" y="4692650"/>
          <p14:tracePt t="122692" x="6870700" y="4679950"/>
          <p14:tracePt t="122712" x="6870700" y="4667250"/>
          <p14:tracePt t="122728" x="6870700" y="4656138"/>
          <p14:tracePt t="122742" x="6870700" y="4643438"/>
          <p14:tracePt t="122759" x="6870700" y="4630738"/>
          <p14:tracePt t="122768" x="6858000" y="4605338"/>
          <p14:tracePt t="122772" x="6858000" y="4579938"/>
          <p14:tracePt t="122784" x="6858000" y="4554538"/>
          <p14:tracePt t="122792" x="6845300" y="4543425"/>
          <p14:tracePt t="122798" x="6845300" y="4505325"/>
          <p14:tracePt t="122808" x="6845300" y="4467225"/>
          <p14:tracePt t="122812" x="6845300" y="4454525"/>
          <p14:tracePt t="122824" x="6845300" y="4443413"/>
          <p14:tracePt t="122834" x="6832600" y="4430713"/>
          <p14:tracePt t="122838" x="6832600" y="4418013"/>
          <p14:tracePt t="122848" x="6832600" y="4405313"/>
          <p14:tracePt t="123000" x="6832600" y="4418013"/>
          <p14:tracePt t="123010" x="6832600" y="4454525"/>
          <p14:tracePt t="123015" x="6832600" y="4530725"/>
          <p14:tracePt t="123025" x="6832600" y="4592638"/>
          <p14:tracePt t="123034" x="6832600" y="4643438"/>
          <p14:tracePt t="123040" x="6832600" y="4692650"/>
          <p14:tracePt t="123051" x="6832600" y="4718050"/>
          <p14:tracePt t="123057" x="6832600" y="4756150"/>
          <p14:tracePt t="123067" x="6832600" y="4779963"/>
          <p14:tracePt t="123077" x="6819900" y="4792663"/>
          <p14:tracePt t="123080" x="6819900" y="4805363"/>
          <p14:tracePt t="123090" x="6819900" y="4818063"/>
          <p14:tracePt t="123106" x="6819900" y="4830763"/>
          <p14:tracePt t="123160" x="6807200" y="4830763"/>
          <p14:tracePt t="123197" x="6796088" y="4830763"/>
          <p14:tracePt t="123257" x="6796088" y="4805363"/>
          <p14:tracePt t="123267" x="6796088" y="4743450"/>
          <p14:tracePt t="123277" x="6807200" y="4667250"/>
          <p14:tracePt t="123283" x="6832600" y="4592638"/>
          <p14:tracePt t="123294" x="6845300" y="4543425"/>
          <p14:tracePt t="123300" x="6858000" y="4492625"/>
          <p14:tracePt t="123309" x="6870700" y="4454525"/>
          <p14:tracePt t="123319" x="6870700" y="4418013"/>
          <p14:tracePt t="123323" x="6870700" y="4405313"/>
          <p14:tracePt t="123332" x="6883400" y="4392613"/>
          <p14:tracePt t="123339" x="6883400" y="4379913"/>
          <p14:tracePt t="123444" x="6883400" y="4392613"/>
          <p14:tracePt t="123454" x="6896100" y="4405313"/>
          <p14:tracePt t="123458" x="6896100" y="4430713"/>
          <p14:tracePt t="123468" x="6896100" y="4467225"/>
          <p14:tracePt t="123478" x="6908800" y="4543425"/>
          <p14:tracePt t="123484" x="6919913" y="4618038"/>
          <p14:tracePt t="123494" x="6932613" y="4692650"/>
          <p14:tracePt t="123498" x="6932613" y="4743450"/>
          <p14:tracePt t="123508" x="6932613" y="4779963"/>
          <p14:tracePt t="123520" x="6932613" y="4792663"/>
          <p14:tracePt t="123524" x="6932613" y="4830763"/>
          <p14:tracePt t="123622" x="6932613" y="4818063"/>
          <p14:tracePt t="123631" x="6932613" y="4805363"/>
          <p14:tracePt t="123647" x="6932613" y="4779963"/>
          <p14:tracePt t="123671" x="6932613" y="4768850"/>
          <p14:tracePt t="123687" x="6932613" y="4743450"/>
          <p14:tracePt t="123697" x="6932613" y="4718050"/>
          <p14:tracePt t="123702" x="6932613" y="4705350"/>
          <p14:tracePt t="123712" x="6932613" y="4667250"/>
          <p14:tracePt t="123721" x="6932613" y="4643438"/>
          <p14:tracePt t="123727" x="6932613" y="4592638"/>
          <p14:tracePt t="123737" x="6932613" y="4554538"/>
          <p14:tracePt t="123743" x="6945313" y="4505325"/>
          <p14:tracePt t="123752" x="6945313" y="4467225"/>
          <p14:tracePt t="123763" x="6945313" y="4443413"/>
          <p14:tracePt t="123768" x="6945313" y="4430713"/>
          <p14:tracePt t="123777" x="6945313" y="4418013"/>
          <p14:tracePt t="123793" x="6945313" y="4405313"/>
          <p14:tracePt t="124211" x="6945313" y="4392613"/>
          <p14:tracePt t="124227" x="6945313" y="4379913"/>
          <p14:tracePt t="124237" x="6945313" y="4367213"/>
          <p14:tracePt t="124247" x="6945313" y="4354513"/>
          <p14:tracePt t="124250" x="6945313" y="4341813"/>
          <p14:tracePt t="124260" x="6945313" y="4330700"/>
          <p14:tracePt t="124286" x="6945313" y="4318000"/>
          <p14:tracePt t="124993" x="6932613" y="4292600"/>
          <p14:tracePt t="125003" x="6908800" y="4241800"/>
          <p14:tracePt t="125008" x="6896100" y="4217988"/>
          <p14:tracePt t="125018" x="6870700" y="4192588"/>
          <p14:tracePt t="125022" x="6845300" y="4154488"/>
          <p14:tracePt t="125032" x="6807200" y="4117975"/>
          <p14:tracePt t="125042" x="6783388" y="4079875"/>
          <p14:tracePt t="125048" x="6732588" y="4029075"/>
          <p14:tracePt t="125058" x="6696075" y="4005263"/>
          <p14:tracePt t="125068" x="6657975" y="3954463"/>
          <p14:tracePt t="125072" x="6632575" y="3941763"/>
          <p14:tracePt t="125082" x="6607175" y="3916363"/>
          <p14:tracePt t="125088" x="6583363" y="3905250"/>
          <p14:tracePt t="125102" x="6557963" y="3892550"/>
          <p14:tracePt t="125114" x="6557963" y="3879850"/>
          <p14:tracePt t="125123" x="6545263" y="3867150"/>
          <p14:tracePt t="125144" x="6532563" y="3867150"/>
          <p14:tracePt t="125168" x="6532563" y="3854450"/>
          <p14:tracePt t="125184" x="6519863" y="3854450"/>
          <p14:tracePt t="125195" x="6507163" y="3854450"/>
          <p14:tracePt t="125204" x="6494463" y="3841750"/>
          <p14:tracePt t="125218" x="6470650" y="3829050"/>
          <p14:tracePt t="125224" x="6432550" y="3816350"/>
          <p14:tracePt t="125234" x="6407150" y="3803650"/>
          <p14:tracePt t="125244" x="6381750" y="3779838"/>
          <p14:tracePt t="125250" x="6345238" y="3767138"/>
          <p14:tracePt t="125260" x="6319838" y="3741738"/>
          <p14:tracePt t="125264" x="6281738" y="3729038"/>
          <p14:tracePt t="125274" x="6269038" y="3716338"/>
          <p14:tracePt t="125291" x="6257925" y="3716338"/>
          <p14:tracePt t="125341" x="6245225" y="3716338"/>
          <p14:tracePt t="125344" x="6232525" y="3703638"/>
          <p14:tracePt t="125354" x="6219825" y="3703638"/>
          <p14:tracePt t="125370" x="6207125" y="3703638"/>
          <p14:tracePt t="125380" x="6194425" y="3703638"/>
          <p14:tracePt t="125386" x="6181725" y="3703638"/>
          <p14:tracePt t="125397" x="6157913" y="3703638"/>
          <p14:tracePt t="125406" x="6132513" y="3703638"/>
          <p14:tracePt t="125411" x="6107113" y="3716338"/>
          <p14:tracePt t="125420" x="6081713" y="3729038"/>
          <p14:tracePt t="125427" x="6032500" y="3754438"/>
          <p14:tracePt t="125437" x="5969000" y="3779838"/>
          <p14:tracePt t="125449" x="5907088" y="3816350"/>
          <p14:tracePt t="125450" x="5832475" y="3867150"/>
          <p14:tracePt t="125460" x="5756275" y="3916363"/>
          <p14:tracePt t="125466" x="5681663" y="3992563"/>
          <p14:tracePt t="125476" x="5619750" y="4054475"/>
          <p14:tracePt t="125486" x="5556250" y="4129088"/>
          <p14:tracePt t="125492" x="5494338" y="4205288"/>
          <p14:tracePt t="125502" x="5430838" y="4279900"/>
          <p14:tracePt t="125506" x="5394325" y="4341813"/>
          <p14:tracePt t="125516" x="5368925" y="4405313"/>
          <p14:tracePt t="125526" x="5356225" y="4443413"/>
          <p14:tracePt t="125532" x="5330825" y="4467225"/>
          <p14:tracePt t="125543" x="5318125" y="4492625"/>
          <p14:tracePt t="125546" x="5294313" y="4543425"/>
          <p14:tracePt t="125556" x="5281613" y="4554538"/>
          <p14:tracePt t="125566" x="5281613" y="4579938"/>
          <p14:tracePt t="125573" x="5281613" y="4592638"/>
          <p14:tracePt t="125582" x="5268913" y="4605338"/>
          <p14:tracePt t="125586" x="5268913" y="4618038"/>
          <p14:tracePt t="125672" x="5256213" y="4618038"/>
          <p14:tracePt t="125678" x="5256213" y="4605338"/>
          <p14:tracePt t="125688" x="5243513" y="4579938"/>
          <p14:tracePt t="125692" x="5230813" y="4543425"/>
          <p14:tracePt t="125702" x="5218113" y="4479925"/>
          <p14:tracePt t="125708" x="5218113" y="4405313"/>
          <p14:tracePt t="125718" x="5205413" y="4267200"/>
          <p14:tracePt t="125728" x="5205413" y="4205288"/>
          <p14:tracePt t="125734" x="5205413" y="4067175"/>
          <p14:tracePt t="125745" x="5205413" y="3954463"/>
          <p14:tracePt t="125748" x="5230813" y="3854450"/>
          <p14:tracePt t="125758" x="5256213" y="3729038"/>
          <p14:tracePt t="125768" x="5268913" y="3667125"/>
          <p14:tracePt t="125774" x="5281613" y="3554413"/>
          <p14:tracePt t="125784" x="5305425" y="3490913"/>
          <p14:tracePt t="125788" x="5318125" y="3429000"/>
          <p14:tracePt t="125798" x="5318125" y="3390900"/>
          <p14:tracePt t="125808" x="5318125" y="3378200"/>
          <p14:tracePt t="125814" x="5318125" y="3367088"/>
          <p14:tracePt t="125880" x="5330825" y="3367088"/>
          <p14:tracePt t="125904" x="5343525" y="3367088"/>
          <p14:tracePt t="125910" x="5356225" y="3367088"/>
          <p14:tracePt t="125920" x="5368925" y="3378200"/>
          <p14:tracePt t="125931" x="5381625" y="3390900"/>
          <p14:tracePt t="125934" x="5394325" y="3416300"/>
          <p14:tracePt t="125946" x="5418138" y="3479800"/>
          <p14:tracePt t="125950" x="5443538" y="3554413"/>
          <p14:tracePt t="125962" x="5468938" y="3629025"/>
          <p14:tracePt t="125976" x="5518150" y="3892550"/>
          <p14:tracePt t="125986" x="5543550" y="4029075"/>
          <p14:tracePt t="125991" x="5556250" y="4179888"/>
          <p14:tracePt t="126001" x="5568950" y="4330700"/>
          <p14:tracePt t="126011" x="5594350" y="4492625"/>
          <p14:tracePt t="126016" x="5619750" y="4643438"/>
          <p14:tracePt t="126029" x="5643563" y="4768850"/>
          <p14:tracePt t="126030" x="5656263" y="4856163"/>
          <p14:tracePt t="126040" x="5656263" y="4905375"/>
          <p14:tracePt t="126052" x="5656263" y="4918075"/>
          <p14:tracePt t="126057" x="5656263" y="4930775"/>
          <p14:tracePt t="126147" x="5643563" y="4930775"/>
          <p14:tracePt t="126152" x="5630863" y="4930775"/>
          <p14:tracePt t="126162" x="5619750" y="4930775"/>
          <p14:tracePt t="126172" x="5607050" y="4930775"/>
          <p14:tracePt t="126178" x="5594350" y="4918075"/>
          <p14:tracePt t="126188" x="5581650" y="4892675"/>
          <p14:tracePt t="126193" x="5568950" y="4856163"/>
          <p14:tracePt t="126202" x="5556250" y="4779963"/>
          <p14:tracePt t="126212" x="5543550" y="4705350"/>
          <p14:tracePt t="126218" x="5530850" y="4592638"/>
          <p14:tracePt t="126229" x="5530850" y="4467225"/>
          <p14:tracePt t="126232" x="5507038" y="4330700"/>
          <p14:tracePt t="126242" x="5494338" y="4217988"/>
          <p14:tracePt t="126252" x="5481638" y="4079875"/>
          <p14:tracePt t="126258" x="5468938" y="3954463"/>
          <p14:tracePt t="126268" x="5456238" y="3829050"/>
          <p14:tracePt t="126272" x="5443538" y="3754438"/>
          <p14:tracePt t="126285" x="5430838" y="3667125"/>
          <p14:tracePt t="126294" x="5430838" y="3629025"/>
          <p14:tracePt t="126298" x="5418138" y="3590925"/>
          <p14:tracePt t="126309" x="5407025" y="3579813"/>
          <p14:tracePt t="126314" x="5394325" y="3541713"/>
          <p14:tracePt t="126324" x="5394325" y="3516313"/>
          <p14:tracePt t="126435" x="5394325" y="3541713"/>
          <p14:tracePt t="126445" x="5394325" y="3579813"/>
          <p14:tracePt t="126455" x="5407025" y="3629025"/>
          <p14:tracePt t="126460" x="5407025" y="3667125"/>
          <p14:tracePt t="126471" x="5418138" y="3716338"/>
          <p14:tracePt t="126475" x="5418138" y="3792538"/>
          <p14:tracePt t="126484" x="5418138" y="3829050"/>
          <p14:tracePt t="126495" x="5418138" y="3867150"/>
          <p14:tracePt t="126500" x="5430838" y="3905250"/>
          <p14:tracePt t="126510" x="5430838" y="3929063"/>
          <p14:tracePt t="126514" x="5430838" y="3954463"/>
          <p14:tracePt t="126526" x="5430838" y="3967163"/>
          <p14:tracePt t="126591" x="5430838" y="3979863"/>
          <p14:tracePt t="126646" x="5430838" y="3967163"/>
          <p14:tracePt t="126656" x="5430838" y="3892550"/>
          <p14:tracePt t="126662" x="5481638" y="3741738"/>
          <p14:tracePt t="126672" x="5507038" y="3616325"/>
          <p14:tracePt t="126676" x="5530850" y="3479800"/>
          <p14:tracePt t="126686" x="5556250" y="3390900"/>
          <p14:tracePt t="126696" x="5581650" y="3316288"/>
          <p14:tracePt t="126702" x="5594350" y="3254375"/>
          <p14:tracePt t="126712" x="5594350" y="3203575"/>
          <p14:tracePt t="126716" x="5594350" y="3165475"/>
          <p14:tracePt t="126727" x="5607050" y="3154363"/>
          <p14:tracePt t="126792" x="5607050" y="3178175"/>
          <p14:tracePt t="126798" x="5607050" y="3228975"/>
          <p14:tracePt t="126808" x="5607050" y="3290888"/>
          <p14:tracePt t="126819" x="5607050" y="3354388"/>
          <p14:tracePt t="126822" x="5607050" y="3429000"/>
          <p14:tracePt t="126832" x="5594350" y="3529013"/>
          <p14:tracePt t="126838" x="5568950" y="3603625"/>
          <p14:tracePt t="126849" x="5568950" y="3667125"/>
          <p14:tracePt t="126861" x="5556250" y="3741738"/>
          <p14:tracePt t="126865" x="5543550" y="3816350"/>
          <p14:tracePt t="126875" x="5530850" y="3867150"/>
          <p14:tracePt t="126880" x="5530850" y="3916363"/>
          <p14:tracePt t="126888" x="5518150" y="3954463"/>
          <p14:tracePt t="126898" x="5518150" y="3967163"/>
          <p14:tracePt t="126904" x="5518150" y="3979863"/>
          <p14:tracePt t="126915" x="5518150" y="3992563"/>
          <p14:tracePt t="126959" x="5518150" y="3941763"/>
          <p14:tracePt t="126968" x="5518150" y="3867150"/>
          <p14:tracePt t="126980" x="5518150" y="3803650"/>
          <p14:tracePt t="126984" x="5530850" y="3729038"/>
          <p14:tracePt t="126995" x="5530850" y="3641725"/>
          <p14:tracePt t="127000" x="5530850" y="3579813"/>
          <p14:tracePt t="127010" x="5530850" y="3503613"/>
          <p14:tracePt t="127020" x="5530850" y="3467100"/>
          <p14:tracePt t="127025" x="5530850" y="3429000"/>
          <p14:tracePt t="127035" x="5530850" y="3403600"/>
          <p14:tracePt t="127041" x="5530850" y="3390900"/>
          <p14:tracePt t="127051" x="5530850" y="3378200"/>
          <p14:tracePt t="127100" x="5518150" y="3378200"/>
          <p14:tracePt t="127116" x="5518150" y="3390900"/>
          <p14:tracePt t="127120" x="5518150" y="3429000"/>
          <p14:tracePt t="127130" x="5518150" y="3467100"/>
          <p14:tracePt t="127140" x="5518150" y="3503613"/>
          <p14:tracePt t="127146" x="5518150" y="3541713"/>
          <p14:tracePt t="127156" x="5518150" y="3590925"/>
          <p14:tracePt t="127160" x="5518150" y="3629025"/>
          <p14:tracePt t="127170" x="5530850" y="3654425"/>
          <p14:tracePt t="127180" x="5530850" y="3679825"/>
          <p14:tracePt t="127190" x="5530850" y="3692525"/>
          <p14:tracePt t="127196" x="5530850" y="3716338"/>
          <p14:tracePt t="127212" x="5530850" y="3729038"/>
          <p14:tracePt t="127295" x="5530850" y="3692525"/>
          <p14:tracePt t="127303" x="5543550" y="3629025"/>
          <p14:tracePt t="127308" x="5556250" y="3579813"/>
          <p14:tracePt t="127319" x="5556250" y="3516313"/>
          <p14:tracePt t="127323" x="5568950" y="3441700"/>
          <p14:tracePt t="127332" x="5568950" y="3390900"/>
          <p14:tracePt t="127343" x="5568950" y="3341688"/>
          <p14:tracePt t="127349" x="5568950" y="3303588"/>
          <p14:tracePt t="127360" x="5568950" y="3278188"/>
          <p14:tracePt t="127362" x="5568950" y="3241675"/>
          <p14:tracePt t="127383" x="5568950" y="3228975"/>
          <p14:tracePt t="127440" x="5568950" y="3254375"/>
          <p14:tracePt t="127444" x="5568950" y="3316288"/>
          <p14:tracePt t="127455" x="5543550" y="3403600"/>
          <p14:tracePt t="127464" x="5518150" y="3541713"/>
          <p14:tracePt t="127470" x="5494338" y="3667125"/>
          <p14:tracePt t="127478" x="5481638" y="3803650"/>
          <p14:tracePt t="127485" x="5468938" y="3941763"/>
          <p14:tracePt t="127494" x="5468938" y="4054475"/>
          <p14:tracePt t="127504" x="5468938" y="4129088"/>
          <p14:tracePt t="127510" x="5468938" y="4205288"/>
          <p14:tracePt t="127519" x="5468938" y="4230688"/>
          <p14:tracePt t="127535" x="5468938" y="4241800"/>
          <p14:tracePt t="127590" x="5468938" y="4230688"/>
          <p14:tracePt t="127600" x="5468938" y="4179888"/>
          <p14:tracePt t="127604" x="5468938" y="4092575"/>
          <p14:tracePt t="127615" x="5481638" y="3992563"/>
          <p14:tracePt t="127626" x="5494338" y="3879850"/>
          <p14:tracePt t="127630" x="5507038" y="3741738"/>
          <p14:tracePt t="127641" x="5518150" y="3629025"/>
          <p14:tracePt t="127644" x="5530850" y="3516313"/>
          <p14:tracePt t="127654" x="5543550" y="3454400"/>
          <p14:tracePt t="127664" x="5543550" y="3378200"/>
          <p14:tracePt t="127670" x="5543550" y="3316288"/>
          <p14:tracePt t="127680" x="5530850" y="3254375"/>
          <p14:tracePt t="127686" x="5518150" y="3228975"/>
          <p14:tracePt t="127696" x="5518150" y="3216275"/>
          <p14:tracePt t="127736" x="5507038" y="3228975"/>
          <p14:tracePt t="127746" x="5468938" y="3303588"/>
          <p14:tracePt t="127750" x="5430838" y="3403600"/>
          <p14:tracePt t="127760" x="5394325" y="3541713"/>
          <p14:tracePt t="127766" x="5343525" y="3692525"/>
          <p14:tracePt t="127776" x="5294313" y="3854450"/>
          <p14:tracePt t="127786" x="5268913" y="3954463"/>
          <p14:tracePt t="127792" x="5256213" y="4041775"/>
          <p14:tracePt t="127802" x="5256213" y="4154488"/>
          <p14:tracePt t="127807" x="5256213" y="4192588"/>
          <p14:tracePt t="127816" x="5256213" y="4205288"/>
          <p14:tracePt t="127832" x="5256213" y="4217988"/>
          <p14:tracePt t="127890" x="5256213" y="4205288"/>
          <p14:tracePt t="127894" x="5256213" y="4192588"/>
          <p14:tracePt t="127906" x="5243513" y="4141788"/>
          <p14:tracePt t="127916" x="5230813" y="4054475"/>
          <p14:tracePt t="127920" x="5230813" y="3967163"/>
          <p14:tracePt t="127930" x="5218113" y="3879850"/>
          <p14:tracePt t="127936" x="5218113" y="3803650"/>
          <p14:tracePt t="127946" x="5205413" y="3716338"/>
          <p14:tracePt t="127958" x="5194300" y="3629025"/>
          <p14:tracePt t="127960" x="5194300" y="3567113"/>
          <p14:tracePt t="127970" x="5194300" y="3529013"/>
          <p14:tracePt t="127976" x="5181600" y="3516313"/>
          <p14:tracePt t="128026" x="5181600" y="3554413"/>
          <p14:tracePt t="128036" x="5181600" y="3641725"/>
          <p14:tracePt t="128042" x="5181600" y="3741738"/>
          <p14:tracePt t="128052" x="5181600" y="3854450"/>
          <p14:tracePt t="128058" x="5194300" y="3954463"/>
          <p14:tracePt t="128066" x="5194300" y="4029075"/>
          <p14:tracePt t="128076" x="5218113" y="4079875"/>
          <p14:tracePt t="128082" x="5230813" y="4129088"/>
          <p14:tracePt t="128093" x="5230813" y="4154488"/>
          <p14:tracePt t="128149" x="5243513" y="4117975"/>
          <p14:tracePt t="128158" x="5243513" y="4054475"/>
          <p14:tracePt t="128162" x="5268913" y="3954463"/>
          <p14:tracePt t="128173" x="5305425" y="3803650"/>
          <p14:tracePt t="128178" x="5356225" y="3629025"/>
          <p14:tracePt t="128189" x="5394325" y="3441700"/>
          <p14:tracePt t="128198" x="5443538" y="3241675"/>
          <p14:tracePt t="128202" x="5494338" y="3041650"/>
          <p14:tracePt t="128212" x="5518150" y="2890838"/>
          <p14:tracePt t="128218" x="5543550" y="2765425"/>
          <p14:tracePt t="128228" x="5568950" y="2678113"/>
          <p14:tracePt t="128239" x="5581650" y="2640013"/>
          <p14:tracePt t="128243" x="5581650" y="2627313"/>
          <p14:tracePt t="128284" x="5581650" y="2652713"/>
          <p14:tracePt t="128294" x="5581650" y="2740025"/>
          <p14:tracePt t="128298" x="5594350" y="2878138"/>
          <p14:tracePt t="128308" x="5607050" y="3016250"/>
          <p14:tracePt t="128318" x="5619750" y="3165475"/>
          <p14:tracePt t="128324" x="5630863" y="3267075"/>
          <p14:tracePt t="128334" x="5643563" y="3354388"/>
          <p14:tracePt t="128338" x="5656263" y="3416300"/>
          <p14:tracePt t="128348" x="5668963" y="3441700"/>
          <p14:tracePt t="128390" x="5681663" y="3441700"/>
          <p14:tracePt t="128414" x="5694363" y="3403600"/>
          <p14:tracePt t="128420" x="5707063" y="3316288"/>
          <p14:tracePt t="128430" x="5707063" y="3267075"/>
          <p14:tracePt t="128440" x="5719763" y="3203575"/>
          <p14:tracePt t="128444" x="5732463" y="3165475"/>
          <p14:tracePt t="128455" x="5732463" y="3128963"/>
          <p14:tracePt t="128460" x="5732463" y="3116263"/>
          <p14:tracePt t="128470" x="5743575" y="3116263"/>
          <p14:tracePt t="128537" x="5756275" y="3141663"/>
          <p14:tracePt t="128540" x="5756275" y="3190875"/>
          <p14:tracePt t="128550" x="5756275" y="3267075"/>
          <p14:tracePt t="128560" x="5756275" y="3354388"/>
          <p14:tracePt t="128567" x="5756275" y="3416300"/>
          <p14:tracePt t="128576" x="5756275" y="3490913"/>
          <p14:tracePt t="128580" x="5756275" y="3529013"/>
          <p14:tracePt t="128592" x="5756275" y="3554413"/>
          <p14:tracePt t="128602" x="5756275" y="3579813"/>
          <p14:tracePt t="128606" x="5756275" y="3590925"/>
          <p14:tracePt t="128616" x="5743575" y="3590925"/>
          <p14:tracePt t="128623" x="5743575" y="3603625"/>
          <p14:tracePt t="128686" x="5743575" y="3616325"/>
          <p14:tracePt t="128702" x="5743575" y="3641725"/>
          <p14:tracePt t="128712" x="5743575" y="3654425"/>
          <p14:tracePt t="128723" x="5743575" y="3679825"/>
          <p14:tracePt t="128729" x="5743575" y="3703638"/>
          <p14:tracePt t="128742" x="5743575" y="3729038"/>
          <p14:tracePt t="128745" x="5743575" y="3754438"/>
          <p14:tracePt t="128752" x="5743575" y="3792538"/>
          <p14:tracePt t="128762" x="5743575" y="3803650"/>
          <p14:tracePt t="128768" x="5743575" y="3816350"/>
          <p14:tracePt t="128782" x="5743575" y="3829050"/>
          <p14:tracePt t="128834" x="5732463" y="3816350"/>
          <p14:tracePt t="128844" x="5707063" y="3803650"/>
          <p14:tracePt t="128848" x="5694363" y="3779838"/>
          <p14:tracePt t="128858" x="5668963" y="3741738"/>
          <p14:tracePt t="128864" x="5656263" y="3703638"/>
          <p14:tracePt t="128874" x="5643563" y="3679825"/>
          <p14:tracePt t="128884" x="5630863" y="3654425"/>
          <p14:tracePt t="128889" x="5619750" y="3641725"/>
          <p14:tracePt t="128898" x="5607050" y="3603625"/>
          <p14:tracePt t="128905" x="5594350" y="3590925"/>
          <p14:tracePt t="128914" x="5581650" y="3579813"/>
          <p14:tracePt t="128928" x="5581650" y="3567113"/>
          <p14:tracePt t="128944" x="5568950" y="3567113"/>
          <p14:tracePt t="128984" x="5556250" y="3590925"/>
          <p14:tracePt t="128994" x="5543550" y="3616325"/>
          <p14:tracePt t="129004" x="5518150" y="3654425"/>
          <p14:tracePt t="129014" x="5507038" y="3679825"/>
          <p14:tracePt t="129020" x="5468938" y="3716338"/>
          <p14:tracePt t="129024" x="5456238" y="3754438"/>
          <p14:tracePt t="129034" x="5430838" y="3792538"/>
          <p14:tracePt t="129044" x="5418138" y="3841750"/>
          <p14:tracePt t="129050" x="5407025" y="3916363"/>
          <p14:tracePt t="129060" x="5394325" y="3967163"/>
          <p14:tracePt t="129066" x="5381625" y="4029075"/>
          <p14:tracePt t="129076" x="5381625" y="4067175"/>
          <p14:tracePt t="129086" x="5381625" y="4092575"/>
          <p14:tracePt t="129090" x="5381625" y="4117975"/>
          <p14:tracePt t="129100" x="5381625" y="4129088"/>
          <p14:tracePt t="129106" x="5381625" y="4141788"/>
          <p14:tracePt t="129173" x="5381625" y="4117975"/>
          <p14:tracePt t="129183" x="5381625" y="4054475"/>
          <p14:tracePt t="129189" x="5381625" y="3992563"/>
          <p14:tracePt t="129197" x="5394325" y="3929063"/>
          <p14:tracePt t="129208" x="5394325" y="3854450"/>
          <p14:tracePt t="129212" x="5394325" y="3803650"/>
          <p14:tracePt t="129223" x="5407025" y="3754438"/>
          <p14:tracePt t="129227" x="5407025" y="3679825"/>
          <p14:tracePt t="129237" x="5407025" y="3667125"/>
          <p14:tracePt t="129252" x="5407025" y="3654425"/>
          <p14:tracePt t="129302" x="5394325" y="3654425"/>
          <p14:tracePt t="129332" x="5394325" y="3667125"/>
          <p14:tracePt t="129349" x="5394325" y="3679825"/>
          <p14:tracePt t="129369" x="5394325" y="3703638"/>
          <p14:tracePt t="129382" x="5394325" y="3716338"/>
          <p14:tracePt t="129409" x="5407025" y="3716338"/>
          <p14:tracePt t="129438" x="5418138" y="3716338"/>
          <p14:tracePt t="129495" x="5418138" y="3679825"/>
          <p14:tracePt t="129505" x="5418138" y="3616325"/>
          <p14:tracePt t="129509" x="5430838" y="3541713"/>
          <p14:tracePt t="129521" x="5443538" y="3490913"/>
          <p14:tracePt t="129531" x="5456238" y="3454400"/>
          <p14:tracePt t="129534" x="5456238" y="3429000"/>
          <p14:tracePt t="129550" x="5456238" y="3416300"/>
          <p14:tracePt t="129656" x="5468938" y="3416300"/>
          <p14:tracePt t="129666" x="5468938" y="3479800"/>
          <p14:tracePt t="129670" x="5468938" y="3541713"/>
          <p14:tracePt t="129680" x="5468938" y="3603625"/>
          <p14:tracePt t="129690" x="5468938" y="3667125"/>
          <p14:tracePt t="129696" x="5468938" y="3741738"/>
          <p14:tracePt t="129706" x="5468938" y="3803650"/>
          <p14:tracePt t="129710" x="5468938" y="3879850"/>
          <p14:tracePt t="129722" x="5468938" y="3941763"/>
          <p14:tracePt t="129730" x="5468938" y="3992563"/>
          <p14:tracePt t="129737" x="5468938" y="4029075"/>
          <p14:tracePt t="129746" x="5481638" y="4041775"/>
          <p14:tracePt t="129753" x="5481638" y="4054475"/>
          <p14:tracePt t="129812" x="5494338" y="4017963"/>
          <p14:tracePt t="129817" x="5507038" y="3967163"/>
          <p14:tracePt t="129827" x="5518150" y="3892550"/>
          <p14:tracePt t="129833" x="5518150" y="3854450"/>
          <p14:tracePt t="129843" x="5543550" y="3767138"/>
          <p14:tracePt t="129852" x="5568950" y="3692525"/>
          <p14:tracePt t="129856" x="5594350" y="3590925"/>
          <p14:tracePt t="129868" x="5619750" y="3490913"/>
          <p14:tracePt t="129872" x="5643563" y="3403600"/>
          <p14:tracePt t="129882" x="5668963" y="3328988"/>
          <p14:tracePt t="129892" x="5681663" y="3254375"/>
          <p14:tracePt t="129898" x="5694363" y="3203575"/>
          <p14:tracePt t="129912" x="5694363" y="3190875"/>
          <p14:tracePt t="129968" x="5707063" y="3190875"/>
          <p14:tracePt t="129980" x="5707063" y="3216275"/>
          <p14:tracePt t="129990" x="5707063" y="3254375"/>
          <p14:tracePt t="129995" x="5707063" y="3316288"/>
          <p14:tracePt t="130006" x="5719763" y="3390900"/>
          <p14:tracePt t="130011" x="5732463" y="3454400"/>
          <p14:tracePt t="130022" x="5743575" y="3541713"/>
          <p14:tracePt t="130031" x="5743575" y="3629025"/>
          <p14:tracePt t="130035" x="5756275" y="3716338"/>
          <p14:tracePt t="130046" x="5768975" y="3803650"/>
          <p14:tracePt t="130050" x="5781675" y="3929063"/>
          <p14:tracePt t="130060" x="5781675" y="4005263"/>
          <p14:tracePt t="130071" x="5794375" y="4067175"/>
          <p14:tracePt t="130075" x="5794375" y="4105275"/>
          <p14:tracePt t="130084" x="5794375" y="4141788"/>
          <p14:tracePt t="130090" x="5794375" y="4154488"/>
          <p14:tracePt t="130110" x="5794375" y="4167188"/>
          <p14:tracePt t="130156" x="5794375" y="4154488"/>
          <p14:tracePt t="130166" x="5794375" y="4117975"/>
          <p14:tracePt t="130170" x="5794375" y="4054475"/>
          <p14:tracePt t="130180" x="5807075" y="4005263"/>
          <p14:tracePt t="130190" x="5807075" y="3967163"/>
          <p14:tracePt t="130197" x="5819775" y="3941763"/>
          <p14:tracePt t="130206" x="5832475" y="3916363"/>
          <p14:tracePt t="130212" x="5832475" y="3892550"/>
          <p14:tracePt t="130223" x="5832475" y="3879850"/>
          <p14:tracePt t="130237" x="5832475" y="3867150"/>
          <p14:tracePt t="130246" x="5832475" y="3854450"/>
          <p14:tracePt t="130479" x="5819775" y="3854450"/>
          <p14:tracePt t="130490" x="5819775" y="3867150"/>
          <p14:tracePt t="130494" x="5807075" y="3867150"/>
          <p14:tracePt t="130515" x="5807075" y="3879850"/>
          <p14:tracePt t="130555" x="5794375" y="3879850"/>
          <p14:tracePt t="130570" x="5781675" y="3879850"/>
          <p14:tracePt t="130584" x="5768975" y="3879850"/>
          <p14:tracePt t="130595" x="5756275" y="3867150"/>
          <p14:tracePt t="130600" x="5743575" y="3854450"/>
          <p14:tracePt t="130611" x="5732463" y="3816350"/>
          <p14:tracePt t="130614" x="5719763" y="3779838"/>
          <p14:tracePt t="130625" x="5694363" y="3729038"/>
          <p14:tracePt t="130636" x="5694363" y="3703638"/>
          <p14:tracePt t="130643" x="5694363" y="3679825"/>
          <p14:tracePt t="130651" x="5681663" y="3654425"/>
          <p14:tracePt t="130656" x="5681663" y="3629025"/>
          <p14:tracePt t="130730" x="5681663" y="3641725"/>
          <p14:tracePt t="130842" x="5668963" y="3654425"/>
          <p14:tracePt t="130852" x="5668963" y="3667125"/>
          <p14:tracePt t="130856" x="5643563" y="3679825"/>
          <p14:tracePt t="130877" x="5630863" y="3679825"/>
          <p14:tracePt t="130898" x="5619750" y="3692525"/>
          <p14:tracePt t="130908" x="5607050" y="3692525"/>
          <p14:tracePt t="131263" x="5594350" y="3729038"/>
          <p14:tracePt t="131271" x="5568950" y="3754438"/>
          <p14:tracePt t="131281" x="5556250" y="3792538"/>
          <p14:tracePt t="131289" x="5530850" y="3829050"/>
          <p14:tracePt t="131296" x="5507038" y="3867150"/>
          <p14:tracePt t="131303" x="5494338" y="3905250"/>
          <p14:tracePt t="131310" x="5468938" y="3967163"/>
          <p14:tracePt t="131321" x="5443538" y="3992563"/>
          <p14:tracePt t="131326" x="5418138" y="4029075"/>
          <p14:tracePt t="131336" x="5394325" y="4079875"/>
          <p14:tracePt t="131340" x="5356225" y="4129088"/>
          <p14:tracePt t="131353" x="5356225" y="4167188"/>
          <p14:tracePt t="131362" x="5343525" y="4192588"/>
          <p14:tracePt t="131368" x="5330825" y="4205288"/>
          <p14:tracePt t="131376" x="5330825" y="4230688"/>
          <p14:tracePt t="131383" x="5330825" y="4241800"/>
          <p14:tracePt t="131393" x="5318125" y="4241800"/>
          <p14:tracePt t="131404" x="5318125" y="4267200"/>
          <p14:tracePt t="131407" x="5318125" y="4279900"/>
          <p14:tracePt t="131423" x="5318125" y="4305300"/>
          <p14:tracePt t="131443" x="5318125" y="4318000"/>
          <p14:tracePt t="131447" x="5318125" y="4341813"/>
          <p14:tracePt t="131463" x="5318125" y="4354513"/>
          <p14:tracePt t="131563" x="5305425" y="4341813"/>
          <p14:tracePt t="131569" x="5294313" y="4305300"/>
          <p14:tracePt t="131579" x="5268913" y="4267200"/>
          <p14:tracePt t="131583" x="5268913" y="4230688"/>
          <p14:tracePt t="131595" x="5256213" y="4154488"/>
          <p14:tracePt t="131605" x="5256213" y="4129088"/>
          <p14:tracePt t="131609" x="5243513" y="4092575"/>
          <p14:tracePt t="131621" x="5230813" y="4041775"/>
          <p14:tracePt t="131624" x="5230813" y="4005263"/>
          <p14:tracePt t="131636" x="5218113" y="3941763"/>
          <p14:tracePt t="131646" x="5218113" y="3916363"/>
          <p14:tracePt t="131648" x="5218113" y="3905250"/>
          <p14:tracePt t="131714" x="5218113" y="3929063"/>
          <p14:tracePt t="131724" x="5218113" y="3954463"/>
          <p14:tracePt t="131730" x="5230813" y="3979863"/>
          <p14:tracePt t="131740" x="5230813" y="4005263"/>
          <p14:tracePt t="131751" x="5243513" y="4029075"/>
          <p14:tracePt t="131765" x="5243513" y="4041775"/>
          <p14:tracePt t="131851" x="5256213" y="4067175"/>
          <p14:tracePt t="131861" x="5256213" y="4092575"/>
          <p14:tracePt t="131867" x="5268913" y="4117975"/>
          <p14:tracePt t="131877" x="5268913" y="4129088"/>
          <p14:tracePt t="131887" x="5281613" y="4141788"/>
          <p14:tracePt t="131890" x="5281613" y="4167188"/>
          <p14:tracePt t="131907" x="5294313" y="4179888"/>
          <p14:tracePt t="131973" x="5305425" y="4179888"/>
          <p14:tracePt t="131986" x="5305425" y="4167188"/>
          <p14:tracePt t="132006" x="5305425" y="4141788"/>
          <p14:tracePt t="132012" x="5305425" y="4105275"/>
          <p14:tracePt t="132022" x="5305425" y="4092575"/>
          <p14:tracePt t="132026" x="5305425" y="4079875"/>
          <p14:tracePt t="132036" x="5305425" y="4067175"/>
          <p14:tracePt t="132052" x="5305425" y="4054475"/>
          <p14:tracePt t="132142" x="5305425" y="4067175"/>
          <p14:tracePt t="132159" x="5318125" y="4079875"/>
          <p14:tracePt t="132199" x="5330825" y="4079875"/>
          <p14:tracePt t="132911" x="5330825" y="4054475"/>
          <p14:tracePt t="133132" x="5330825" y="4029075"/>
          <p14:tracePt t="133142" x="5330825" y="3967163"/>
          <p14:tracePt t="133148" x="5330825" y="3879850"/>
          <p14:tracePt t="133159" x="5330825" y="3816350"/>
          <p14:tracePt t="133169" x="5343525" y="3741738"/>
          <p14:tracePt t="133173" x="5343525" y="3703638"/>
          <p14:tracePt t="133184" x="5343525" y="3679825"/>
          <p14:tracePt t="133190" x="5343525" y="3654425"/>
          <p14:tracePt t="133201" x="5343525" y="3641725"/>
          <p14:tracePt t="133209" x="5343525" y="3629025"/>
          <p14:tracePt t="133269" x="5343525" y="3641725"/>
          <p14:tracePt t="133280" x="5356225" y="3679825"/>
          <p14:tracePt t="133289" x="5356225" y="3767138"/>
          <p14:tracePt t="133295" x="5356225" y="3829050"/>
          <p14:tracePt t="133305" x="5368925" y="3905250"/>
          <p14:tracePt t="133310" x="5368925" y="3967163"/>
          <p14:tracePt t="133318" x="5381625" y="4041775"/>
          <p14:tracePt t="133332" x="5394325" y="4092575"/>
          <p14:tracePt t="133334" x="5394325" y="4117975"/>
          <p14:tracePt t="133344" x="5407025" y="4129088"/>
          <p14:tracePt t="133350" x="5407025" y="4141788"/>
          <p14:tracePt t="133400" x="5407025" y="4129088"/>
          <p14:tracePt t="133410" x="5407025" y="4105275"/>
          <p14:tracePt t="133414" x="5407025" y="4029075"/>
          <p14:tracePt t="133426" x="5418138" y="3916363"/>
          <p14:tracePt t="133431" x="5430838" y="3816350"/>
          <p14:tracePt t="133440" x="5468938" y="3692525"/>
          <p14:tracePt t="133450" x="5481638" y="3590925"/>
          <p14:tracePt t="133456" x="5494338" y="3516313"/>
          <p14:tracePt t="133466" x="5494338" y="3467100"/>
          <p14:tracePt t="133470" x="5507038" y="3454400"/>
          <p14:tracePt t="133490" x="5518150" y="3441700"/>
          <p14:tracePt t="133520" x="5518150" y="3454400"/>
          <p14:tracePt t="133531" x="5530850" y="3467100"/>
          <p14:tracePt t="133537" x="5543550" y="3503613"/>
          <p14:tracePt t="133547" x="5556250" y="3554413"/>
          <p14:tracePt t="133562" x="5568950" y="3567113"/>
          <p14:tracePt t="133576" x="5568950" y="3579813"/>
          <p14:tracePt t="133627" x="5581650" y="3579813"/>
          <p14:tracePt t="133643" x="5581650" y="3567113"/>
          <p14:tracePt t="133652" x="5581650" y="3541713"/>
          <p14:tracePt t="133656" x="5581650" y="3516313"/>
          <p14:tracePt t="133668" x="5581650" y="3490913"/>
          <p14:tracePt t="133672" x="5594350" y="3479800"/>
          <p14:tracePt t="133682" x="5594350" y="3467100"/>
          <p14:tracePt t="133712" x="5607050" y="3467100"/>
          <p14:tracePt t="133748" x="5619750" y="3479800"/>
          <p14:tracePt t="133762" x="5630863" y="3503613"/>
          <p14:tracePt t="133772" x="5630863" y="3529013"/>
          <p14:tracePt t="133778" x="5643563" y="3554413"/>
          <p14:tracePt t="133788" x="5643563" y="3567113"/>
          <p14:tracePt t="133795" x="5643563" y="3579813"/>
          <p14:tracePt t="134087" x="5643563" y="3590925"/>
          <p14:tracePt t="134098" x="5643563" y="3629025"/>
          <p14:tracePt t="134101" x="5643563" y="3654425"/>
          <p14:tracePt t="134112" x="5643563" y="3679825"/>
          <p14:tracePt t="134119" x="5643563" y="3703638"/>
          <p14:tracePt t="134127" x="5643563" y="3754438"/>
          <p14:tracePt t="134138" x="5643563" y="3792538"/>
          <p14:tracePt t="134142" x="5643563" y="3841750"/>
          <p14:tracePt t="134152" x="5643563" y="3892550"/>
          <p14:tracePt t="134156" x="5643563" y="3929063"/>
          <p14:tracePt t="134167" x="5643563" y="3954463"/>
          <p14:tracePt t="134176" x="5643563" y="4005263"/>
          <p14:tracePt t="134182" x="5643563" y="4041775"/>
          <p14:tracePt t="134192" x="5643563" y="4079875"/>
          <p14:tracePt t="134197" x="5643563" y="4129088"/>
          <p14:tracePt t="134206" x="5643563" y="4179888"/>
          <p14:tracePt t="134216" x="5643563" y="4205288"/>
          <p14:tracePt t="134222" x="5643563" y="4241800"/>
          <p14:tracePt t="134232" x="5656263" y="4254500"/>
          <p14:tracePt t="134236" x="5656263" y="4292600"/>
          <p14:tracePt t="134248" x="5656263" y="4330700"/>
          <p14:tracePt t="134258" x="5656263" y="4354513"/>
          <p14:tracePt t="134263" x="5656263" y="4379913"/>
          <p14:tracePt t="134272" x="5656263" y="4405313"/>
          <p14:tracePt t="134279" x="5656263" y="4430713"/>
          <p14:tracePt t="134288" x="5656263" y="4454525"/>
          <p14:tracePt t="134298" x="5656263" y="4467225"/>
          <p14:tracePt t="134302" x="5656263" y="4479925"/>
          <p14:tracePt t="134312" x="5656263" y="4505325"/>
          <p14:tracePt t="134318" x="5656263" y="4530725"/>
          <p14:tracePt t="134328" x="5656263" y="4554538"/>
          <p14:tracePt t="134338" x="5656263" y="4579938"/>
          <p14:tracePt t="134342" x="5656263" y="4592638"/>
          <p14:tracePt t="134352" x="5656263" y="4618038"/>
          <p14:tracePt t="134358" x="5656263" y="4656138"/>
          <p14:tracePt t="134368" x="5656263" y="4705350"/>
          <p14:tracePt t="134379" x="5656263" y="4756150"/>
          <p14:tracePt t="134384" x="5656263" y="4818063"/>
          <p14:tracePt t="134395" x="5668963" y="4879975"/>
          <p14:tracePt t="134398" x="5681663" y="4918075"/>
          <p14:tracePt t="134409" x="5681663" y="4956175"/>
          <p14:tracePt t="134418" x="5694363" y="4968875"/>
          <p14:tracePt t="134424" x="5694363" y="4981575"/>
          <p14:tracePt t="134434" x="5694363" y="5018088"/>
          <p14:tracePt t="134448" x="5694363" y="5030788"/>
          <p14:tracePt t="134458" x="5694363" y="5043488"/>
          <p14:tracePt t="134480" x="5694363" y="5056188"/>
          <p14:tracePt t="134540" x="5694363" y="5068888"/>
          <p14:tracePt t="134544" x="5694363" y="5092700"/>
          <p14:tracePt t="134554" x="5694363" y="5105400"/>
          <p14:tracePt t="134570" x="5694363" y="5130800"/>
          <p14:tracePt t="134581" x="5694363" y="5143500"/>
          <p14:tracePt t="134637" x="5681663" y="5118100"/>
          <p14:tracePt t="134642" x="5656263" y="5056188"/>
          <p14:tracePt t="134651" x="5656263" y="4992688"/>
          <p14:tracePt t="134661" x="5656263" y="4918075"/>
          <p14:tracePt t="134666" x="5656263" y="4843463"/>
          <p14:tracePt t="134676" x="5656263" y="4768850"/>
          <p14:tracePt t="134680" x="5656263" y="4705350"/>
          <p14:tracePt t="134690" x="5656263" y="4643438"/>
          <p14:tracePt t="134700" x="5668963" y="4605338"/>
          <p14:tracePt t="134706" x="5668963" y="4567238"/>
          <p14:tracePt t="134716" x="5668963" y="4554538"/>
          <p14:tracePt t="134722" x="5668963" y="4543425"/>
          <p14:tracePt t="134732" x="5668963" y="4518025"/>
          <p14:tracePt t="134762" x="5668963" y="4505325"/>
          <p14:tracePt t="134869" x="5681663" y="4505325"/>
          <p14:tracePt t="134984" x="5681663" y="4479925"/>
          <p14:tracePt t="134988" x="5668963" y="4467225"/>
          <p14:tracePt t="134998" x="5656263" y="4454525"/>
          <p14:tracePt t="135004" x="5630863" y="4443413"/>
          <p14:tracePt t="135014" x="5619750" y="4418013"/>
          <p14:tracePt t="135024" x="5594350" y="4405313"/>
          <p14:tracePt t="135029" x="5568950" y="4392613"/>
          <p14:tracePt t="135038" x="5556250" y="4367213"/>
          <p14:tracePt t="135044" x="5530850" y="4354513"/>
          <p14:tracePt t="135055" x="5530850" y="4330700"/>
          <p14:tracePt t="135064" x="5518150" y="4330700"/>
          <p14:tracePt t="135070" x="5507038" y="4318000"/>
          <p14:tracePt t="135144" x="5507038" y="4305300"/>
          <p14:tracePt t="135246" x="5494338" y="4305300"/>
          <p14:tracePt t="135280" x="5481638" y="4318000"/>
          <p14:tracePt t="135286" x="5468938" y="4330700"/>
          <p14:tracePt t="135296" x="5456238" y="4354513"/>
          <p14:tracePt t="135306" x="5443538" y="4379913"/>
          <p14:tracePt t="135312" x="5430838" y="4405313"/>
          <p14:tracePt t="135322" x="5418138" y="4418013"/>
          <p14:tracePt t="135326" x="5407025" y="4443413"/>
          <p14:tracePt t="135336" x="5407025" y="4467225"/>
          <p14:tracePt t="135346" x="5394325" y="4479925"/>
          <p14:tracePt t="135352" x="5381625" y="4492625"/>
          <p14:tracePt t="135362" x="5381625" y="4505325"/>
          <p14:tracePt t="135376" x="5381625" y="4518025"/>
          <p14:tracePt t="135393" x="5368925" y="4530725"/>
          <p14:tracePt t="135418" x="5368925" y="4554538"/>
          <p14:tracePt t="135433" x="5368925" y="4567238"/>
          <p14:tracePt t="135442" x="5368925" y="4579938"/>
          <p14:tracePt t="135448" x="5368925" y="4592638"/>
          <p14:tracePt t="135459" x="5368925" y="4605338"/>
          <p14:tracePt t="135470" x="5368925" y="4618038"/>
          <p14:tracePt t="135472" x="5381625" y="4643438"/>
          <p14:tracePt t="135482" x="5381625" y="4667250"/>
          <p14:tracePt t="135489" x="5381625" y="4692650"/>
          <p14:tracePt t="135500" x="5381625" y="4705350"/>
          <p14:tracePt t="135509" x="5394325" y="4743450"/>
          <p14:tracePt t="135512" x="5407025" y="4768850"/>
          <p14:tracePt t="135525" x="5430838" y="4805363"/>
          <p14:tracePt t="135531" x="5443538" y="4830763"/>
          <p14:tracePt t="135539" x="5456238" y="4868863"/>
          <p14:tracePt t="135549" x="5481638" y="4918075"/>
          <p14:tracePt t="135555" x="5507038" y="4943475"/>
          <p14:tracePt t="135565" x="5507038" y="4968875"/>
          <p14:tracePt t="135569" x="5530850" y="4992688"/>
          <p14:tracePt t="135580" x="5530850" y="5030788"/>
          <p14:tracePt t="135588" x="5543550" y="5043488"/>
          <p14:tracePt t="135594" x="5556250" y="5056188"/>
          <p14:tracePt t="135604" x="5556250" y="5068888"/>
          <p14:tracePt t="135634" x="5556250" y="5081588"/>
          <p14:tracePt t="135674" x="5568950" y="5081588"/>
          <p14:tracePt t="135714" x="5568950" y="5092700"/>
          <p14:tracePt t="135837" x="5568950" y="5043488"/>
          <p14:tracePt t="135847" x="5568950" y="4943475"/>
          <p14:tracePt t="135851" x="5568950" y="4830763"/>
          <p14:tracePt t="135863" x="5556250" y="4730750"/>
          <p14:tracePt t="135873" x="5556250" y="4618038"/>
          <p14:tracePt t="135878" x="5543550" y="4492625"/>
          <p14:tracePt t="135887" x="5543550" y="4418013"/>
          <p14:tracePt t="135893" x="5543550" y="4379913"/>
          <p14:tracePt t="135903" x="5543550" y="4367213"/>
          <p14:tracePt t="135912" x="5543550" y="4354513"/>
          <p14:tracePt t="136119" x="5543550" y="4367213"/>
          <p14:tracePt t="136128" x="5543550" y="4467225"/>
          <p14:tracePt t="136134" x="5518150" y="4605338"/>
          <p14:tracePt t="136144" x="5494338" y="4743450"/>
          <p14:tracePt t="136155" x="5468938" y="4843463"/>
          <p14:tracePt t="136158" x="5443538" y="4943475"/>
          <p14:tracePt t="136169" x="5430838" y="5030788"/>
          <p14:tracePt t="136174" x="5418138" y="5092700"/>
          <p14:tracePt t="136185" x="5407025" y="5143500"/>
          <p14:tracePt t="136197" x="5394325" y="5156200"/>
          <p14:tracePt t="136198" x="5394325" y="5181600"/>
          <p14:tracePt t="136211" x="5394325" y="5194300"/>
          <p14:tracePt t="136234" x="5394325" y="5205413"/>
          <p14:tracePt t="136336" x="5394325" y="5194300"/>
          <p14:tracePt t="136396" x="5394325" y="5143500"/>
          <p14:tracePt t="136400" x="5394325" y="5068888"/>
          <p14:tracePt t="136410" x="5394325" y="4981575"/>
          <p14:tracePt t="136416" x="5381625" y="4879975"/>
          <p14:tracePt t="136426" x="5381625" y="4856163"/>
          <p14:tracePt t="136436" x="5381625" y="4843463"/>
          <p14:tracePt t="136442" x="5381625" y="4830763"/>
          <p14:tracePt t="136493" x="5381625" y="4843463"/>
          <p14:tracePt t="136507" x="5381625" y="4868863"/>
          <p14:tracePt t="136517" x="5381625" y="4918075"/>
          <p14:tracePt t="136523" x="5381625" y="5005388"/>
          <p14:tracePt t="136532" x="5381625" y="5068888"/>
          <p14:tracePt t="136537" x="5381625" y="5143500"/>
          <p14:tracePt t="136547" x="5381625" y="5205413"/>
          <p14:tracePt t="136560" x="5381625" y="5281613"/>
          <p14:tracePt t="136562" x="5381625" y="5343525"/>
          <p14:tracePt t="136572" x="5381625" y="5381625"/>
          <p14:tracePt t="136578" x="5368925" y="5456238"/>
          <p14:tracePt t="136588" x="5368925" y="5518150"/>
          <p14:tracePt t="136599" x="5356225" y="5594350"/>
          <p14:tracePt t="136610" x="5356225" y="5643563"/>
          <p14:tracePt t="136612" x="5356225" y="5681663"/>
          <p14:tracePt t="136619" x="5356225" y="5719763"/>
          <p14:tracePt t="136629" x="5356225" y="5732463"/>
          <p14:tracePt t="136640" x="5356225" y="5743575"/>
          <p14:tracePt t="136685" x="5356225" y="5707063"/>
          <p14:tracePt t="136694" x="5356225" y="5643563"/>
          <p14:tracePt t="136698" x="5368925" y="5530850"/>
          <p14:tracePt t="136708" x="5381625" y="5381625"/>
          <p14:tracePt t="136718" x="5394325" y="5243513"/>
          <p14:tracePt t="136725" x="5394325" y="5043488"/>
          <p14:tracePt t="136734" x="5407025" y="4830763"/>
          <p14:tracePt t="136738" x="5430838" y="4605338"/>
          <p14:tracePt t="136748" x="5430838" y="4418013"/>
          <p14:tracePt t="136759" x="5443538" y="4318000"/>
          <p14:tracePt t="136764" x="5443538" y="4192588"/>
          <p14:tracePt t="136774" x="5468938" y="4079875"/>
          <p14:tracePt t="136778" x="5468938" y="4005263"/>
          <p14:tracePt t="136790" x="5468938" y="3941763"/>
          <p14:tracePt t="136800" x="5468938" y="3916363"/>
          <p14:tracePt t="136881" x="5456238" y="3941763"/>
          <p14:tracePt t="136960" x="5456238" y="3954463"/>
          <p14:tracePt t="136966" x="5456238" y="3992563"/>
          <p14:tracePt t="136976" x="5456238" y="4017963"/>
          <p14:tracePt t="136980" x="5456238" y="4054475"/>
          <p14:tracePt t="136991" x="5456238" y="4105275"/>
          <p14:tracePt t="137000" x="5456238" y="4167188"/>
          <p14:tracePt t="137007" x="5468938" y="4241800"/>
          <p14:tracePt t="137016" x="5481638" y="4292600"/>
          <p14:tracePt t="137022" x="5494338" y="4367213"/>
          <p14:tracePt t="137032" x="5507038" y="4430713"/>
          <p14:tracePt t="137043" x="5518150" y="4505325"/>
          <p14:tracePt t="137046" x="5518150" y="4543425"/>
          <p14:tracePt t="137056" x="5518150" y="4592638"/>
          <p14:tracePt t="137062" x="5530850" y="4618038"/>
          <p14:tracePt t="137074" x="5530850" y="4643438"/>
          <p14:tracePt t="137086" x="5530850" y="4656138"/>
          <p14:tracePt t="137182" x="5518150" y="4656138"/>
          <p14:tracePt t="137192" x="5507038" y="4643438"/>
          <p14:tracePt t="137212" x="5481638" y="4605338"/>
          <p14:tracePt t="137219" x="5468938" y="4505325"/>
          <p14:tracePt t="137222" x="5456238" y="4418013"/>
          <p14:tracePt t="137232" x="5456238" y="4330700"/>
          <p14:tracePt t="137242" x="5456238" y="4230688"/>
          <p14:tracePt t="137248" x="5456238" y="4154488"/>
          <p14:tracePt t="137259" x="5456238" y="4079875"/>
          <p14:tracePt t="137265" x="5456238" y="4017963"/>
          <p14:tracePt t="137275" x="5456238" y="3941763"/>
          <p14:tracePt t="137284" x="5468938" y="3879850"/>
          <p14:tracePt t="137288" x="5468938" y="3841750"/>
          <p14:tracePt t="137299" x="5468938" y="3803650"/>
          <p14:tracePt t="137364" x="5468938" y="3841750"/>
          <p14:tracePt t="137370" x="5468938" y="3905250"/>
          <p14:tracePt t="137380" x="5494338" y="4029075"/>
          <p14:tracePt t="137384" x="5507038" y="4154488"/>
          <p14:tracePt t="137394" x="5518150" y="4279900"/>
          <p14:tracePt t="137404" x="5530850" y="4418013"/>
          <p14:tracePt t="137410" x="5530850" y="4530725"/>
          <p14:tracePt t="137420" x="5543550" y="4667250"/>
          <p14:tracePt t="137424" x="5543550" y="4768850"/>
          <p14:tracePt t="137435" x="5543550" y="4830763"/>
          <p14:tracePt t="137444" x="5543550" y="4879975"/>
          <p14:tracePt t="137450" x="5543550" y="4930775"/>
          <p14:tracePt t="137461" x="5543550" y="4968875"/>
          <p14:tracePt t="137464" x="5543550" y="4981575"/>
          <p14:tracePt t="137518" x="5530850" y="4981575"/>
          <p14:tracePt t="137526" x="5530850" y="4930775"/>
          <p14:tracePt t="137530" x="5530850" y="4868863"/>
          <p14:tracePt t="137541" x="5530850" y="4792663"/>
          <p14:tracePt t="137547" x="5530850" y="4730750"/>
          <p14:tracePt t="137557" x="5530850" y="4656138"/>
          <p14:tracePt t="137566" x="5530850" y="4592638"/>
          <p14:tracePt t="137570" x="5530850" y="4543425"/>
          <p14:tracePt t="137580" x="5530850" y="4518025"/>
          <p14:tracePt t="137587" x="5530850" y="4492625"/>
          <p14:tracePt t="137662" x="5530850" y="4518025"/>
          <p14:tracePt t="137668" x="5530850" y="4579938"/>
          <p14:tracePt t="137676" x="5530850" y="4656138"/>
          <p14:tracePt t="137686" x="5530850" y="4718050"/>
          <p14:tracePt t="137692" x="5530850" y="4768850"/>
          <p14:tracePt t="137702" x="5530850" y="4792663"/>
          <p14:tracePt t="137706" x="5530850" y="4805363"/>
          <p14:tracePt t="137788" x="5518150" y="4779963"/>
          <p14:tracePt t="137799" x="5518150" y="4743450"/>
          <p14:tracePt t="137809" x="5507038" y="4705350"/>
          <p14:tracePt t="137813" x="5507038" y="4679950"/>
          <p14:tracePt t="137824" x="5507038" y="4667250"/>
          <p14:tracePt t="137828" x="5507038" y="4656138"/>
          <p14:tracePt t="137839" x="5507038" y="4630738"/>
          <p14:tracePt t="137854" x="5494338" y="4630738"/>
          <p14:tracePt t="137878" x="5481638" y="4630738"/>
          <p14:tracePt t="137918" x="5468938" y="4643438"/>
          <p14:tracePt t="137936" x="5468938" y="4656138"/>
          <p14:tracePt t="137945" x="5468938" y="4705350"/>
          <p14:tracePt t="137950" x="5468938" y="4756150"/>
          <p14:tracePt t="137960" x="5494338" y="4830763"/>
          <p14:tracePt t="137970" x="5507038" y="4868863"/>
          <p14:tracePt t="137974" x="5507038" y="4879975"/>
          <p14:tracePt t="137984" x="5518150" y="4905375"/>
          <p14:tracePt t="137990" x="5530850" y="4905375"/>
          <p14:tracePt t="138070" x="5518150" y="4892675"/>
          <p14:tracePt t="138082" x="5494338" y="4868863"/>
          <p14:tracePt t="138092" x="5494338" y="4843463"/>
          <p14:tracePt t="138097" x="5468938" y="4818063"/>
          <p14:tracePt t="138108" x="5456238" y="4792663"/>
          <p14:tracePt t="138112" x="5443538" y="4756150"/>
          <p14:tracePt t="138131" x="5430838" y="4730750"/>
          <p14:tracePt t="138428" x="5430838" y="4705350"/>
          <p14:tracePt t="138434" x="5418138" y="4643438"/>
          <p14:tracePt t="138444" x="5407025" y="4554538"/>
          <p14:tracePt t="138448" x="5394325" y="4505325"/>
          <p14:tracePt t="138458" x="5381625" y="4430713"/>
          <p14:tracePt t="138468" x="5368925" y="4341813"/>
          <p14:tracePt t="138474" x="5356225" y="4254500"/>
          <p14:tracePt t="138484" x="5343525" y="4192588"/>
          <p14:tracePt t="138489" x="5343525" y="4129088"/>
          <p14:tracePt t="138498" x="5343525" y="4105275"/>
          <p14:tracePt t="138515" x="5343525" y="4092575"/>
          <p14:tracePt t="138540" x="5356225" y="4092575"/>
          <p14:tracePt t="138550" x="5368925" y="4105275"/>
          <p14:tracePt t="138556" x="5368925" y="4129088"/>
          <p14:tracePt t="138564" x="5394325" y="4167188"/>
          <p14:tracePt t="138570" x="5418138" y="4241800"/>
          <p14:tracePt t="138580" x="5430838" y="4267200"/>
          <p14:tracePt t="138590" x="5430838" y="4279900"/>
          <p14:tracePt t="138594" x="5430838" y="4292600"/>
          <p14:tracePt t="138647" x="5443538" y="4292600"/>
          <p14:tracePt t="138651" x="5443538" y="4305300"/>
          <p14:tracePt t="138661" x="5443538" y="4330700"/>
          <p14:tracePt t="138670" x="5443538" y="4341813"/>
          <p14:tracePt t="138676" x="5456238" y="4379913"/>
          <p14:tracePt t="138687" x="5481638" y="4443413"/>
          <p14:tracePt t="138690" x="5507038" y="4467225"/>
          <p14:tracePt t="138700" x="5507038" y="4530725"/>
          <p14:tracePt t="138710" x="5530850" y="4592638"/>
          <p14:tracePt t="138716" x="5556250" y="4630738"/>
          <p14:tracePt t="138730" x="5594350" y="4730750"/>
          <p14:tracePt t="138742" x="5594350" y="4756150"/>
          <p14:tracePt t="138752" x="5607050" y="4768850"/>
          <p14:tracePt t="138756" x="5607050" y="4779963"/>
          <p14:tracePt t="138766" x="5607050" y="4792663"/>
          <p14:tracePt t="138792" x="5607050" y="4805363"/>
          <p14:tracePt t="138933" x="5607050" y="4830763"/>
          <p14:tracePt t="138944" x="5630863" y="4879975"/>
          <p14:tracePt t="138954" x="5643563" y="4956175"/>
          <p14:tracePt t="138959" x="5656263" y="5018088"/>
          <p14:tracePt t="138968" x="5668963" y="5092700"/>
          <p14:tracePt t="138974" x="5681663" y="5156200"/>
          <p14:tracePt t="138984" x="5694363" y="5268913"/>
          <p14:tracePt t="138994" x="5707063" y="5318125"/>
          <p14:tracePt t="138998" x="5707063" y="5343525"/>
          <p14:tracePt t="139008" x="5719763" y="5368925"/>
          <p14:tracePt t="139014" x="5719763" y="5394325"/>
          <p14:tracePt t="139024" x="5732463" y="5407025"/>
          <p14:tracePt t="139034" x="5732463" y="5418138"/>
          <p14:tracePt t="139201" x="5732463" y="5381625"/>
          <p14:tracePt t="139212" x="5719763" y="5294313"/>
          <p14:tracePt t="139217" x="5681663" y="5181600"/>
          <p14:tracePt t="139227" x="5656263" y="5043488"/>
          <p14:tracePt t="139240" x="5630863" y="4918075"/>
          <p14:tracePt t="139243" x="5607050" y="4792663"/>
          <p14:tracePt t="139251" x="5581650" y="4656138"/>
          <p14:tracePt t="139258" x="5556250" y="4543425"/>
          <p14:tracePt t="139268" x="5530850" y="4430713"/>
          <p14:tracePt t="139277" x="5507038" y="4330700"/>
          <p14:tracePt t="139281" x="5494338" y="4279900"/>
          <p14:tracePt t="139291" x="5468938" y="4217988"/>
          <p14:tracePt t="139298" x="5468938" y="4205288"/>
          <p14:tracePt t="139306" x="5456238" y="4192588"/>
          <p14:tracePt t="139316" x="5456238" y="4179888"/>
          <p14:tracePt t="139322" x="5456238" y="4167188"/>
          <p14:tracePt t="139479" x="5456238" y="4179888"/>
          <p14:tracePt t="139482" x="5456238" y="4230688"/>
          <p14:tracePt t="139493" x="5456238" y="4305300"/>
          <p14:tracePt t="139498" x="5456238" y="4379913"/>
          <p14:tracePt t="139508" x="5456238" y="4454525"/>
          <p14:tracePt t="139518" x="5456238" y="4505325"/>
          <p14:tracePt t="139522" x="5456238" y="4543425"/>
          <p14:tracePt t="139533" x="5468938" y="4567238"/>
          <p14:tracePt t="139538" x="5468938" y="4579938"/>
          <p14:tracePt t="139548" x="5468938" y="4592638"/>
          <p14:tracePt t="139619" x="5468938" y="4579938"/>
          <p14:tracePt t="139644" x="5468938" y="4554538"/>
          <p14:tracePt t="139654" x="5456238" y="4492625"/>
          <p14:tracePt t="139658" x="5443538" y="4430713"/>
          <p14:tracePt t="139670" x="5418138" y="4341813"/>
          <p14:tracePt t="139681" x="5394325" y="4254500"/>
          <p14:tracePt t="139684" x="5368925" y="4154488"/>
          <p14:tracePt t="139694" x="5343525" y="4067175"/>
          <p14:tracePt t="139700" x="5318125" y="3979863"/>
          <p14:tracePt t="139711" x="5294313" y="3941763"/>
          <p14:tracePt t="139720" x="5294313" y="3916363"/>
          <p14:tracePt t="139790" x="5294313" y="3929063"/>
          <p14:tracePt t="139801" x="5294313" y="3979863"/>
          <p14:tracePt t="139806" x="5294313" y="4041775"/>
          <p14:tracePt t="139816" x="5318125" y="4129088"/>
          <p14:tracePt t="139821" x="5330825" y="4205288"/>
          <p14:tracePt t="139830" x="5381625" y="4405313"/>
          <p14:tracePt t="139840" x="5407025" y="4543425"/>
          <p14:tracePt t="139846" x="5430838" y="4643438"/>
          <p14:tracePt t="139856" x="5443538" y="4718050"/>
          <p14:tracePt t="139860" x="5468938" y="4779963"/>
          <p14:tracePt t="139870" x="5468938" y="4818063"/>
          <p14:tracePt t="139880" x="5481638" y="4843463"/>
          <p14:tracePt t="139896" x="5481638" y="4856163"/>
          <p14:tracePt t="139927" x="5494338" y="4856163"/>
          <p14:tracePt t="139953" x="5507038" y="4856163"/>
          <p14:tracePt t="140103" x="5518150" y="4892675"/>
          <p14:tracePt t="140113" x="5530850" y="4905375"/>
          <p14:tracePt t="140123" x="5543550" y="4930775"/>
          <p14:tracePt t="140128" x="5543550" y="4943475"/>
          <p14:tracePt t="140138" x="5556250" y="4943475"/>
          <p14:tracePt t="140151" x="5556250" y="4956175"/>
          <p14:tracePt t="140178" x="5556250" y="4968875"/>
          <p14:tracePt t="140250" x="5568950" y="4981575"/>
          <p14:tracePt t="140260" x="5568950" y="4992688"/>
          <p14:tracePt t="140265" x="5568950" y="5005388"/>
          <p14:tracePt t="140275" x="5568950" y="5018088"/>
          <p14:tracePt t="140285" x="5581650" y="5018088"/>
          <p14:tracePt t="140533" x="5581650" y="5030788"/>
          <p14:tracePt t="140546" x="5594350" y="5043488"/>
          <p14:tracePt t="140556" x="5594350" y="5056188"/>
          <p14:tracePt t="140567" x="5607050" y="5081588"/>
          <p14:tracePt t="140572" x="5619750" y="5105400"/>
          <p14:tracePt t="140582" x="5619750" y="5118100"/>
          <p14:tracePt t="140586" x="5630863" y="5143500"/>
          <p14:tracePt t="140598" x="5643563" y="5156200"/>
          <p14:tracePt t="140608" x="5643563" y="5168900"/>
          <p14:tracePt t="140612" x="5643563" y="5181600"/>
          <p14:tracePt t="140622" x="5656263" y="5194300"/>
          <p14:tracePt t="140662" x="5656263" y="5205413"/>
          <p14:tracePt t="141027" x="5668963" y="5205413"/>
          <p14:tracePt t="141040" x="5668963" y="5218113"/>
          <p14:tracePt t="141188" x="5668963" y="5230813"/>
          <p14:tracePt t="141193" x="5668963" y="5243513"/>
          <p14:tracePt t="141202" x="5681663" y="5243513"/>
          <p14:tracePt t="141218" x="5681663" y="5256213"/>
          <p14:tracePt t="142065" x="5681663" y="5268913"/>
          <p14:tracePt t="142686" x="5694363" y="5268913"/>
          <p14:tracePt t="142700" x="5707063" y="5256213"/>
          <p14:tracePt t="142710" x="5719763" y="5243513"/>
          <p14:tracePt t="142716" x="5719763" y="5218113"/>
          <p14:tracePt t="142726" x="5732463" y="5205413"/>
          <p14:tracePt t="142730" x="5743575" y="5194300"/>
          <p14:tracePt t="142740" x="5743575" y="5181600"/>
          <p14:tracePt t="142750" x="5756275" y="5181600"/>
          <p14:tracePt t="142756" x="5756275" y="5168900"/>
          <p14:tracePt t="142766" x="5768975" y="5168900"/>
          <p14:tracePt t="142770" x="5768975" y="5156200"/>
          <p14:tracePt t="142798" x="5768975" y="5143500"/>
          <p14:tracePt t="142812" x="5781675" y="5105400"/>
          <p14:tracePt t="142822" x="5794375" y="5092700"/>
          <p14:tracePt t="142832" x="5794375" y="5068888"/>
          <p14:tracePt t="142836" x="5794375" y="5056188"/>
          <p14:tracePt t="142847" x="5794375" y="5018088"/>
          <p14:tracePt t="142852" x="5807075" y="4956175"/>
          <p14:tracePt t="142863" x="5807075" y="4892675"/>
          <p14:tracePt t="142873" x="5807075" y="4818063"/>
          <p14:tracePt t="142877" x="5807075" y="4743450"/>
          <p14:tracePt t="142888" x="5807075" y="4679950"/>
          <p14:tracePt t="142893" x="5807075" y="4618038"/>
          <p14:tracePt t="142903" x="5807075" y="4567238"/>
          <p14:tracePt t="142913" x="5794375" y="4505325"/>
          <p14:tracePt t="142918" x="5794375" y="4467225"/>
          <p14:tracePt t="142929" x="5794375" y="4392613"/>
          <p14:tracePt t="142932" x="5794375" y="4354513"/>
          <p14:tracePt t="142942" x="5794375" y="4292600"/>
          <p14:tracePt t="142952" x="5794375" y="4241800"/>
          <p14:tracePt t="142958" x="5794375" y="4154488"/>
          <p14:tracePt t="142968" x="5794375" y="4092575"/>
          <p14:tracePt t="142972" x="5781675" y="4005263"/>
          <p14:tracePt t="142982" x="5781675" y="3916363"/>
          <p14:tracePt t="142992" x="5768975" y="3792538"/>
          <p14:tracePt t="142998" x="5768975" y="3654425"/>
          <p14:tracePt t="143008" x="5768975" y="3541713"/>
          <p14:tracePt t="143012" x="5768975" y="3416300"/>
          <p14:tracePt t="143024" x="5756275" y="3328988"/>
          <p14:tracePt t="143034" x="5756275" y="3216275"/>
          <p14:tracePt t="143038" x="5743575" y="3128963"/>
          <p14:tracePt t="143048" x="5743575" y="3065463"/>
          <p14:tracePt t="143054" x="5743575" y="2990850"/>
          <p14:tracePt t="143065" x="5743575" y="2941638"/>
          <p14:tracePt t="143074" x="5743575" y="2916238"/>
          <p14:tracePt t="143078" x="5743575" y="2903538"/>
          <p14:tracePt t="143088" x="5743575" y="2890838"/>
          <p14:tracePt t="143104" x="5743575" y="2878138"/>
          <p14:tracePt t="143184" x="5743575" y="2890838"/>
          <p14:tracePt t="143194" x="5743575" y="2928938"/>
          <p14:tracePt t="143200" x="5743575" y="3016250"/>
          <p14:tracePt t="143211" x="5743575" y="3128963"/>
          <p14:tracePt t="143215" x="5743575" y="3378200"/>
          <p14:tracePt t="143224" x="5743575" y="3567113"/>
          <p14:tracePt t="143234" x="5743575" y="3692525"/>
          <p14:tracePt t="143241" x="5743575" y="3841750"/>
          <p14:tracePt t="143250" x="5732463" y="3992563"/>
          <p14:tracePt t="143256" x="5719763" y="4141788"/>
          <p14:tracePt t="143266" x="5707063" y="4279900"/>
          <p14:tracePt t="143276" x="5681663" y="4379913"/>
          <p14:tracePt t="143286" x="5668963" y="4454525"/>
          <p14:tracePt t="143290" x="5656263" y="4518025"/>
          <p14:tracePt t="143298" x="5643563" y="4592638"/>
          <p14:tracePt t="143306" x="5630863" y="4618038"/>
          <p14:tracePt t="143316" x="5630863" y="4643438"/>
          <p14:tracePt t="143499" x="5630863" y="4605338"/>
          <p14:tracePt t="143510" x="5630863" y="4530725"/>
          <p14:tracePt t="143519" x="5619750" y="4467225"/>
          <p14:tracePt t="143523" x="5619750" y="4405313"/>
          <p14:tracePt t="143533" x="5619750" y="4392613"/>
          <p14:tracePt t="143605" x="5607050" y="4405313"/>
          <p14:tracePt t="143615" x="5607050" y="4418013"/>
          <p14:tracePt t="143618" x="5594350" y="4443413"/>
          <p14:tracePt t="143629" x="5594350" y="4518025"/>
          <p14:tracePt t="143638" x="5594350" y="4567238"/>
          <p14:tracePt t="143645" x="5594350" y="4679950"/>
          <p14:tracePt t="143655" x="5581650" y="4718050"/>
          <p14:tracePt t="143658" x="5581650" y="4756150"/>
          <p14:tracePt t="143669" x="5581650" y="4779963"/>
          <p14:tracePt t="143679" x="5581650" y="4805363"/>
          <p14:tracePt t="143685" x="5581650" y="4830763"/>
          <p14:tracePt t="143698" x="5568950" y="4843463"/>
          <p14:tracePt t="143780" x="5556250" y="4843463"/>
          <p14:tracePt t="143790" x="5530850" y="4805363"/>
          <p14:tracePt t="143800" x="5530850" y="4779963"/>
          <p14:tracePt t="143804" x="5507038" y="4743450"/>
          <p14:tracePt t="143814" x="5494338" y="4718050"/>
          <p14:tracePt t="143820" x="5494338" y="4679950"/>
          <p14:tracePt t="143830" x="5468938" y="4630738"/>
          <p14:tracePt t="143840" x="5468938" y="4579938"/>
          <p14:tracePt t="143846" x="5456238" y="4567238"/>
          <p14:tracePt t="143856" x="5456238" y="4554538"/>
          <p14:tracePt t="143860" x="5456238" y="4518025"/>
          <p14:tracePt t="143880" x="5443538" y="4518025"/>
          <p14:tracePt t="144099" x="5430838" y="4505325"/>
          <p14:tracePt t="144114" x="5430838" y="4479925"/>
          <p14:tracePt t="144122" x="5418138" y="4443413"/>
          <p14:tracePt t="144129" x="5418138" y="4418013"/>
          <p14:tracePt t="144138" x="5418138" y="4405313"/>
          <p14:tracePt t="144142" x="5407025" y="4392613"/>
          <p14:tracePt t="144152" x="5407025" y="4379913"/>
          <p14:tracePt t="144168" x="5407025" y="4367213"/>
          <p14:tracePt t="144204" x="5407025" y="4354513"/>
          <p14:tracePt t="144208" x="5407025" y="4341813"/>
          <p14:tracePt t="144219" x="5394325" y="4330700"/>
          <p14:tracePt t="144224" x="5394325" y="4318000"/>
          <p14:tracePt t="144234" x="5368925" y="4279900"/>
          <p14:tracePt t="144246" x="5356225" y="4254500"/>
          <p14:tracePt t="144248" x="5356225" y="4241800"/>
          <p14:tracePt t="144258" x="5343525" y="4230688"/>
          <p14:tracePt t="144264" x="5330825" y="4230688"/>
          <p14:tracePt t="144274" x="5330825" y="4217988"/>
          <p14:tracePt t="144314" x="5330825" y="4241800"/>
          <p14:tracePt t="144324" x="5305425" y="4254500"/>
          <p14:tracePt t="144330" x="5305425" y="4305300"/>
          <p14:tracePt t="144340" x="5294313" y="4367213"/>
          <p14:tracePt t="144345" x="5294313" y="4405313"/>
          <p14:tracePt t="144354" x="5294313" y="4467225"/>
          <p14:tracePt t="144364" x="5281613" y="4492625"/>
          <p14:tracePt t="144370" x="5281613" y="4505325"/>
          <p14:tracePt t="144380" x="5281613" y="4518025"/>
          <p14:tracePt t="144384" x="5281613" y="4530725"/>
          <p14:tracePt t="144398" x="5281613" y="4543425"/>
          <p14:tracePt t="144412" x="5281613" y="4554538"/>
          <p14:tracePt t="144430" x="5281613" y="4579938"/>
          <p14:tracePt t="144451" x="5281613" y="4592638"/>
          <p14:tracePt t="144518" x="5281613" y="4579938"/>
          <p14:tracePt t="144528" x="5294313" y="4530725"/>
          <p14:tracePt t="144534" x="5318125" y="4467225"/>
          <p14:tracePt t="144545" x="5330825" y="4379913"/>
          <p14:tracePt t="144548" x="5356225" y="4254500"/>
          <p14:tracePt t="144557" x="5381625" y="4117975"/>
          <p14:tracePt t="144567" x="5394325" y="3967163"/>
          <p14:tracePt t="144573" x="5407025" y="3841750"/>
          <p14:tracePt t="144582" x="5407025" y="3741738"/>
          <p14:tracePt t="144586" x="5407025" y="3654425"/>
          <p14:tracePt t="144597" x="5407025" y="3603625"/>
          <p14:tracePt t="144606" x="5407025" y="3567113"/>
          <p14:tracePt t="144614" x="5407025" y="3554413"/>
          <p14:tracePt t="144664" x="5407025" y="3590925"/>
          <p14:tracePt t="144668" x="5407025" y="3667125"/>
          <p14:tracePt t="144678" x="5407025" y="3729038"/>
          <p14:tracePt t="144689" x="5394325" y="3767138"/>
          <p14:tracePt t="144696" x="5394325" y="3792538"/>
          <p14:tracePt t="144702" x="5394325" y="3854450"/>
          <p14:tracePt t="144708" x="5394325" y="3941763"/>
          <p14:tracePt t="144719" x="5381625" y="4105275"/>
          <p14:tracePt t="144728" x="5368925" y="4217988"/>
          <p14:tracePt t="144732" x="5368925" y="4279900"/>
          <p14:tracePt t="144745" x="5368925" y="4341813"/>
          <p14:tracePt t="144750" x="5368925" y="4379913"/>
          <p14:tracePt t="144760" x="5368925" y="4418013"/>
          <p14:tracePt t="144766" x="5368925" y="4430713"/>
          <p14:tracePt t="144841" x="5356225" y="4418013"/>
          <p14:tracePt t="144846" x="5356225" y="4341813"/>
          <p14:tracePt t="144856" x="5343525" y="4267200"/>
          <p14:tracePt t="144860" x="5343525" y="4167188"/>
          <p14:tracePt t="144872" x="5343525" y="4005263"/>
          <p14:tracePt t="144883" x="5343525" y="3854450"/>
          <p14:tracePt t="144886" x="5356225" y="3703638"/>
          <p14:tracePt t="144896" x="5356225" y="3603625"/>
          <p14:tracePt t="144902" x="5356225" y="3516313"/>
          <p14:tracePt t="144912" x="5356225" y="3416300"/>
          <p14:tracePt t="144922" x="5356225" y="3367088"/>
          <p14:tracePt t="144926" x="5356225" y="3354388"/>
          <p14:tracePt t="144963" x="5368925" y="3354388"/>
          <p14:tracePt t="144978" x="5381625" y="3403600"/>
          <p14:tracePt t="144982" x="5381625" y="3479800"/>
          <p14:tracePt t="144992" x="5381625" y="3541713"/>
          <p14:tracePt t="145002" x="5381625" y="3641725"/>
          <p14:tracePt t="145008" x="5381625" y="3729038"/>
          <p14:tracePt t="145018" x="5381625" y="3829050"/>
          <p14:tracePt t="145022" x="5381625" y="3892550"/>
          <p14:tracePt t="145033" x="5381625" y="3979863"/>
          <p14:tracePt t="145045" x="5381625" y="4041775"/>
          <p14:tracePt t="145050" x="5381625" y="4067175"/>
          <p14:tracePt t="145060" x="5381625" y="4105275"/>
          <p14:tracePt t="145063" x="5381625" y="4117975"/>
          <p14:tracePt t="145129" x="5381625" y="4029075"/>
          <p14:tracePt t="145141" x="5381625" y="3905250"/>
          <p14:tracePt t="145146" x="5394325" y="3754438"/>
          <p14:tracePt t="145154" x="5407025" y="3567113"/>
          <p14:tracePt t="145164" x="5407025" y="3416300"/>
          <p14:tracePt t="145169" x="5407025" y="3241675"/>
          <p14:tracePt t="145178" x="5430838" y="3103563"/>
          <p14:tracePt t="145185" x="5430838" y="2965450"/>
          <p14:tracePt t="145194" x="5430838" y="2890838"/>
          <p14:tracePt t="145204" x="5430838" y="2752725"/>
          <p14:tracePt t="145211" x="5430838" y="2740025"/>
          <p14:tracePt t="145220" x="5430838" y="2716213"/>
          <p14:tracePt t="145260" x="5418138" y="2716213"/>
          <p14:tracePt t="145274" x="5418138" y="2752725"/>
          <p14:tracePt t="145285" x="5407025" y="2852738"/>
          <p14:tracePt t="145290" x="5394325" y="2990850"/>
          <p14:tracePt t="145300" x="5356225" y="3128963"/>
          <p14:tracePt t="145304" x="5356225" y="3254375"/>
          <p14:tracePt t="145315" x="5356225" y="3390900"/>
          <p14:tracePt t="145328" x="5356225" y="3503613"/>
          <p14:tracePt t="145330" x="5356225" y="3590925"/>
          <p14:tracePt t="145340" x="5356225" y="3667125"/>
          <p14:tracePt t="145346" x="5368925" y="3716338"/>
          <p14:tracePt t="145356" x="5381625" y="3792538"/>
          <p14:tracePt t="145366" x="5394325" y="3829050"/>
          <p14:tracePt t="145370" x="5394325" y="3867150"/>
          <p14:tracePt t="145380" x="5407025" y="3905250"/>
          <p14:tracePt t="145386" x="5407025" y="3929063"/>
          <p14:tracePt t="145396" x="5407025" y="3941763"/>
          <p14:tracePt t="145410" x="5418138" y="3967163"/>
          <p14:tracePt t="145464" x="5418138" y="3941763"/>
          <p14:tracePt t="145467" x="5418138" y="3879850"/>
          <p14:tracePt t="145477" x="5418138" y="3779838"/>
          <p14:tracePt t="145486" x="5418138" y="3692525"/>
          <p14:tracePt t="145494" x="5394325" y="3479800"/>
          <p14:tracePt t="145502" x="5368925" y="3429000"/>
          <p14:tracePt t="145507" x="5356225" y="3403600"/>
          <p14:tracePt t="145516" x="5356225" y="3390900"/>
          <p14:tracePt t="145527" x="5343525" y="3390900"/>
          <p14:tracePt t="145532" x="5330825" y="3390900"/>
          <p14:tracePt t="145546" x="5330825" y="3403600"/>
          <p14:tracePt t="145559" x="5318125" y="3416300"/>
          <p14:tracePt t="145568" x="5318125" y="3479800"/>
          <p14:tracePt t="145572" x="5318125" y="3567113"/>
          <p14:tracePt t="145582" x="5318125" y="3667125"/>
          <p14:tracePt t="145588" x="5318125" y="3754438"/>
          <p14:tracePt t="145598" x="5318125" y="3829050"/>
          <p14:tracePt t="145610" x="5318125" y="3916363"/>
          <p14:tracePt t="145612" x="5330825" y="3992563"/>
          <p14:tracePt t="145622" x="5343525" y="4029075"/>
          <p14:tracePt t="145628" x="5356225" y="4041775"/>
          <p14:tracePt t="145638" x="5356225" y="4054475"/>
          <p14:tracePt t="145648" x="5368925" y="4054475"/>
          <p14:tracePt t="145850" x="5368925" y="4092575"/>
          <p14:tracePt t="145854" x="5368925" y="4179888"/>
          <p14:tracePt t="145864" x="5368925" y="4318000"/>
          <p14:tracePt t="145870" x="5368925" y="4443413"/>
          <p14:tracePt t="145881" x="5368925" y="4543425"/>
          <p14:tracePt t="145890" x="5368925" y="4643438"/>
          <p14:tracePt t="145894" x="5368925" y="4718050"/>
          <p14:tracePt t="145906" x="5368925" y="4756150"/>
          <p14:tracePt t="145976" x="5356225" y="4756150"/>
          <p14:tracePt t="145986" x="5356225" y="4718050"/>
          <p14:tracePt t="145992" x="5343525" y="4705350"/>
          <p14:tracePt t="146002" x="5343525" y="4692650"/>
          <p14:tracePt t="146006" x="5343525" y="4667250"/>
          <p14:tracePt t="146018" x="5330825" y="4667250"/>
          <p14:tracePt t="146028" x="5330825" y="4656138"/>
          <p14:tracePt t="146032" x="5330825" y="4643438"/>
          <p14:tracePt t="146043" x="5330825" y="4618038"/>
          <p14:tracePt t="146048" x="5330825" y="4592638"/>
          <p14:tracePt t="146060" x="5330825" y="4543425"/>
          <p14:tracePt t="146068" x="5330825" y="4467225"/>
          <p14:tracePt t="146072" x="5356225" y="4379913"/>
          <p14:tracePt t="146082" x="5381625" y="4292600"/>
          <p14:tracePt t="146088" x="5394325" y="4205288"/>
          <p14:tracePt t="146098" x="5418138" y="4105275"/>
          <p14:tracePt t="146109" x="5430838" y="4005263"/>
          <p14:tracePt t="146112" x="5443538" y="3929063"/>
          <p14:tracePt t="146127" x="5456238" y="3867150"/>
          <p14:tracePt t="146128" x="5468938" y="3841750"/>
          <p14:tracePt t="146138" x="5468938" y="3816350"/>
          <p14:tracePt t="146204" x="5481638" y="3879850"/>
          <p14:tracePt t="146208" x="5494338" y="3954463"/>
          <p14:tracePt t="146218" x="5530850" y="4067175"/>
          <p14:tracePt t="146228" x="5556250" y="4192588"/>
          <p14:tracePt t="146234" x="5581650" y="4292600"/>
          <p14:tracePt t="146244" x="5607050" y="4367213"/>
          <p14:tracePt t="146250" x="5630863" y="4443413"/>
          <p14:tracePt t="146260" x="5643563" y="4467225"/>
          <p14:tracePt t="146270" x="5656263" y="4479925"/>
          <p14:tracePt t="146390" x="5668963" y="4479925"/>
          <p14:tracePt t="146758" x="5656263" y="4467225"/>
          <p14:tracePt t="146768" x="5643563" y="4454525"/>
          <p14:tracePt t="146774" x="5643563" y="4443413"/>
          <p14:tracePt t="146784" x="5630863" y="4430713"/>
          <p14:tracePt t="146794" x="5630863" y="4418013"/>
          <p14:tracePt t="146798" x="5619750" y="4418013"/>
          <p14:tracePt t="146809" x="5619750" y="4405313"/>
          <p14:tracePt t="147299" x="5607050" y="4392613"/>
          <p14:tracePt t="147309" x="5607050" y="4354513"/>
          <p14:tracePt t="147319" x="5594350" y="4318000"/>
          <p14:tracePt t="147325" x="5581650" y="4305300"/>
          <p14:tracePt t="147336" x="5568950" y="4279900"/>
          <p14:tracePt t="147339" x="5568950" y="4254500"/>
          <p14:tracePt t="147359" x="5556250" y="4241800"/>
          <p14:tracePt t="147365" x="5556250" y="4230688"/>
          <p14:tracePt t="147455" x="5556250" y="4217988"/>
          <p14:tracePt t="147482" x="5556250" y="4205288"/>
          <p14:tracePt t="147581" x="5556250" y="4254500"/>
          <p14:tracePt t="147591" x="5556250" y="4318000"/>
          <p14:tracePt t="147601" x="5543550" y="4405313"/>
          <p14:tracePt t="147607" x="5530850" y="4505325"/>
          <p14:tracePt t="147616" x="5518150" y="4592638"/>
          <p14:tracePt t="147620" x="5507038" y="4679950"/>
          <p14:tracePt t="147632" x="5494338" y="4756150"/>
          <p14:tracePt t="147642" x="5494338" y="4779963"/>
          <p14:tracePt t="147646" x="5468938" y="4818063"/>
          <p14:tracePt t="147658" x="5468938" y="4830763"/>
          <p14:tracePt t="147662" x="5468938" y="4843463"/>
          <p14:tracePt t="147682" x="5456238" y="4843463"/>
          <p14:tracePt t="147696" x="5443538" y="4843463"/>
          <p14:tracePt t="147702" x="5430838" y="4843463"/>
          <p14:tracePt t="147712" x="5418138" y="4830763"/>
          <p14:tracePt t="147722" x="5394325" y="4768850"/>
          <p14:tracePt t="147726" x="5368925" y="4667250"/>
          <p14:tracePt t="147736" x="5343525" y="4518025"/>
          <p14:tracePt t="147742" x="5305425" y="4367213"/>
          <p14:tracePt t="147752" x="5294313" y="4192588"/>
          <p14:tracePt t="147762" x="5294313" y="4017963"/>
          <p14:tracePt t="147768" x="5281613" y="3841750"/>
          <p14:tracePt t="147778" x="5281613" y="3703638"/>
          <p14:tracePt t="147782" x="5281613" y="3529013"/>
          <p14:tracePt t="147792" x="5281613" y="3367088"/>
          <p14:tracePt t="147802" x="5281613" y="3228975"/>
          <p14:tracePt t="147808" x="5294313" y="3141663"/>
          <p14:tracePt t="147818" x="5294313" y="3041650"/>
          <p14:tracePt t="147823" x="5294313" y="3016250"/>
          <p14:tracePt t="147832" x="5294313" y="2990850"/>
          <p14:tracePt t="147874" x="5294313" y="3016250"/>
          <p14:tracePt t="147884" x="5305425" y="3078163"/>
          <p14:tracePt t="147888" x="5305425" y="3203575"/>
          <p14:tracePt t="147898" x="5305425" y="3290888"/>
          <p14:tracePt t="147905" x="5305425" y="3390900"/>
          <p14:tracePt t="147914" x="5305425" y="3529013"/>
          <p14:tracePt t="147925" x="5305425" y="3692525"/>
          <p14:tracePt t="147928" x="5318125" y="3841750"/>
          <p14:tracePt t="147939" x="5318125" y="3992563"/>
          <p14:tracePt t="147944" x="5330825" y="4141788"/>
          <p14:tracePt t="147956" x="5343525" y="4305300"/>
          <p14:tracePt t="147964" x="5343525" y="4330700"/>
          <p14:tracePt t="147968" x="5343525" y="4367213"/>
          <p14:tracePt t="148045" x="5343525" y="4354513"/>
          <p14:tracePt t="148050" x="5343525" y="4330700"/>
          <p14:tracePt t="148060" x="5343525" y="4292600"/>
          <p14:tracePt t="148064" x="5330825" y="4267200"/>
          <p14:tracePt t="148074" x="5330825" y="4230688"/>
          <p14:tracePt t="148084" x="5318125" y="4205288"/>
          <p14:tracePt t="148090" x="5318125" y="4179888"/>
          <p14:tracePt t="148100" x="5318125" y="4167188"/>
          <p14:tracePt t="148106" x="5318125" y="4154488"/>
          <p14:tracePt t="148180" x="5318125" y="4192588"/>
          <p14:tracePt t="148186" x="5318125" y="4230688"/>
          <p14:tracePt t="148196" x="5330825" y="4267200"/>
          <p14:tracePt t="148206" x="5330825" y="4292600"/>
          <p14:tracePt t="148212" x="5343525" y="4318000"/>
          <p14:tracePt t="148222" x="5368925" y="4330700"/>
          <p14:tracePt t="148226" x="5368925" y="4341813"/>
          <p14:tracePt t="148252" x="5381625" y="4341813"/>
          <p14:tracePt t="148429" x="5381625" y="4330700"/>
          <p14:tracePt t="148440" x="5381625" y="4318000"/>
          <p14:tracePt t="148449" x="5381625" y="4305300"/>
          <p14:tracePt t="148455" x="5381625" y="4292600"/>
          <p14:tracePt t="148518" x="5381625" y="4305300"/>
          <p14:tracePt t="148528" x="5394325" y="4341813"/>
          <p14:tracePt t="148534" x="5407025" y="4405313"/>
          <p14:tracePt t="148544" x="5443538" y="4467225"/>
          <p14:tracePt t="148549" x="5468938" y="4518025"/>
          <p14:tracePt t="148561" x="5494338" y="4554538"/>
          <p14:tracePt t="148573" x="5507038" y="4605338"/>
          <p14:tracePt t="148576" x="5518150" y="4618038"/>
          <p14:tracePt t="148584" x="5518150" y="4630738"/>
          <p14:tracePt t="148600" x="5518150" y="4643438"/>
          <p14:tracePt t="148615" x="5518150" y="4656138"/>
          <p14:tracePt t="148625" x="5518150" y="4667250"/>
          <p14:tracePt t="148681" x="5507038" y="4667250"/>
          <p14:tracePt t="148691" x="5494338" y="4643438"/>
          <p14:tracePt t="148698" x="5481638" y="4618038"/>
          <p14:tracePt t="148707" x="5456238" y="4554538"/>
          <p14:tracePt t="148710" x="5443538" y="4479925"/>
          <p14:tracePt t="148722" x="5443538" y="4379913"/>
          <p14:tracePt t="148730" x="5430838" y="4267200"/>
          <p14:tracePt t="148737" x="5430838" y="4154488"/>
          <p14:tracePt t="148750" x="5430838" y="3892550"/>
          <p14:tracePt t="148760" x="5430838" y="3829050"/>
          <p14:tracePt t="148771" x="5430838" y="3754438"/>
          <p14:tracePt t="148776" x="5430838" y="3703638"/>
          <p14:tracePt t="148789" x="5430838" y="3679825"/>
          <p14:tracePt t="148792" x="5430838" y="3667125"/>
          <p14:tracePt t="148843" x="5443538" y="3679825"/>
          <p14:tracePt t="148852" x="5456238" y="3741738"/>
          <p14:tracePt t="148856" x="5468938" y="3841750"/>
          <p14:tracePt t="148866" x="5494338" y="3941763"/>
          <p14:tracePt t="148872" x="5518150" y="4067175"/>
          <p14:tracePt t="148882" x="5530850" y="4179888"/>
          <p14:tracePt t="148892" x="5543550" y="4254500"/>
          <p14:tracePt t="148896" x="5568950" y="4318000"/>
          <p14:tracePt t="148908" x="5581650" y="4354513"/>
          <p14:tracePt t="148912" x="5581650" y="4379913"/>
          <p14:tracePt t="148922" x="5594350" y="4405313"/>
          <p14:tracePt t="148932" x="5594350" y="4418013"/>
          <p14:tracePt t="148938" x="5607050" y="4418013"/>
          <p14:tracePt t="148948" x="5607050" y="4430713"/>
          <p14:tracePt t="148962" x="5619750" y="4454525"/>
          <p14:tracePt t="148972" x="5619750" y="4467225"/>
          <p14:tracePt t="148978" x="5630863" y="4492625"/>
          <p14:tracePt t="148988" x="5630863" y="4505325"/>
          <p14:tracePt t="148993" x="5643563" y="4543425"/>
          <p14:tracePt t="149002" x="5656263" y="4579938"/>
          <p14:tracePt t="149014" x="5656263" y="4605338"/>
          <p14:tracePt t="149019" x="5656263" y="4643438"/>
          <p14:tracePt t="149028" x="5668963" y="4679950"/>
          <p14:tracePt t="149034" x="5681663" y="4705350"/>
          <p14:tracePt t="149044" x="5681663" y="4718050"/>
          <p14:tracePt t="149055" x="5681663" y="4743450"/>
          <p14:tracePt t="149058" x="5694363" y="4768850"/>
          <p14:tracePt t="149069" x="5694363" y="4779963"/>
          <p14:tracePt t="149074" x="5694363" y="4792663"/>
          <p14:tracePt t="149084" x="5694363" y="4805363"/>
          <p14:tracePt t="149094" x="5694363" y="4818063"/>
          <p14:tracePt t="149098" x="5694363" y="4830763"/>
          <p14:tracePt t="149108" x="5694363" y="4856163"/>
          <p14:tracePt t="149114" x="5694363" y="4868863"/>
          <p14:tracePt t="149124" x="5694363" y="4879975"/>
          <p14:tracePt t="149139" x="5694363" y="4892675"/>
          <p14:tracePt t="149152" x="5694363" y="4905375"/>
          <p14:tracePt t="149156" x="5694363" y="4918075"/>
          <p14:tracePt t="149244" x="5681663" y="4905375"/>
          <p14:tracePt t="149256" x="5681663" y="4892675"/>
          <p14:tracePt t="149260" x="5668963" y="4868863"/>
          <p14:tracePt t="149270" x="5656263" y="4868863"/>
          <p14:tracePt t="149276" x="5656263" y="4856163"/>
          <p14:tracePt t="149287" x="5656263" y="4843463"/>
          <p14:tracePt t="149366" x="5656263" y="4830763"/>
          <p14:tracePt t="149408" x="5643563" y="4830763"/>
          <p14:tracePt t="149463" x="5619750" y="4856163"/>
          <p14:tracePt t="149473" x="5607050" y="4892675"/>
          <p14:tracePt t="149479" x="5568950" y="4943475"/>
          <p14:tracePt t="149488" x="5543550" y="4992688"/>
          <p14:tracePt t="149498" x="5518150" y="5056188"/>
          <p14:tracePt t="149503" x="5507038" y="5092700"/>
          <p14:tracePt t="149512" x="5494338" y="5130800"/>
          <p14:tracePt t="149520" x="5481638" y="5156200"/>
          <p14:tracePt t="149528" x="5468938" y="5205413"/>
          <p14:tracePt t="149538" x="5456238" y="5218113"/>
          <p14:tracePt t="149542" x="5456238" y="5243513"/>
          <p14:tracePt t="149553" x="5443538" y="5268913"/>
          <p14:tracePt t="149558" x="5443538" y="5281613"/>
          <p14:tracePt t="149569" x="5443538" y="5294313"/>
          <p14:tracePt t="149578" x="5443538" y="5305425"/>
          <p14:tracePt t="149594" x="5430838" y="5330825"/>
          <p14:tracePt t="149608" x="5418138" y="5343525"/>
          <p14:tracePt t="149619" x="5418138" y="5368925"/>
          <p14:tracePt t="149624" x="5418138" y="5381625"/>
          <p14:tracePt t="149634" x="5418138" y="5394325"/>
          <p14:tracePt t="149638" x="5407025" y="5407025"/>
          <p14:tracePt t="149648" x="5407025" y="5418138"/>
          <p14:tracePt t="149664" x="5407025" y="5456238"/>
          <p14:tracePt t="149674" x="5407025" y="5468938"/>
          <p14:tracePt t="149678" x="5407025" y="5481638"/>
          <p14:tracePt t="149688" x="5407025" y="5494338"/>
          <p14:tracePt t="149698" x="5407025" y="5507038"/>
          <p14:tracePt t="149720" x="5407025" y="5518150"/>
          <p14:tracePt t="149740" x="5407025" y="5530850"/>
          <p14:tracePt t="149744" x="5407025" y="5543550"/>
          <p14:tracePt t="149754" x="5418138" y="5543550"/>
          <p14:tracePt t="149760" x="5418138" y="5556250"/>
          <p14:tracePt t="149771" x="5430838" y="5568950"/>
          <p14:tracePt t="149781" x="5443538" y="5581650"/>
          <p14:tracePt t="149787" x="5443538" y="5594350"/>
          <p14:tracePt t="149795" x="5456238" y="5594350"/>
          <p14:tracePt t="149811" x="5468938" y="5607050"/>
          <p14:tracePt t="149822" x="5481638" y="5607050"/>
          <p14:tracePt t="149827" x="5494338" y="5607050"/>
          <p14:tracePt t="149838" x="5494338" y="5619750"/>
          <p14:tracePt t="149841" x="5507038" y="5619750"/>
          <p14:tracePt t="149854" x="5518150" y="5619750"/>
          <p14:tracePt t="149860" x="5530850" y="5619750"/>
          <p14:tracePt t="149867" x="5568950" y="5594350"/>
          <p14:tracePt t="149876" x="5594350" y="5594350"/>
          <p14:tracePt t="149880" x="5619750" y="5556250"/>
          <p14:tracePt t="149890" x="5643563" y="5556250"/>
          <p14:tracePt t="149900" x="5707063" y="5507038"/>
          <p14:tracePt t="149906" x="5732463" y="5494338"/>
          <p14:tracePt t="149916" x="5756275" y="5481638"/>
          <p14:tracePt t="149920" x="5781675" y="5468938"/>
          <p14:tracePt t="149930" x="5794375" y="5456238"/>
          <p14:tracePt t="149942" x="5807075" y="5456238"/>
          <p14:tracePt t="149946" x="5819775" y="5456238"/>
          <p14:tracePt t="149966" x="5832475" y="5443538"/>
          <p14:tracePt t="149972" x="5843588" y="5443538"/>
          <p14:tracePt t="149986" x="5856288" y="5430838"/>
          <p14:tracePt t="149996" x="5868988" y="5418138"/>
          <p14:tracePt t="150002" x="5881688" y="5407025"/>
          <p14:tracePt t="150012" x="5907088" y="5381625"/>
          <p14:tracePt t="150022" x="5919788" y="5343525"/>
          <p14:tracePt t="150026" x="5932488" y="5305425"/>
          <p14:tracePt t="150036" x="5956300" y="5268913"/>
          <p14:tracePt t="150042" x="5981700" y="5218113"/>
          <p14:tracePt t="150054" x="5994400" y="5143500"/>
          <p14:tracePt t="150062" x="6007100" y="5056188"/>
          <p14:tracePt t="150068" x="6007100" y="4992688"/>
          <p14:tracePt t="150078" x="6007100" y="4918075"/>
          <p14:tracePt t="150082" x="6007100" y="4868863"/>
          <p14:tracePt t="150092" x="6007100" y="4843463"/>
          <p14:tracePt t="150102" x="6007100" y="4830763"/>
          <p14:tracePt t="150108" x="6007100" y="4805363"/>
          <p14:tracePt t="150119" x="6019800" y="4805363"/>
          <p14:tracePt t="150135" x="6019800" y="4792663"/>
          <p14:tracePt t="150215" x="6007100" y="4779963"/>
          <p14:tracePt t="150229" x="5981700" y="4779963"/>
          <p14:tracePt t="150239" x="5956300" y="4779963"/>
          <p14:tracePt t="150244" x="5945188" y="4779963"/>
          <p14:tracePt t="150254" x="5919788" y="4779963"/>
          <p14:tracePt t="150269" x="5819775" y="4830763"/>
          <p14:tracePt t="150280" x="5781675" y="4856163"/>
          <p14:tracePt t="150285" x="5743575" y="4868863"/>
          <p14:tracePt t="150294" x="5681663" y="4918075"/>
          <p14:tracePt t="150304" x="5630863" y="4981575"/>
          <p14:tracePt t="150310" x="5581650" y="5018088"/>
          <p14:tracePt t="150320" x="5556250" y="5056188"/>
          <p14:tracePt t="150324" x="5530850" y="5092700"/>
          <p14:tracePt t="150335" x="5494338" y="5130800"/>
          <p14:tracePt t="150344" x="5481638" y="5143500"/>
          <p14:tracePt t="150351" x="5468938" y="5181600"/>
          <p14:tracePt t="150360" x="5456238" y="5194300"/>
          <p14:tracePt t="150364" x="5456238" y="5205413"/>
          <p14:tracePt t="150374" x="5443538" y="5218113"/>
          <p14:tracePt t="150385" x="5430838" y="5218113"/>
          <p14:tracePt t="150390" x="5430838" y="5243513"/>
          <p14:tracePt t="150404" x="5430838" y="5268913"/>
          <p14:tracePt t="150407" x="5418138" y="5268913"/>
          <p14:tracePt t="150416" x="5418138" y="5281613"/>
          <p14:tracePt t="150426" x="5407025" y="5305425"/>
          <p14:tracePt t="150440" x="5407025" y="5318125"/>
          <p14:tracePt t="150446" x="5407025" y="5330825"/>
          <p14:tracePt t="150466" x="5407025" y="5343525"/>
          <p14:tracePt t="150470" x="5407025" y="5368925"/>
          <p14:tracePt t="150480" x="5407025" y="5381625"/>
          <p14:tracePt t="150486" x="5407025" y="5394325"/>
          <p14:tracePt t="150496" x="5407025" y="5407025"/>
          <p14:tracePt t="150506" x="5407025" y="5418138"/>
          <p14:tracePt t="150512" x="5407025" y="5430838"/>
          <p14:tracePt t="150522" x="5407025" y="5443538"/>
          <p14:tracePt t="150536" x="5407025" y="5468938"/>
          <p14:tracePt t="150546" x="5418138" y="5468938"/>
          <p14:tracePt t="150552" x="5430838" y="5481638"/>
          <p14:tracePt t="150563" x="5443538" y="5494338"/>
          <p14:tracePt t="150576" x="5456238" y="5507038"/>
          <p14:tracePt t="150586" x="5481638" y="5507038"/>
          <p14:tracePt t="150593" x="5494338" y="5507038"/>
          <p14:tracePt t="150603" x="5507038" y="5518150"/>
          <p14:tracePt t="150607" x="5543550" y="5530850"/>
          <p14:tracePt t="150617" x="5556250" y="5543550"/>
          <p14:tracePt t="150626" x="5581650" y="5543550"/>
          <p14:tracePt t="150633" x="5607050" y="5543550"/>
          <p14:tracePt t="150642" x="5630863" y="5543550"/>
          <p14:tracePt t="150648" x="5668963" y="5568950"/>
          <p14:tracePt t="150658" x="5681663" y="5568950"/>
          <p14:tracePt t="150668" x="5694363" y="5568950"/>
          <p14:tracePt t="150672" x="5719763" y="5568950"/>
          <p14:tracePt t="150682" x="5732463" y="5581650"/>
          <p14:tracePt t="150688" x="5743575" y="5581650"/>
          <p14:tracePt t="150699" x="5756275" y="5581650"/>
          <p14:tracePt t="150708" x="5756275" y="5594350"/>
          <p14:tracePt t="150712" x="5781675" y="5594350"/>
          <p14:tracePt t="150728" x="5794375" y="5594350"/>
          <p14:tracePt t="150749" x="5807075" y="5594350"/>
          <p14:tracePt t="150754" x="5819775" y="5594350"/>
          <p14:tracePt t="150768" x="5832475" y="5581650"/>
          <p14:tracePt t="150778" x="5856288" y="5568950"/>
          <p14:tracePt t="150788" x="5868988" y="5556250"/>
          <p14:tracePt t="150794" x="5894388" y="5530850"/>
          <p14:tracePt t="150804" x="5907088" y="5481638"/>
          <p14:tracePt t="150808" x="5945188" y="5430838"/>
          <p14:tracePt t="150818" x="5969000" y="5368925"/>
          <p14:tracePt t="150828" x="5994400" y="5318125"/>
          <p14:tracePt t="150835" x="5994400" y="5281613"/>
          <p14:tracePt t="150844" x="6007100" y="5243513"/>
          <p14:tracePt t="150850" x="6032500" y="5194300"/>
          <p14:tracePt t="150858" x="6045200" y="5156200"/>
          <p14:tracePt t="150870" x="6045200" y="5118100"/>
          <p14:tracePt t="150880" x="6045200" y="5092700"/>
          <p14:tracePt t="150885" x="6045200" y="5068888"/>
          <p14:tracePt t="150891" x="6045200" y="5056188"/>
          <p14:tracePt t="150901" x="6056313" y="5018088"/>
          <p14:tracePt t="150910" x="6056313" y="5005388"/>
          <p14:tracePt t="150914" x="6069013" y="5005388"/>
          <p14:tracePt t="150924" x="6069013" y="4992688"/>
          <p14:tracePt t="150930" x="6069013" y="4981575"/>
          <p14:tracePt t="151102" x="6056313" y="4992688"/>
          <p14:tracePt t="151112" x="6056313" y="5005388"/>
          <p14:tracePt t="151117" x="6032500" y="5018088"/>
          <p14:tracePt t="151135" x="6019800" y="5043488"/>
          <p14:tracePt t="151142" x="6007100" y="5056188"/>
          <p14:tracePt t="151152" x="6007100" y="5068888"/>
          <p14:tracePt t="151157" x="5981700" y="5092700"/>
          <p14:tracePt t="151167" x="5969000" y="5118100"/>
          <p14:tracePt t="151172" x="5956300" y="5143500"/>
          <p14:tracePt t="151183" x="5956300" y="5156200"/>
          <p14:tracePt t="151192" x="5932488" y="5194300"/>
          <p14:tracePt t="151196" x="5919788" y="5205413"/>
          <p14:tracePt t="151208" x="5919788" y="5218113"/>
          <p14:tracePt t="151212" x="5919788" y="5230813"/>
          <p14:tracePt t="151222" x="5907088" y="5230813"/>
          <p14:tracePt t="151233" x="5907088" y="5243513"/>
          <p14:tracePt t="151238" x="5907088" y="5256213"/>
          <p14:tracePt t="151334" x="5907088" y="5268913"/>
          <p14:tracePt t="151464" x="5907088" y="5281613"/>
          <p14:tracePt t="151486" x="5907088" y="5294313"/>
          <p14:tracePt t="151504" x="5907088" y="5305425"/>
          <p14:tracePt t="151683" x="5907088" y="5318125"/>
          <p14:tracePt t="154415" x="5894388" y="5305425"/>
          <p14:tracePt t="154421" x="5894388" y="5281613"/>
          <p14:tracePt t="154430" x="5868988" y="5256213"/>
          <p14:tracePt t="154436" x="5868988" y="5230813"/>
          <p14:tracePt t="154446" x="5856288" y="5218113"/>
          <p14:tracePt t="154457" x="5856288" y="5194300"/>
          <p14:tracePt t="154462" x="5843588" y="5194300"/>
          <p14:tracePt t="154470" x="5843588" y="5181600"/>
          <p14:tracePt t="154486" x="5843588" y="5156200"/>
          <p14:tracePt t="154516" x="5843588" y="5143500"/>
          <p14:tracePt t="154536" x="5832475" y="5143500"/>
          <p14:tracePt t="154540" x="5832475" y="5130800"/>
          <p14:tracePt t="154556" x="5819775" y="5118100"/>
          <p14:tracePt t="154566" x="5807075" y="5092700"/>
          <p14:tracePt t="154577" x="5794375" y="5092700"/>
          <p14:tracePt t="154582" x="5781675" y="5056188"/>
          <p14:tracePt t="154592" x="5768975" y="5030788"/>
          <p14:tracePt t="154597" x="5756275" y="5005388"/>
          <p14:tracePt t="154606" x="5732463" y="4956175"/>
          <p14:tracePt t="154616" x="5707063" y="4930775"/>
          <p14:tracePt t="154622" x="5694363" y="4879975"/>
          <p14:tracePt t="154633" x="5668963" y="4856163"/>
          <p14:tracePt t="154636" x="5656263" y="4830763"/>
          <p14:tracePt t="154647" x="5643563" y="4818063"/>
          <p14:tracePt t="154664" x="5643563" y="4805363"/>
          <p14:tracePt t="154739" x="5643563" y="4792663"/>
          <p14:tracePt t="154760" x="5630863" y="4792663"/>
          <p14:tracePt t="154769" x="5619750" y="4779963"/>
          <p14:tracePt t="154779" x="5594350" y="4768850"/>
          <p14:tracePt t="154782" x="5543550" y="4743450"/>
          <p14:tracePt t="154797" x="5518150" y="4730750"/>
          <p14:tracePt t="154798" x="5468938" y="4705350"/>
          <p14:tracePt t="154808" x="5407025" y="4679950"/>
          <p14:tracePt t="154818" x="5368925" y="4656138"/>
          <p14:tracePt t="154824" x="5305425" y="4630738"/>
          <p14:tracePt t="154835" x="5230813" y="4592638"/>
          <p14:tracePt t="154838" x="5181600" y="4567238"/>
          <p14:tracePt t="154848" x="5118100" y="4543425"/>
          <p14:tracePt t="154859" x="5068888" y="4530725"/>
          <p14:tracePt t="154864" x="4992688" y="4505325"/>
          <p14:tracePt t="154875" x="4943475" y="4492625"/>
          <p14:tracePt t="154878" x="4879975" y="4479925"/>
          <p14:tracePt t="154888" x="4843463" y="4467225"/>
          <p14:tracePt t="154900" x="4818063" y="4454525"/>
          <p14:tracePt t="154904" x="4792663" y="4454525"/>
          <p14:tracePt t="154914" x="4768850" y="4454525"/>
          <p14:tracePt t="154920" x="4756150" y="4454525"/>
          <p14:tracePt t="154930" x="4743450" y="4443413"/>
          <p14:tracePt t="154944" x="4730750" y="4443413"/>
          <p14:tracePt t="154954" x="4730750" y="4430713"/>
          <p14:tracePt t="154970" x="4718050" y="4430713"/>
          <p14:tracePt t="154980" x="4705350" y="4430713"/>
          <p14:tracePt t="154984" x="4692650" y="4430713"/>
          <p14:tracePt t="155001" x="4679950" y="4430713"/>
          <p14:tracePt t="155020" x="4667250" y="4430713"/>
          <p14:tracePt t="155027" x="4643438" y="4430713"/>
          <p14:tracePt t="155040" x="4630738" y="4430713"/>
          <p14:tracePt t="155060" x="4618038" y="4430713"/>
          <p14:tracePt t="155066" x="4605338" y="4430713"/>
          <p14:tracePt t="155080" x="4592638" y="4430713"/>
          <p14:tracePt t="155090" x="4579938" y="4430713"/>
          <p14:tracePt t="155101" x="4567238" y="4430713"/>
          <p14:tracePt t="155106" x="4554538" y="4443413"/>
          <p14:tracePt t="155131" x="4543425" y="4443413"/>
          <p14:tracePt t="155147" x="4530725" y="4443413"/>
          <p14:tracePt t="155182" x="4518025" y="4443413"/>
          <p14:tracePt t="155202" x="4505325" y="4443413"/>
          <p14:tracePt t="155227" x="4492625" y="4443413"/>
          <p14:tracePt t="155253" x="4479925" y="4454525"/>
          <p14:tracePt t="155262" x="4467225" y="4454525"/>
          <p14:tracePt t="155292" x="4454525" y="4454525"/>
          <p14:tracePt t="155322" x="4443413" y="4454525"/>
          <p14:tracePt t="155343" x="4430713" y="4454525"/>
          <p14:tracePt t="155348" x="4418013" y="4454525"/>
          <p14:tracePt t="155365" x="4405313" y="4443413"/>
          <p14:tracePt t="155375" x="4379913" y="4443413"/>
          <p14:tracePt t="155385" x="4354513" y="4430713"/>
          <p14:tracePt t="155389" x="4341813" y="4430713"/>
          <p14:tracePt t="155398" x="4330700" y="4430713"/>
          <p14:tracePt t="155404" x="4318000" y="4430713"/>
          <p14:tracePt t="155414" x="4305300" y="4430713"/>
          <p14:tracePt t="155429" x="4279900" y="4430713"/>
          <p14:tracePt t="155438" x="4254500" y="4430713"/>
          <p14:tracePt t="155464" x="4241800" y="4430713"/>
          <p14:tracePt t="155468" x="4230688" y="4430713"/>
          <p14:tracePt t="155480" x="4217988" y="4430713"/>
          <p14:tracePt t="155484" x="4192588" y="4430713"/>
          <p14:tracePt t="155494" x="4154488" y="4430713"/>
          <p14:tracePt t="155504" x="4141788" y="4430713"/>
          <p14:tracePt t="155520" x="4117975" y="4430713"/>
          <p14:tracePt t="155526" x="4092575" y="4430713"/>
          <p14:tracePt t="155534" x="4054475" y="4430713"/>
          <p14:tracePt t="155544" x="4041775" y="4430713"/>
          <p14:tracePt t="155550" x="4017963" y="4430713"/>
          <p14:tracePt t="155560" x="4005263" y="4430713"/>
          <p14:tracePt t="155564" x="3992563" y="4418013"/>
          <p14:tracePt t="155575" x="3979863" y="4405313"/>
          <p14:tracePt t="155584" x="3967163" y="4405313"/>
          <p14:tracePt t="155590" x="3954463" y="4405313"/>
          <p14:tracePt t="155600" x="3941763" y="4405313"/>
          <p14:tracePt t="155626" x="3929063" y="4405313"/>
          <p14:tracePt t="156071" x="3941763" y="4405313"/>
          <p14:tracePt t="156100" x="3954463" y="4405313"/>
          <p14:tracePt t="156180" x="3954463" y="4418013"/>
          <p14:tracePt t="156190" x="3967163" y="4418013"/>
          <p14:tracePt t="156210" x="3979863" y="4418013"/>
          <p14:tracePt t="156220" x="3992563" y="4418013"/>
          <p14:tracePt t="156231" x="4005263" y="4418013"/>
          <p14:tracePt t="156236" x="4029075" y="4418013"/>
          <p14:tracePt t="156247" x="4029075" y="4430713"/>
          <p14:tracePt t="156251" x="4041775" y="4430713"/>
          <p14:tracePt t="156262" x="4079875" y="4443413"/>
          <p14:tracePt t="156271" x="4105275" y="4454525"/>
          <p14:tracePt t="156278" x="4129088" y="4467225"/>
          <p14:tracePt t="156287" x="4167188" y="4467225"/>
          <p14:tracePt t="156295" x="4230688" y="4479925"/>
          <p14:tracePt t="156302" x="4279900" y="4492625"/>
          <p14:tracePt t="156312" x="4330700" y="4518025"/>
          <p14:tracePt t="156316" x="4367213" y="4530725"/>
          <p14:tracePt t="156326" x="4418013" y="4543425"/>
          <p14:tracePt t="156332" x="4454525" y="4554538"/>
          <p14:tracePt t="156342" x="4479925" y="4579938"/>
          <p14:tracePt t="156352" x="4518025" y="4579938"/>
          <p14:tracePt t="156357" x="4543425" y="4592638"/>
          <p14:tracePt t="156366" x="4567238" y="4605338"/>
          <p14:tracePt t="156373" x="4579938" y="4605338"/>
          <p14:tracePt t="156382" x="4592638" y="4605338"/>
          <p14:tracePt t="156396" x="4605338" y="4605338"/>
          <p14:tracePt t="156412" x="4618038" y="4605338"/>
          <p14:tracePt t="156424" x="4630738" y="4605338"/>
          <p14:tracePt t="156432" x="4643438" y="4618038"/>
          <p14:tracePt t="156448" x="4656138" y="4630738"/>
          <p14:tracePt t="156452" x="4679950" y="4630738"/>
          <p14:tracePt t="156472" x="4705350" y="4630738"/>
          <p14:tracePt t="156478" x="4718050" y="4643438"/>
          <p14:tracePt t="156492" x="4730750" y="4643438"/>
          <p14:tracePt t="156502" x="4743450" y="4643438"/>
          <p14:tracePt t="156518" x="4756150" y="4643438"/>
          <p14:tracePt t="156534" x="4756150" y="4656138"/>
          <p14:tracePt t="156598" x="4768850" y="4656138"/>
          <p14:tracePt t="156615" x="4768850" y="4667250"/>
          <p14:tracePt t="156634" x="4779963" y="4667250"/>
          <p14:tracePt t="156644" x="4792663" y="4679950"/>
          <p14:tracePt t="156654" x="4805363" y="4692650"/>
          <p14:tracePt t="156664" x="4818063" y="4705350"/>
          <p14:tracePt t="156674" x="4830763" y="4705350"/>
          <p14:tracePt t="156680" x="4830763" y="4718050"/>
          <p14:tracePt t="156691" x="4843463" y="4718050"/>
          <p14:tracePt t="156704" x="4856163" y="4718050"/>
          <p14:tracePt t="156714" x="4856163" y="4730750"/>
          <p14:tracePt t="156744" x="4868863" y="4730750"/>
          <p14:tracePt t="156756" x="4868863" y="4743450"/>
          <p14:tracePt t="156760" x="4879975" y="4743450"/>
          <p14:tracePt t="156777" x="4892675" y="4756150"/>
          <p14:tracePt t="156797" x="4905375" y="4756150"/>
          <p14:tracePt t="156813" x="4930775" y="4768850"/>
          <p14:tracePt t="156827" x="4943475" y="4768850"/>
          <p14:tracePt t="156833" x="4968875" y="4779963"/>
          <p14:tracePt t="156843" x="4968875" y="4792663"/>
          <p14:tracePt t="156853" x="4992688" y="4792663"/>
          <p14:tracePt t="156857" x="4992688" y="4805363"/>
          <p14:tracePt t="156869" x="5005388" y="4805363"/>
          <p14:tracePt t="156893" x="5018088" y="4805363"/>
          <p14:tracePt t="156948" x="5030788" y="4818063"/>
          <p14:tracePt t="156952" x="5043488" y="4818063"/>
          <p14:tracePt t="156962" x="5068888" y="4830763"/>
          <p14:tracePt t="156972" x="5081588" y="4830763"/>
          <p14:tracePt t="156978" x="5105400" y="4830763"/>
          <p14:tracePt t="156990" x="5130800" y="4843463"/>
          <p14:tracePt t="156994" x="5156200" y="4843463"/>
          <p14:tracePt t="157004" x="5168900" y="4856163"/>
          <p14:tracePt t="157014" x="5194300" y="4856163"/>
          <p14:tracePt t="157018" x="5205413" y="4856163"/>
          <p14:tracePt t="157029" x="5218113" y="4856163"/>
          <p14:tracePt t="157044" x="5230813" y="4856163"/>
          <p14:tracePt t="157056" x="5243513" y="4856163"/>
          <p14:tracePt t="157068" x="5256213" y="4856163"/>
          <p14:tracePt t="157084" x="5268913" y="4856163"/>
          <p14:tracePt t="157100" x="5294313" y="4856163"/>
          <p14:tracePt t="157114" x="5305425" y="4856163"/>
          <p14:tracePt t="157124" x="5318125" y="4856163"/>
          <p14:tracePt t="157142" x="5343525" y="4856163"/>
          <p14:tracePt t="157154" x="5356225" y="4856163"/>
          <p14:tracePt t="157190" x="5368925" y="4856163"/>
          <p14:tracePt t="157220" x="5381625" y="4856163"/>
          <p14:tracePt t="157250" x="5394325" y="4856163"/>
          <p14:tracePt t="157260" x="5407025" y="4868863"/>
          <p14:tracePt t="157276" x="5418138" y="4868863"/>
          <p14:tracePt t="157326" x="5430838" y="4868863"/>
          <p14:tracePt t="157396" x="5443538" y="4868863"/>
          <p14:tracePt t="157436" x="5456238" y="4868863"/>
          <p14:tracePt t="157448" x="5468938" y="4868863"/>
          <p14:tracePt t="157463" x="5481638" y="4868863"/>
          <p14:tracePt t="157490" x="5494338" y="4868863"/>
          <p14:tracePt t="157499" x="5507038" y="4868863"/>
          <p14:tracePt t="157503" x="5518150" y="4879975"/>
          <p14:tracePt t="157519" x="5530850" y="4892675"/>
          <p14:tracePt t="157529" x="5543550" y="4892675"/>
          <p14:tracePt t="157541" x="5556250" y="4905375"/>
          <p14:tracePt t="157542" x="5568950" y="4905375"/>
          <p14:tracePt t="157555" x="5581650" y="4905375"/>
          <p14:tracePt t="157558" x="5594350" y="4918075"/>
          <p14:tracePt t="157569" x="5607050" y="4930775"/>
          <p14:tracePt t="157578" x="5619750" y="4930775"/>
          <p14:tracePt t="157584" x="5630863" y="4930775"/>
          <p14:tracePt t="157594" x="5668963" y="4943475"/>
          <p14:tracePt t="157598" x="5694363" y="4956175"/>
          <p14:tracePt t="157608" x="5719763" y="4956175"/>
          <p14:tracePt t="157618" x="5732463" y="4956175"/>
          <p14:tracePt t="157625" x="5756275" y="4956175"/>
          <p14:tracePt t="157634" x="5768975" y="4956175"/>
          <p14:tracePt t="157638" x="5781675" y="4956175"/>
          <p14:tracePt t="157648" x="5794375" y="4956175"/>
          <p14:tracePt t="157658" x="5807075" y="4956175"/>
          <p14:tracePt t="157664" x="5819775" y="4956175"/>
          <p14:tracePt t="157674" x="5832475" y="4956175"/>
          <p14:tracePt t="157680" x="5843588" y="4956175"/>
          <p14:tracePt t="157690" x="5856288" y="4956175"/>
          <p14:tracePt t="157700" x="5881688" y="4956175"/>
          <p14:tracePt t="157705" x="5907088" y="4956175"/>
          <p14:tracePt t="157715" x="5919788" y="4956175"/>
          <p14:tracePt t="157721" x="5932488" y="4956175"/>
          <p14:tracePt t="157730" x="5956300" y="4956175"/>
          <p14:tracePt t="157740" x="5969000" y="4956175"/>
          <p14:tracePt t="157745" x="5981700" y="4956175"/>
          <p14:tracePt t="157755" x="5994400" y="4956175"/>
          <p14:tracePt t="157760" x="6007100" y="4956175"/>
          <p14:tracePt t="157770" x="6019800" y="4956175"/>
          <p14:tracePt t="157780" x="6032500" y="4956175"/>
          <p14:tracePt t="157787" x="6045200" y="4956175"/>
          <p14:tracePt t="157796" x="6056313" y="4956175"/>
          <p14:tracePt t="157800" x="6069013" y="4956175"/>
          <p14:tracePt t="157810" x="6069013" y="4943475"/>
          <p14:tracePt t="157820" x="6094413" y="4943475"/>
          <p14:tracePt t="157837" x="6107113" y="4943475"/>
          <p14:tracePt t="157840" x="6119813" y="4943475"/>
          <p14:tracePt t="157867" x="6132513" y="4943475"/>
          <p14:tracePt t="157881" x="6145213" y="4943475"/>
          <p14:tracePt t="157972" x="6157913" y="4943475"/>
          <p14:tracePt t="158164" x="6181725" y="4943475"/>
          <p14:tracePt t="158174" x="6207125" y="4943475"/>
          <p14:tracePt t="158184" x="6219825" y="4943475"/>
          <p14:tracePt t="158189" x="6232525" y="4943475"/>
          <p14:tracePt t="158198" x="6257925" y="4943475"/>
          <p14:tracePt t="158205" x="6281738" y="4956175"/>
          <p14:tracePt t="158214" x="6294438" y="4956175"/>
          <p14:tracePt t="158224" x="6319838" y="4956175"/>
          <p14:tracePt t="158228" x="6345238" y="4956175"/>
          <p14:tracePt t="158244" x="6357938" y="4956175"/>
          <p14:tracePt t="158254" x="6370638" y="4956175"/>
          <p14:tracePt t="158270" x="6381750" y="4956175"/>
          <p14:tracePt t="158287" x="6394450" y="4956175"/>
          <p14:tracePt t="158337" x="6407150" y="4956175"/>
          <p14:tracePt t="158367" x="6419850" y="4956175"/>
          <p14:tracePt t="158402" x="6432550" y="4956175"/>
          <p14:tracePt t="158416" x="6445250" y="4956175"/>
          <p14:tracePt t="158569" x="6457950" y="4956175"/>
          <p14:tracePt t="158665" x="6445250" y="4956175"/>
          <p14:tracePt t="158674" x="6407150" y="4943475"/>
          <p14:tracePt t="158685" x="6394450" y="4943475"/>
          <p14:tracePt t="158689" x="6370638" y="4943475"/>
          <p14:tracePt t="158699" x="6332538" y="4918075"/>
          <p14:tracePt t="158706" x="6257925" y="4905375"/>
          <p14:tracePt t="158715" x="6157913" y="4892675"/>
          <p14:tracePt t="158726" x="6019800" y="4856163"/>
          <p14:tracePt t="158731" x="5881688" y="4830763"/>
          <p14:tracePt t="158741" x="5719763" y="4805363"/>
          <p14:tracePt t="158744" x="5568950" y="4768850"/>
          <p14:tracePt t="158754" x="5418138" y="4730750"/>
          <p14:tracePt t="158772" x="5005388" y="4554538"/>
          <p14:tracePt t="158780" x="4868863" y="4492625"/>
          <p14:tracePt t="158784" x="4792663" y="4454525"/>
          <p14:tracePt t="158794" x="4743450" y="4418013"/>
          <p14:tracePt t="158804" x="4705350" y="4392613"/>
          <p14:tracePt t="158810" x="4692650" y="4379913"/>
          <p14:tracePt t="158820" x="4679950" y="4367213"/>
          <p14:tracePt t="159036" x="4667250" y="4354513"/>
          <p14:tracePt t="159052" x="4667250" y="4341813"/>
          <p14:tracePt t="159072" x="4667250" y="4330700"/>
          <p14:tracePt t="159078" x="4667250" y="4318000"/>
          <p14:tracePt t="159118" x="4679950" y="4318000"/>
          <p14:tracePt t="159128" x="4692650" y="4318000"/>
          <p14:tracePt t="159142" x="4705350" y="4318000"/>
          <p14:tracePt t="159148" x="4730750" y="4318000"/>
          <p14:tracePt t="159158" x="4756150" y="4341813"/>
          <p14:tracePt t="159169" x="4779963" y="4354513"/>
          <p14:tracePt t="159172" x="4805363" y="4367213"/>
          <p14:tracePt t="159185" x="4830763" y="4379913"/>
          <p14:tracePt t="159188" x="4856163" y="4405313"/>
          <p14:tracePt t="159198" x="4879975" y="4418013"/>
          <p14:tracePt t="159208" x="4918075" y="4430713"/>
          <p14:tracePt t="159214" x="4918075" y="4443413"/>
          <p14:tracePt t="159224" x="4930775" y="4443413"/>
          <p14:tracePt t="159228" x="4956175" y="4443413"/>
          <p14:tracePt t="159238" x="4968875" y="4454525"/>
          <p14:tracePt t="159248" x="4981575" y="4467225"/>
          <p14:tracePt t="159254" x="5005388" y="4467225"/>
          <p14:tracePt t="159264" x="5018088" y="4467225"/>
          <p14:tracePt t="159269" x="5043488" y="4479925"/>
          <p14:tracePt t="159278" x="5068888" y="4492625"/>
          <p14:tracePt t="159290" x="5092700" y="4492625"/>
          <p14:tracePt t="159294" x="5118100" y="4505325"/>
          <p14:tracePt t="159304" x="5156200" y="4530725"/>
          <p14:tracePt t="159310" x="5194300" y="4543425"/>
          <p14:tracePt t="159320" x="5268913" y="4554538"/>
          <p14:tracePt t="159330" x="5356225" y="4579938"/>
          <p14:tracePt t="159334" x="5443538" y="4605338"/>
          <p14:tracePt t="159344" x="5543550" y="4643438"/>
          <p14:tracePt t="159350" x="5656263" y="4667250"/>
          <p14:tracePt t="159360" x="5868988" y="4705350"/>
          <p14:tracePt t="159370" x="5969000" y="4730750"/>
          <p14:tracePt t="159380" x="6056313" y="4743450"/>
          <p14:tracePt t="159385" x="6145213" y="4756150"/>
          <p14:tracePt t="159390" x="6219825" y="4768850"/>
          <p14:tracePt t="159402" x="6281738" y="4779963"/>
          <p14:tracePt t="159410" x="6332538" y="4779963"/>
          <p14:tracePt t="159416" x="6370638" y="4779963"/>
          <p14:tracePt t="159426" x="6394450" y="4779963"/>
          <p14:tracePt t="159431" x="6432550" y="4779963"/>
          <p14:tracePt t="159440" x="6470650" y="4779963"/>
          <p14:tracePt t="159450" x="6483350" y="4779963"/>
          <p14:tracePt t="159466" x="6494463" y="4779963"/>
          <p14:tracePt t="159470" x="6507163" y="4779963"/>
          <p14:tracePt t="159480" x="6519863" y="4779963"/>
          <p14:tracePt t="159496" x="6545263" y="4779963"/>
          <p14:tracePt t="159506" x="6557963" y="4779963"/>
          <p14:tracePt t="159510" x="6583363" y="4792663"/>
          <p14:tracePt t="159522" x="6594475" y="4792663"/>
          <p14:tracePt t="159532" x="6619875" y="4792663"/>
          <p14:tracePt t="159536" x="6657975" y="4792663"/>
          <p14:tracePt t="159546" x="6670675" y="4792663"/>
          <p14:tracePt t="159562" x="6683375" y="4792663"/>
          <p14:tracePt t="159572" x="6696075" y="4792663"/>
          <p14:tracePt t="159592" x="6707188" y="4792663"/>
          <p14:tracePt t="159652" x="6719888" y="4792663"/>
          <p14:tracePt t="159669" x="6732588" y="4792663"/>
          <p14:tracePt t="159672" x="6732588" y="4779963"/>
          <p14:tracePt t="159692" x="6745288" y="4779963"/>
          <p14:tracePt t="159708" x="6745288" y="4768850"/>
          <p14:tracePt t="159722" x="6745288" y="4743450"/>
          <p14:tracePt t="159738" x="6745288" y="4730750"/>
          <p14:tracePt t="159748" x="6757988" y="4730750"/>
          <p14:tracePt t="159754" x="6757988" y="4718050"/>
          <p14:tracePt t="159765" x="6757988" y="4705350"/>
          <p14:tracePt t="159775" x="6770688" y="4705350"/>
          <p14:tracePt t="159779" x="6770688" y="4692650"/>
          <p14:tracePt t="159804" x="6770688" y="4679950"/>
          <p14:tracePt t="159818" x="6770688" y="4656138"/>
          <p14:tracePt t="159834" x="6770688" y="4630738"/>
          <p14:tracePt t="159845" x="6770688" y="4618038"/>
          <p14:tracePt t="159854" x="6757988" y="4592638"/>
          <p14:tracePt t="159860" x="6732588" y="4567238"/>
          <p14:tracePt t="159870" x="6707188" y="4530725"/>
          <p14:tracePt t="159875" x="6683375" y="4492625"/>
          <p14:tracePt t="159885" x="6657975" y="4454525"/>
          <p14:tracePt t="159894" x="6632575" y="4430713"/>
          <p14:tracePt t="159900" x="6607175" y="4367213"/>
          <p14:tracePt t="159910" x="6583363" y="4330700"/>
          <p14:tracePt t="159914" x="6557963" y="4305300"/>
          <p14:tracePt t="159925" x="6532563" y="4267200"/>
          <p14:tracePt t="159936" x="6519863" y="4241800"/>
          <p14:tracePt t="159940" x="6507163" y="4230688"/>
          <p14:tracePt t="159954" x="6507163" y="4217988"/>
          <p14:tracePt t="160157" x="6507163" y="4179888"/>
          <p14:tracePt t="160167" x="6532563" y="4154488"/>
          <p14:tracePt t="160177" x="6570663" y="4141788"/>
          <p14:tracePt t="160184" x="6583363" y="4117975"/>
          <p14:tracePt t="160192" x="6594475" y="4117975"/>
          <p14:tracePt t="160197" x="6594475" y="4105275"/>
          <p14:tracePt t="160206" x="6607175" y="4092575"/>
          <p14:tracePt t="160218" x="6619875" y="4092575"/>
          <p14:tracePt t="160222" x="6619875" y="4079875"/>
          <p14:tracePt t="160232" x="6632575" y="4079875"/>
          <p14:tracePt t="160238" x="6632575" y="4067175"/>
          <p14:tracePt t="160249" x="6645275" y="4067175"/>
          <p14:tracePt t="160259" x="6645275" y="4054475"/>
          <p14:tracePt t="160263" x="6657975" y="4041775"/>
          <p14:tracePt t="160272" x="6670675" y="4017963"/>
          <p14:tracePt t="160278" x="6683375" y="4017963"/>
          <p14:tracePt t="160289" x="6696075" y="3992563"/>
          <p14:tracePt t="160299" x="6707188" y="3979863"/>
          <p14:tracePt t="160302" x="6719888" y="3967163"/>
          <p14:tracePt t="160312" x="6732588" y="3941763"/>
          <p14:tracePt t="160319" x="6745288" y="3929063"/>
          <p14:tracePt t="160329" x="6757988" y="3905250"/>
          <p14:tracePt t="160339" x="6757988" y="3892550"/>
          <p14:tracePt t="160345" x="6783388" y="3879850"/>
          <p14:tracePt t="160355" x="6796088" y="3841750"/>
          <p14:tracePt t="160359" x="6807200" y="3829050"/>
          <p14:tracePt t="160370" x="6819900" y="3803650"/>
          <p14:tracePt t="160378" x="6819900" y="3792538"/>
          <p14:tracePt t="160384" x="6832600" y="3754438"/>
          <p14:tracePt t="160394" x="6845300" y="3729038"/>
          <p14:tracePt t="160398" x="6858000" y="3703638"/>
          <p14:tracePt t="160408" x="6870700" y="3679825"/>
          <p14:tracePt t="160418" x="6883400" y="3654425"/>
          <p14:tracePt t="160424" x="6883400" y="3629025"/>
          <p14:tracePt t="160440" x="6883400" y="3616325"/>
          <p14:tracePt t="160450" x="6896100" y="3616325"/>
          <p14:tracePt t="160460" x="6896100" y="3603625"/>
          <p14:tracePt t="160611" x="6896100" y="3629025"/>
          <p14:tracePt t="160621" x="6896100" y="3692525"/>
          <p14:tracePt t="160627" x="6896100" y="3767138"/>
          <p14:tracePt t="160637" x="6883400" y="3829050"/>
          <p14:tracePt t="160641" x="6870700" y="3892550"/>
          <p14:tracePt t="160652" x="6858000" y="3954463"/>
          <p14:tracePt t="160660" x="6845300" y="4029075"/>
          <p14:tracePt t="160667" x="6832600" y="4079875"/>
          <p14:tracePt t="160676" x="6832600" y="4129088"/>
          <p14:tracePt t="160684" x="6819900" y="4167188"/>
          <p14:tracePt t="160692" x="6819900" y="4205288"/>
          <p14:tracePt t="160702" x="6819900" y="4217988"/>
          <p14:tracePt t="160706" x="6819900" y="4230688"/>
          <p14:tracePt t="160716" x="6807200" y="4254500"/>
          <p14:tracePt t="160722" x="6807200" y="4267200"/>
          <p14:tracePt t="160746" x="6807200" y="4279900"/>
          <p14:tracePt t="160762" x="6807200" y="4292600"/>
          <p14:tracePt t="160798" x="6807200" y="4305300"/>
          <p14:tracePt t="160824" x="6807200" y="4318000"/>
          <p14:tracePt t="160839" x="6807200" y="4330700"/>
          <p14:tracePt t="160869" x="6807200" y="4341813"/>
          <p14:tracePt t="160924" x="6807200" y="4354513"/>
          <p14:tracePt t="160944" x="6807200" y="4367213"/>
          <p14:tracePt t="160948" x="6807200" y="4392613"/>
          <p14:tracePt t="160958" x="6807200" y="4405313"/>
          <p14:tracePt t="160964" x="6807200" y="4418013"/>
          <p14:tracePt t="160974" x="6819900" y="4454525"/>
          <p14:tracePt t="160984" x="6819900" y="4467225"/>
          <p14:tracePt t="160988" x="6832600" y="4479925"/>
          <p14:tracePt t="160998" x="6845300" y="4505325"/>
          <p14:tracePt t="161004" x="6845300" y="4518025"/>
          <p14:tracePt t="161017" x="6858000" y="4530725"/>
          <p14:tracePt t="161024" x="6870700" y="4554538"/>
          <p14:tracePt t="161031" x="6883400" y="4567238"/>
          <p14:tracePt t="161040" x="6908800" y="4592638"/>
          <p14:tracePt t="161044" x="6919913" y="4630738"/>
          <p14:tracePt t="161055" x="6932613" y="4630738"/>
          <p14:tracePt t="161065" x="6958013" y="4643438"/>
          <p14:tracePt t="161070" x="6983413" y="4656138"/>
          <p14:tracePt t="161081" x="6996113" y="4656138"/>
          <p14:tracePt t="161086" x="7019925" y="4667250"/>
          <p14:tracePt t="161095" x="7019925" y="4679950"/>
          <p14:tracePt t="161105" x="7032625" y="4679950"/>
          <p14:tracePt t="161176" x="7045325" y="4679950"/>
          <p14:tracePt t="161200" x="7058025" y="4679950"/>
          <p14:tracePt t="161283" x="7070725" y="4679950"/>
          <p14:tracePt t="161297" x="7096125" y="4692650"/>
          <p14:tracePt t="161312" x="7108825" y="4705350"/>
          <p14:tracePt t="161323" x="7121525" y="4705350"/>
          <p14:tracePt t="161326" x="7132638" y="4705350"/>
          <p14:tracePt t="161337" x="7145338" y="4718050"/>
          <p14:tracePt t="161353" x="7158038" y="4718050"/>
          <p14:tracePt t="161362" x="7170738" y="4718050"/>
          <p14:tracePt t="161368" x="7183438" y="4730750"/>
          <p14:tracePt t="161378" x="7196138" y="4730750"/>
          <p14:tracePt t="161388" x="7208838" y="4743450"/>
          <p14:tracePt t="161392" x="7232650" y="4743450"/>
          <p14:tracePt t="161402" x="7245350" y="4743450"/>
          <p14:tracePt t="161408" x="7258050" y="4756150"/>
          <p14:tracePt t="161418" x="7283450" y="4768850"/>
          <p14:tracePt t="161428" x="7308850" y="4768850"/>
          <p14:tracePt t="161432" x="7321550" y="4768850"/>
          <p14:tracePt t="161442" x="7345363" y="4779963"/>
          <p14:tracePt t="161449" x="7358063" y="4792663"/>
          <p14:tracePt t="161458" x="7370763" y="4792663"/>
          <p14:tracePt t="161468" x="7396163" y="4805363"/>
          <p14:tracePt t="161472" x="7421563" y="4818063"/>
          <p14:tracePt t="161484" x="7446963" y="4830763"/>
          <p14:tracePt t="161488" x="7458075" y="4830763"/>
          <p14:tracePt t="161504" x="7470775" y="4843463"/>
          <p14:tracePt t="161508" x="7483475" y="4843463"/>
          <p14:tracePt t="161515" x="7508875" y="4856163"/>
          <p14:tracePt t="161524" x="7521575" y="4868863"/>
          <p14:tracePt t="161528" x="7534275" y="4879975"/>
          <p14:tracePt t="161539" x="7570788" y="4879975"/>
          <p14:tracePt t="161550" x="7583488" y="4905375"/>
          <p14:tracePt t="161555" x="7596188" y="4905375"/>
          <p14:tracePt t="161566" x="7621588" y="4905375"/>
          <p14:tracePt t="161569" x="7621588" y="4918075"/>
          <p14:tracePt t="161579" x="7634288" y="4918075"/>
          <p14:tracePt t="161590" x="7646988" y="4918075"/>
          <p14:tracePt t="161605" x="7659688" y="4918075"/>
          <p14:tracePt t="161635" x="7670800" y="4918075"/>
          <p14:tracePt t="161660" x="7683500" y="4905375"/>
          <p14:tracePt t="161671" x="7696200" y="4879975"/>
          <p14:tracePt t="161674" x="7721600" y="4868863"/>
          <p14:tracePt t="161685" x="7734300" y="4843463"/>
          <p14:tracePt t="161690" x="7747000" y="4843463"/>
          <p14:tracePt t="161700" x="7759700" y="4830763"/>
          <p14:tracePt t="161716" x="7770813" y="4818063"/>
          <p14:tracePt t="161726" x="7770813" y="4805363"/>
          <p14:tracePt t="161731" x="7783513" y="4805363"/>
          <p14:tracePt t="161750" x="7783513" y="4792663"/>
          <p14:tracePt t="161767" x="7783513" y="4779963"/>
          <p14:tracePt t="161770" x="7796213" y="4779963"/>
          <p14:tracePt t="161790" x="7796213" y="4768850"/>
          <p14:tracePt t="161798" x="7796213" y="4756150"/>
          <p14:tracePt t="161806" x="7808913" y="4743450"/>
          <p14:tracePt t="161810" x="7808913" y="4730750"/>
          <p14:tracePt t="161820" x="7821613" y="4718050"/>
          <p14:tracePt t="161832" x="7821613" y="4692650"/>
          <p14:tracePt t="161836" x="7821613" y="4667250"/>
          <p14:tracePt t="161846" x="7821613" y="4630738"/>
          <p14:tracePt t="161852" x="7821613" y="4618038"/>
          <p14:tracePt t="161863" x="7821613" y="4605338"/>
          <p14:tracePt t="161872" x="7821613" y="4579938"/>
          <p14:tracePt t="161876" x="7821613" y="4554538"/>
          <p14:tracePt t="161886" x="7821613" y="4543425"/>
          <p14:tracePt t="161892" x="7821613" y="4518025"/>
          <p14:tracePt t="161902" x="7821613" y="4505325"/>
          <p14:tracePt t="161912" x="7821613" y="4492625"/>
          <p14:tracePt t="161916" x="7821613" y="4479925"/>
          <p14:tracePt t="161998" x="7808913" y="4492625"/>
          <p14:tracePt t="162008" x="7796213" y="4518025"/>
          <p14:tracePt t="162012" x="7770813" y="4543425"/>
          <p14:tracePt t="162022" x="7734300" y="4567238"/>
          <p14:tracePt t="162033" x="7708900" y="4618038"/>
          <p14:tracePt t="162038" x="7670800" y="4679950"/>
          <p14:tracePt t="162048" x="7621588" y="4756150"/>
          <p14:tracePt t="162052" x="7534275" y="4856163"/>
          <p14:tracePt t="162064" x="7483475" y="4930775"/>
          <p14:tracePt t="162074" x="7446963" y="5005388"/>
          <p14:tracePt t="162078" x="7421563" y="5068888"/>
          <p14:tracePt t="162088" x="7383463" y="5092700"/>
          <p14:tracePt t="162094" x="7370763" y="5143500"/>
          <p14:tracePt t="162104" x="7358063" y="5194300"/>
          <p14:tracePt t="162114" x="7334250" y="5230813"/>
          <p14:tracePt t="162118" x="7321550" y="5268913"/>
          <p14:tracePt t="162130" x="7308850" y="5305425"/>
          <p14:tracePt t="162134" x="7308850" y="5330825"/>
          <p14:tracePt t="162148" x="7296150" y="5368925"/>
          <p14:tracePt t="162154" x="7283450" y="5394325"/>
          <p14:tracePt t="162158" x="7283450" y="5418138"/>
          <p14:tracePt t="162170" x="7283450" y="5443538"/>
          <p14:tracePt t="162174" x="7283450" y="5456238"/>
          <p14:tracePt t="162185" x="7283450" y="5481638"/>
          <p14:tracePt t="162195" x="7283450" y="5494338"/>
          <p14:tracePt t="162201" x="7283450" y="5518150"/>
          <p14:tracePt t="162213" x="7283450" y="5530850"/>
          <p14:tracePt t="162217" x="7296150" y="5556250"/>
          <p14:tracePt t="162225" x="7296150" y="5568950"/>
          <p14:tracePt t="162235" x="7296150" y="5581650"/>
          <p14:tracePt t="162243" x="7308850" y="5594350"/>
          <p14:tracePt t="162250" x="7321550" y="5607050"/>
          <p14:tracePt t="162264" x="7334250" y="5619750"/>
          <p14:tracePt t="162281" x="7345363" y="5619750"/>
          <p14:tracePt t="162290" x="7370763" y="5619750"/>
          <p14:tracePt t="162297" x="7370763" y="5607050"/>
          <p14:tracePt t="162306" x="7383463" y="5607050"/>
          <p14:tracePt t="162316" x="7421563" y="5568950"/>
          <p14:tracePt t="162320" x="7434263" y="5556250"/>
          <p14:tracePt t="162331" x="7458075" y="5518150"/>
          <p14:tracePt t="162336" x="7483475" y="5468938"/>
          <p14:tracePt t="162347" x="7508875" y="5430838"/>
          <p14:tracePt t="162357" x="7534275" y="5394325"/>
          <p14:tracePt t="162363" x="7534275" y="5368925"/>
          <p14:tracePt t="162371" x="7546975" y="5343525"/>
          <p14:tracePt t="162377" x="7558088" y="5305425"/>
          <p14:tracePt t="162387" x="7583488" y="5243513"/>
          <p14:tracePt t="162398" x="7583488" y="5205413"/>
          <p14:tracePt t="162403" x="7596188" y="5156200"/>
          <p14:tracePt t="162417" x="7608888" y="5005388"/>
          <p14:tracePt t="162427" x="7608888" y="4981575"/>
          <p14:tracePt t="162437" x="7608888" y="4943475"/>
          <p14:tracePt t="162442" x="7608888" y="4892675"/>
          <p14:tracePt t="162452" x="7608888" y="4856163"/>
          <p14:tracePt t="162457" x="7608888" y="4830763"/>
          <p14:tracePt t="162467" x="7608888" y="4805363"/>
          <p14:tracePt t="162478" x="7608888" y="4779963"/>
          <p14:tracePt t="162482" x="7608888" y="4768850"/>
          <p14:tracePt t="162492" x="7608888" y="4756150"/>
          <p14:tracePt t="162497" x="7608888" y="4743450"/>
          <p14:tracePt t="162613" x="7608888" y="4730750"/>
          <p14:tracePt t="162686" x="7608888" y="4743450"/>
          <p14:tracePt t="162695" x="7596188" y="4768850"/>
          <p14:tracePt t="162700" x="7596188" y="4792663"/>
          <p14:tracePt t="162709" x="7583488" y="4818063"/>
          <p14:tracePt t="162719" x="7570788" y="4843463"/>
          <p14:tracePt t="162724" x="7558088" y="4868863"/>
          <p14:tracePt t="162735" x="7558088" y="4879975"/>
          <p14:tracePt t="162739" x="7558088" y="4892675"/>
          <p14:tracePt t="162751" x="7546975" y="4892675"/>
          <p14:tracePt t="162761" x="7546975" y="4905375"/>
          <p14:tracePt t="162807" x="7546975" y="4918075"/>
          <p14:tracePt t="162844" x="7546975" y="4930775"/>
          <p14:tracePt t="162966" x="7570788" y="4879975"/>
          <p14:tracePt t="162976" x="7608888" y="4805363"/>
          <p14:tracePt t="162982" x="7634288" y="4743450"/>
          <p14:tracePt t="162993" x="7646988" y="4679950"/>
          <p14:tracePt t="163003" x="7670800" y="4605338"/>
          <p14:tracePt t="163007" x="7683500" y="4554538"/>
          <p14:tracePt t="163022" x="7708900" y="4405313"/>
          <p14:tracePt t="163032" x="7721600" y="4354513"/>
          <p14:tracePt t="163042" x="7721600" y="4292600"/>
          <p14:tracePt t="163046" x="7721600" y="4267200"/>
          <p14:tracePt t="163056" x="7721600" y="4241800"/>
          <p14:tracePt t="163062" x="7721600" y="4230688"/>
          <p14:tracePt t="163082" x="7721600" y="4217988"/>
          <p14:tracePt t="163139" x="7721600" y="4241800"/>
          <p14:tracePt t="163143" x="7708900" y="4279900"/>
          <p14:tracePt t="163153" x="7670800" y="4341813"/>
          <p14:tracePt t="163164" x="7646988" y="4418013"/>
          <p14:tracePt t="163170" x="7608888" y="4479925"/>
          <p14:tracePt t="163180" x="7558088" y="4618038"/>
          <p14:tracePt t="163183" x="7521575" y="4692650"/>
          <p14:tracePt t="163193" x="7496175" y="4768850"/>
          <p14:tracePt t="163202" x="7470775" y="4805363"/>
          <p14:tracePt t="163208" x="7470775" y="4868863"/>
          <p14:tracePt t="163218" x="7458075" y="4892675"/>
          <p14:tracePt t="163224" x="7458075" y="4905375"/>
          <p14:tracePt t="163234" x="7458075" y="4918075"/>
          <p14:tracePt t="163244" x="7458075" y="4930775"/>
          <p14:tracePt t="163248" x="7458075" y="4943475"/>
          <p14:tracePt t="163314" x="7458075" y="4956175"/>
          <p14:tracePt t="163345" x="7458075" y="4968875"/>
          <p14:tracePt t="163372" x="7470775" y="4968875"/>
          <p14:tracePt t="163381" x="7470775" y="4981575"/>
          <p14:tracePt t="163385" x="7483475" y="4981575"/>
          <p14:tracePt t="163405" x="7496175" y="4968875"/>
          <p14:tracePt t="163411" x="7508875" y="4930775"/>
          <p14:tracePt t="163420" x="7546975" y="4892675"/>
          <p14:tracePt t="163424" x="7570788" y="4818063"/>
          <p14:tracePt t="163435" x="7596188" y="4779963"/>
          <p14:tracePt t="163446" x="7596188" y="4730750"/>
          <p14:tracePt t="163450" x="7608888" y="4692650"/>
          <p14:tracePt t="163462" x="7634288" y="4643438"/>
          <p14:tracePt t="163467" x="7646988" y="4618038"/>
          <p14:tracePt t="163477" x="7646988" y="4579938"/>
          <p14:tracePt t="163488" x="7646988" y="4554538"/>
          <p14:tracePt t="163490" x="7646988" y="4543425"/>
          <p14:tracePt t="163500" x="7646988" y="4530725"/>
          <p14:tracePt t="163526" x="7646988" y="4518025"/>
          <p14:tracePt t="163572" x="7646988" y="4530725"/>
          <p14:tracePt t="163582" x="7634288" y="4554538"/>
          <p14:tracePt t="163586" x="7621588" y="4592638"/>
          <p14:tracePt t="163596" x="7596188" y="4618038"/>
          <p14:tracePt t="163606" x="7570788" y="4643438"/>
          <p14:tracePt t="163612" x="7546975" y="4679950"/>
          <p14:tracePt t="163622" x="7508875" y="4756150"/>
          <p14:tracePt t="163632" x="7458075" y="4830763"/>
          <p14:tracePt t="163637" x="7434263" y="4868863"/>
          <p14:tracePt t="163646" x="7421563" y="4905375"/>
          <p14:tracePt t="163652" x="7408863" y="4930775"/>
          <p14:tracePt t="163662" x="7408863" y="4956175"/>
          <p14:tracePt t="163666" x="7396163" y="4968875"/>
          <p14:tracePt t="163678" x="7396163" y="4992688"/>
          <p14:tracePt t="163688" x="7396163" y="5005388"/>
          <p14:tracePt t="163693" x="7396163" y="5018088"/>
          <p14:tracePt t="163703" x="7396163" y="5030788"/>
          <p14:tracePt t="163719" x="7396163" y="5043488"/>
          <p14:tracePt t="163729" x="7396163" y="5056188"/>
          <p14:tracePt t="163732" x="7396163" y="5068888"/>
          <p14:tracePt t="163744" x="7396163" y="5081588"/>
          <p14:tracePt t="163749" x="7396163" y="5092700"/>
          <p14:tracePt t="163759" x="7396163" y="5105400"/>
          <p14:tracePt t="163769" x="7408863" y="5105400"/>
          <p14:tracePt t="163789" x="7421563" y="5105400"/>
          <p14:tracePt t="163809" x="7434263" y="5105400"/>
          <p14:tracePt t="163816" x="7458075" y="5081588"/>
          <p14:tracePt t="163825" x="7483475" y="5043488"/>
          <p14:tracePt t="163830" x="7521575" y="4981575"/>
          <p14:tracePt t="163839" x="7546975" y="4918075"/>
          <p14:tracePt t="163849" x="7558088" y="4892675"/>
          <p14:tracePt t="163855" x="7583488" y="4868863"/>
          <p14:tracePt t="163865" x="7596188" y="4843463"/>
          <p14:tracePt t="163869" x="7596188" y="4830763"/>
          <p14:tracePt t="163880" x="7596188" y="4818063"/>
          <p14:tracePt t="163896" x="7596188" y="4805363"/>
          <p14:tracePt t="164056" x="7596188" y="4830763"/>
          <p14:tracePt t="164067" x="7608888" y="4843463"/>
          <p14:tracePt t="164070" x="7621588" y="4868863"/>
          <p14:tracePt t="164080" x="7621588" y="4892675"/>
          <p14:tracePt t="164090" x="7646988" y="4918075"/>
          <p14:tracePt t="164096" x="7646988" y="4930775"/>
          <p14:tracePt t="164106" x="7670800" y="4956175"/>
          <p14:tracePt t="164111" x="7683500" y="4968875"/>
          <p14:tracePt t="164120" x="7708900" y="4992688"/>
          <p14:tracePt t="164143" x="7747000" y="4992688"/>
          <p14:tracePt t="164146" x="7783513" y="4992688"/>
          <p14:tracePt t="164152" x="7859713" y="4981575"/>
          <p14:tracePt t="164162" x="7921625" y="4968875"/>
          <p14:tracePt t="164172" x="8021638" y="4892675"/>
          <p14:tracePt t="164176" x="8096250" y="4830763"/>
          <p14:tracePt t="164186" x="8134350" y="4792663"/>
          <p14:tracePt t="164192" x="8197850" y="4692650"/>
          <p14:tracePt t="164202" x="8234363" y="4618038"/>
          <p14:tracePt t="164212" x="8234363" y="4605338"/>
          <p14:tracePt t="164216" x="8234363" y="4592638"/>
          <p14:tracePt t="164227" x="8234363" y="4567238"/>
          <p14:tracePt t="164243" x="8234363" y="4554538"/>
          <p14:tracePt t="164252" x="8247063" y="4554538"/>
          <p14:tracePt t="164333" x="8234363" y="4567238"/>
          <p14:tracePt t="164339" x="8221663" y="4567238"/>
          <p14:tracePt t="164350" x="8208963" y="4592638"/>
          <p14:tracePt t="164353" x="8197850" y="4605338"/>
          <p14:tracePt t="164365" x="8172450" y="4630738"/>
          <p14:tracePt t="164375" x="8159750" y="4656138"/>
          <p14:tracePt t="164382" x="8159750" y="4667250"/>
          <p14:tracePt t="164388" x="8134350" y="4679950"/>
          <p14:tracePt t="164397" x="8121650" y="4718050"/>
          <p14:tracePt t="164405" x="8121650" y="4743450"/>
          <p14:tracePt t="164414" x="8121650" y="4768850"/>
          <p14:tracePt t="164419" x="8121650" y="4779963"/>
          <p14:tracePt t="164428" x="8121650" y="4792663"/>
          <p14:tracePt t="164551" x="8121650" y="4756150"/>
          <p14:tracePt t="164554" x="8121650" y="4718050"/>
          <p14:tracePt t="164565" x="8108950" y="4692650"/>
          <p14:tracePt t="164575" x="8108950" y="4630738"/>
          <p14:tracePt t="164580" x="8096250" y="4592638"/>
          <p14:tracePt t="164590" x="8085138" y="4579938"/>
          <p14:tracePt t="164594" x="8085138" y="4554538"/>
          <p14:tracePt t="164617" x="8085138" y="4543425"/>
          <p14:tracePt t="164656" x="8059738" y="4543425"/>
          <p14:tracePt t="164660" x="8047038" y="4543425"/>
          <p14:tracePt t="164670" x="8008938" y="4554538"/>
          <p14:tracePt t="164677" x="7934325" y="4605338"/>
          <p14:tracePt t="164686" x="7808913" y="4667250"/>
          <p14:tracePt t="164696" x="7696200" y="4756150"/>
          <p14:tracePt t="164700" x="7596188" y="4830763"/>
          <p14:tracePt t="164712" x="7496175" y="4905375"/>
          <p14:tracePt t="164716" x="7458075" y="4918075"/>
          <p14:tracePt t="164726" x="7434263" y="4943475"/>
          <p14:tracePt t="164736" x="7421563" y="4943475"/>
          <p14:tracePt t="164742" x="7421563" y="4956175"/>
          <p14:tracePt t="164752" x="7421563" y="4968875"/>
          <p14:tracePt t="164849" x="7421563" y="4981575"/>
          <p14:tracePt t="164939" x="7421563" y="4968875"/>
          <p14:tracePt t="164945" x="7421563" y="4930775"/>
          <p14:tracePt t="164954" x="7421563" y="4892675"/>
          <p14:tracePt t="164959" x="7421563" y="4818063"/>
          <p14:tracePt t="164968" x="7434263" y="4730750"/>
          <p14:tracePt t="164978" x="7446963" y="4667250"/>
          <p14:tracePt t="164984" x="7458075" y="4592638"/>
          <p14:tracePt t="164994" x="7458075" y="4530725"/>
          <p14:tracePt t="164998" x="7470775" y="4467225"/>
          <p14:tracePt t="165009" x="7470775" y="4443413"/>
          <p14:tracePt t="165018" x="7470775" y="4430713"/>
          <p14:tracePt t="165025" x="7470775" y="4418013"/>
          <p14:tracePt t="165090" x="7483475" y="4418013"/>
          <p14:tracePt t="165100" x="7483475" y="4430713"/>
          <p14:tracePt t="165104" x="7483475" y="4454525"/>
          <p14:tracePt t="165127" x="7483475" y="4479925"/>
          <p14:tracePt t="165132" x="7496175" y="4492625"/>
          <p14:tracePt t="165142" x="7496175" y="4505325"/>
          <p14:tracePt t="165151" x="7496175" y="4518025"/>
          <p14:tracePt t="165155" x="7496175" y="4543425"/>
          <p14:tracePt t="165170" x="7496175" y="4567238"/>
          <p14:tracePt t="165180" x="7496175" y="4579938"/>
          <p14:tracePt t="165186" x="7508875" y="4618038"/>
          <p14:tracePt t="165200" x="7521575" y="4643438"/>
          <p14:tracePt t="165210" x="7521575" y="4656138"/>
          <p14:tracePt t="165316" x="7534275" y="4643438"/>
          <p14:tracePt t="165463" x="7546975" y="4667250"/>
          <p14:tracePt t="165469" x="7546975" y="4692650"/>
          <p14:tracePt t="165480" x="7558088" y="4779963"/>
          <p14:tracePt t="165484" x="7558088" y="4805363"/>
          <p14:tracePt t="165494" x="7558088" y="4830763"/>
          <p14:tracePt t="165503" x="7570788" y="4843463"/>
          <p14:tracePt t="165512" x="7570788" y="4868863"/>
          <p14:tracePt t="165584" x="7570788" y="4843463"/>
          <p14:tracePt t="165589" x="7608888" y="4768850"/>
          <p14:tracePt t="165600" x="7646988" y="4667250"/>
          <p14:tracePt t="165604" x="7696200" y="4567238"/>
          <p14:tracePt t="165615" x="7747000" y="4492625"/>
          <p14:tracePt t="165625" x="7783513" y="4418013"/>
          <p14:tracePt t="165629" x="7834313" y="4341813"/>
          <p14:tracePt t="165641" x="7872413" y="4267200"/>
          <p14:tracePt t="165644" x="7883525" y="4217988"/>
          <p14:tracePt t="165654" x="7883525" y="4192588"/>
          <p14:tracePt t="165664" x="7896225" y="4179888"/>
          <p14:tracePt t="165724" x="7908925" y="4179888"/>
          <p14:tracePt t="165744" x="7908925" y="4217988"/>
          <p14:tracePt t="165756" x="7908925" y="4254500"/>
          <p14:tracePt t="165760" x="7908925" y="4305300"/>
          <p14:tracePt t="165766" x="7908925" y="4354513"/>
          <p14:tracePt t="165776" x="7896225" y="4405313"/>
          <p14:tracePt t="165786" x="7883525" y="4467225"/>
          <p14:tracePt t="165791" x="7872413" y="4505325"/>
          <p14:tracePt t="165800" x="7872413" y="4543425"/>
          <p14:tracePt t="165807" x="7859713" y="4579938"/>
          <p14:tracePt t="165816" x="7847013" y="4605338"/>
          <p14:tracePt t="165826" x="7847013" y="4630738"/>
          <p14:tracePt t="165830" x="7847013" y="4643438"/>
          <p14:tracePt t="165841" x="7847013" y="4656138"/>
          <p14:tracePt t="165846" x="7847013" y="4667250"/>
          <p14:tracePt t="165856" x="7847013" y="4679950"/>
          <p14:tracePt t="165873" x="7847013" y="4692650"/>
          <p14:tracePt t="166166" x="7808913" y="4756150"/>
          <p14:tracePt t="166169" x="7770813" y="4843463"/>
          <p14:tracePt t="166178" x="7734300" y="4930775"/>
          <p14:tracePt t="166188" x="7696200" y="4992688"/>
          <p14:tracePt t="166195" x="7683500" y="5018088"/>
          <p14:tracePt t="166205" x="7670800" y="5043488"/>
          <p14:tracePt t="166210" x="7670800" y="5056188"/>
          <p14:tracePt t="166284" x="7646988" y="5043488"/>
          <p14:tracePt t="166300" x="7646988" y="5005388"/>
          <p14:tracePt t="166310" x="7646988" y="4981575"/>
          <p14:tracePt t="166314" x="7646988" y="4956175"/>
          <p14:tracePt t="166326" x="7646988" y="4930775"/>
          <p14:tracePt t="166330" x="7646988" y="4905375"/>
          <p14:tracePt t="166340" x="7646988" y="4868863"/>
          <p14:tracePt t="166350" x="7646988" y="4818063"/>
          <p14:tracePt t="166356" x="7646988" y="4756150"/>
          <p14:tracePt t="166366" x="7646988" y="4667250"/>
          <p14:tracePt t="166370" x="7646988" y="4579938"/>
          <p14:tracePt t="166380" x="7646988" y="4505325"/>
          <p14:tracePt t="166390" x="7646988" y="4430713"/>
          <p14:tracePt t="166396" x="7646988" y="4341813"/>
          <p14:tracePt t="166406" x="7646988" y="4305300"/>
          <p14:tracePt t="166410" x="7646988" y="4292600"/>
          <p14:tracePt t="166420" x="7646988" y="4279900"/>
          <p14:tracePt t="166452" x="7634288" y="4279900"/>
          <p14:tracePt t="166462" x="7634288" y="4292600"/>
          <p14:tracePt t="166472" x="7634288" y="4305300"/>
          <p14:tracePt t="166476" x="7634288" y="4341813"/>
          <p14:tracePt t="166486" x="7634288" y="4418013"/>
          <p14:tracePt t="166492" x="7634288" y="4518025"/>
          <p14:tracePt t="166503" x="7634288" y="4618038"/>
          <p14:tracePt t="166513" x="7646988" y="4718050"/>
          <p14:tracePt t="166517" x="7646988" y="4792663"/>
          <p14:tracePt t="166527" x="7646988" y="4856163"/>
          <p14:tracePt t="166533" x="7646988" y="4879975"/>
          <p14:tracePt t="166543" x="7646988" y="4905375"/>
          <p14:tracePt t="166670" x="7646988" y="4892675"/>
          <p14:tracePt t="167662" x="7659688" y="4879975"/>
          <p14:tracePt t="167677" x="7670800" y="4868863"/>
          <p14:tracePt t="167696" x="7696200" y="4856163"/>
          <p14:tracePt t="167702" x="7696200" y="4843463"/>
          <p14:tracePt t="167712" x="7708900" y="4830763"/>
          <p14:tracePt t="167728" x="7734300" y="4818063"/>
          <p14:tracePt t="167738" x="7734300" y="4805363"/>
          <p14:tracePt t="167742" x="7759700" y="4792663"/>
          <p14:tracePt t="167758" x="7759700" y="4779963"/>
          <p14:tracePt t="167769" x="7770813" y="4768850"/>
          <p14:tracePt t="167782" x="7770813" y="4756150"/>
          <p14:tracePt t="167792" x="7783513" y="4756150"/>
          <p14:tracePt t="167798" x="7783513" y="4743450"/>
          <p14:tracePt t="167808" x="7796213" y="4743450"/>
          <p14:tracePt t="167819" x="7808913" y="4730750"/>
          <p14:tracePt t="167824" x="7808913" y="4718050"/>
          <p14:tracePt t="167838" x="7821613" y="4705350"/>
          <p14:tracePt t="167848" x="7834313" y="4679950"/>
          <p14:tracePt t="167858" x="7847013" y="4667250"/>
          <p14:tracePt t="167864" x="7847013" y="4656138"/>
          <p14:tracePt t="167874" x="7859713" y="4656138"/>
          <p14:tracePt t="167886" x="7872413" y="4630738"/>
          <p14:tracePt t="167899" x="7883525" y="4618038"/>
          <p14:tracePt t="167970" x="7896225" y="4618038"/>
          <p14:tracePt t="167985" x="7908925" y="4618038"/>
          <p14:tracePt t="168000" x="7921625" y="4618038"/>
          <p14:tracePt t="168024" x="7934325" y="4618038"/>
          <p14:tracePt t="168077" x="7947025" y="4618038"/>
          <p14:tracePt t="168277" x="7959725" y="4630738"/>
          <p14:tracePt t="168283" x="7972425" y="4643438"/>
          <p14:tracePt t="168293" x="7972425" y="4656138"/>
          <p14:tracePt t="168303" x="7972425" y="4667250"/>
          <p14:tracePt t="168309" x="7983538" y="4692650"/>
          <p14:tracePt t="168320" x="7996238" y="4705350"/>
          <p14:tracePt t="168332" x="8008938" y="4718050"/>
          <p14:tracePt t="168362" x="8008938" y="4730750"/>
          <p14:tracePt t="168565" x="8008938" y="4718050"/>
          <p14:tracePt t="168711" x="7996238" y="4718050"/>
          <p14:tracePt t="168721" x="7983538" y="4718050"/>
          <p14:tracePt t="168727" x="7972425" y="4718050"/>
          <p14:tracePt t="168737" x="7921625" y="4730750"/>
          <p14:tracePt t="168740" x="7896225" y="4730750"/>
          <p14:tracePt t="168753" x="7872413" y="4743450"/>
          <p14:tracePt t="168766" x="7859713" y="4756150"/>
          <p14:tracePt t="168776" x="7834313" y="4756150"/>
          <p14:tracePt t="168782" x="7834313" y="4768850"/>
          <p14:tracePt t="168792" x="7821613" y="4768850"/>
          <p14:tracePt t="168817" x="7808913" y="4768850"/>
          <p14:tracePt t="168832" x="7796213" y="4779963"/>
          <p14:tracePt t="168842" x="7783513" y="4779963"/>
          <p14:tracePt t="168846" x="7759700" y="4779963"/>
          <p14:tracePt t="168856" x="7721600" y="4779963"/>
          <p14:tracePt t="168862" x="7708900" y="4792663"/>
          <p14:tracePt t="168872" x="7683500" y="4805363"/>
          <p14:tracePt t="168882" x="7659688" y="4805363"/>
          <p14:tracePt t="168888" x="7634288" y="4818063"/>
          <p14:tracePt t="168898" x="7608888" y="4818063"/>
          <p14:tracePt t="168902" x="7596188" y="4830763"/>
          <p14:tracePt t="168912" x="7570788" y="4830763"/>
          <p14:tracePt t="168922" x="7546975" y="4830763"/>
          <p14:tracePt t="168928" x="7534275" y="4843463"/>
          <p14:tracePt t="168938" x="7521575" y="4843463"/>
          <p14:tracePt t="168942" x="7508875" y="4843463"/>
          <p14:tracePt t="168952" x="7496175" y="4856163"/>
          <p14:tracePt t="168994" x="7483475" y="4856163"/>
          <p14:tracePt t="169185" x="7470775" y="4856163"/>
          <p14:tracePt t="169211" x="7470775" y="4868863"/>
          <p14:tracePt t="169290" x="7483475" y="4868863"/>
          <p14:tracePt t="169306" x="7508875" y="4868863"/>
          <p14:tracePt t="169316" x="7546975" y="4868863"/>
          <p14:tracePt t="169327" x="7583488" y="4868863"/>
          <p14:tracePt t="169333" x="7646988" y="4856163"/>
          <p14:tracePt t="169343" x="7708900" y="4843463"/>
          <p14:tracePt t="169346" x="7770813" y="4843463"/>
          <p14:tracePt t="169357" x="7808913" y="4818063"/>
          <p14:tracePt t="169371" x="7859713" y="4805363"/>
          <p14:tracePt t="169374" x="7908925" y="4779963"/>
          <p14:tracePt t="169383" x="7947025" y="4768850"/>
          <p14:tracePt t="169386" x="7972425" y="4756150"/>
          <p14:tracePt t="169396" x="7996238" y="4743450"/>
          <p14:tracePt t="169406" x="8021638" y="4718050"/>
          <p14:tracePt t="169412" x="8047038" y="4705350"/>
          <p14:tracePt t="169422" x="8059738" y="4705350"/>
          <p14:tracePt t="169426" x="8072438" y="4692650"/>
          <p14:tracePt t="169448" x="8096250" y="4667250"/>
          <p14:tracePt t="169452" x="8108950" y="4667250"/>
          <p14:tracePt t="169462" x="8121650" y="4656138"/>
          <p14:tracePt t="169469" x="8147050" y="4643438"/>
          <p14:tracePt t="169478" x="8172450" y="4630738"/>
          <p14:tracePt t="169488" x="8197850" y="4605338"/>
          <p14:tracePt t="169492" x="8221663" y="4592638"/>
          <p14:tracePt t="169502" x="8247063" y="4567238"/>
          <p14:tracePt t="169508" x="8272463" y="4554538"/>
          <p14:tracePt t="169518" x="8308975" y="4530725"/>
          <p14:tracePt t="169528" x="8334375" y="4505325"/>
          <p14:tracePt t="169532" x="8359775" y="4479925"/>
          <p14:tracePt t="169542" x="8372475" y="4454525"/>
          <p14:tracePt t="169548" x="8385175" y="4454525"/>
          <p14:tracePt t="169558" x="8397875" y="4430713"/>
          <p14:tracePt t="169584" x="8397875" y="4418013"/>
          <p14:tracePt t="169614" x="8410575" y="4418013"/>
          <p14:tracePt t="169668" x="8410575" y="4405313"/>
          <p14:tracePt t="169690" x="8397875" y="4405313"/>
          <p14:tracePt t="169695" x="8359775" y="4405313"/>
          <p14:tracePt t="169704" x="8347075" y="4405313"/>
          <p14:tracePt t="169710" x="8321675" y="4405313"/>
          <p14:tracePt t="169720" x="8308975" y="4405313"/>
          <p14:tracePt t="169730" x="8285163" y="4405313"/>
          <p14:tracePt t="169734" x="8259763" y="4418013"/>
          <p14:tracePt t="169744" x="8221663" y="4430713"/>
          <p14:tracePt t="169750" x="8197850" y="4454525"/>
          <p14:tracePt t="169760" x="8172450" y="4454525"/>
          <p14:tracePt t="169770" x="8147050" y="4467225"/>
          <p14:tracePt t="169774" x="8134350" y="4479925"/>
          <p14:tracePt t="169786" x="8121650" y="4479925"/>
          <p14:tracePt t="169800" x="8108950" y="4492625"/>
          <p14:tracePt t="169830" x="8096250" y="4492625"/>
          <p14:tracePt t="169840" x="8096250" y="4505325"/>
          <p14:tracePt t="169850" x="8085138" y="4505325"/>
          <p14:tracePt t="169856" x="8085138" y="4518025"/>
          <p14:tracePt t="169867" x="8072438" y="4518025"/>
          <p14:tracePt t="169870" x="8059738" y="4530725"/>
          <p14:tracePt t="169880" x="8021638" y="4567238"/>
          <p14:tracePt t="169890" x="7972425" y="4618038"/>
          <p14:tracePt t="169896" x="7947025" y="4630738"/>
          <p14:tracePt t="169906" x="7921625" y="4667250"/>
          <p14:tracePt t="169912" x="7896225" y="4692650"/>
          <p14:tracePt t="169922" x="7872413" y="4718050"/>
          <p14:tracePt t="169934" x="7834313" y="4743450"/>
          <p14:tracePt t="169936" x="7821613" y="4768850"/>
          <p14:tracePt t="169947" x="7796213" y="4779963"/>
          <p14:tracePt t="169955" x="7783513" y="4805363"/>
          <p14:tracePt t="169964" x="7770813" y="4818063"/>
          <p14:tracePt t="169972" x="7747000" y="4843463"/>
          <p14:tracePt t="169976" x="7747000" y="4856163"/>
          <p14:tracePt t="169986" x="7734300" y="4868863"/>
          <p14:tracePt t="169992" x="7721600" y="4868863"/>
          <p14:tracePt t="170007" x="7721600" y="4879975"/>
          <p14:tracePt t="170017" x="7708900" y="4892675"/>
          <p14:tracePt t="170033" x="7708900" y="4905375"/>
          <p14:tracePt t="170042" x="7708900" y="4918075"/>
          <p14:tracePt t="170052" x="7696200" y="4930775"/>
          <p14:tracePt t="170069" x="7683500" y="4943475"/>
          <p14:tracePt t="170073" x="7683500" y="4956175"/>
          <p14:tracePt t="170084" x="7683500" y="4968875"/>
          <p14:tracePt t="170101" x="7670800" y="4981575"/>
          <p14:tracePt t="170155" x="7670800" y="4992688"/>
          <p14:tracePt t="170179" x="7670800" y="5005388"/>
          <p14:tracePt t="170219" x="7670800" y="5018088"/>
          <p14:tracePt t="170235" x="7683500" y="5018088"/>
          <p14:tracePt t="170245" x="7696200" y="5018088"/>
          <p14:tracePt t="170295" x="7696200" y="4992688"/>
          <p14:tracePt t="170301" x="7708900" y="4968875"/>
          <p14:tracePt t="170310" x="7721600" y="4956175"/>
          <p14:tracePt t="170315" x="7721600" y="4930775"/>
          <p14:tracePt t="170324" x="7734300" y="4892675"/>
          <p14:tracePt t="170334" x="7747000" y="4879975"/>
          <p14:tracePt t="170340" x="7759700" y="4843463"/>
          <p14:tracePt t="170350" x="7770813" y="4818063"/>
          <p14:tracePt t="170354" x="7783513" y="4779963"/>
          <p14:tracePt t="170367" x="7796213" y="4743450"/>
          <p14:tracePt t="170377" x="7796213" y="4718050"/>
          <p14:tracePt t="170380" x="7808913" y="4692650"/>
          <p14:tracePt t="170390" x="7821613" y="4667250"/>
          <p14:tracePt t="170396" x="7821613" y="4643438"/>
          <p14:tracePt t="170407" x="7821613" y="4618038"/>
          <p14:tracePt t="170420" x="7834313" y="4605338"/>
          <p14:tracePt t="170516" x="7834313" y="4630738"/>
          <p14:tracePt t="170526" x="7821613" y="4643438"/>
          <p14:tracePt t="170536" x="7808913" y="4656138"/>
          <p14:tracePt t="170542" x="7808913" y="4679950"/>
          <p14:tracePt t="170553" x="7796213" y="4679950"/>
          <p14:tracePt t="170556" x="7783513" y="4705350"/>
          <p14:tracePt t="170566" x="7783513" y="4718050"/>
          <p14:tracePt t="170576" x="7770813" y="4730750"/>
          <p14:tracePt t="170583" x="7759700" y="4756150"/>
          <p14:tracePt t="170592" x="7759700" y="4768850"/>
          <p14:tracePt t="170613" x="7759700" y="4792663"/>
          <p14:tracePt t="170618" x="7747000" y="4818063"/>
          <p14:tracePt t="170632" x="7747000" y="4830763"/>
          <p14:tracePt t="170638" x="7747000" y="4843463"/>
          <p14:tracePt t="170658" x="7747000" y="4856163"/>
          <p14:tracePt t="170672" x="7747000" y="4868863"/>
          <p14:tracePt t="170702" x="7747000" y="4879975"/>
          <p14:tracePt t="170738" x="7759700" y="4879975"/>
          <p14:tracePt t="170745" x="7796213" y="4868863"/>
          <p14:tracePt t="170755" x="7847013" y="4856163"/>
          <p14:tracePt t="170759" x="7883525" y="4830763"/>
          <p14:tracePt t="170768" x="7947025" y="4779963"/>
          <p14:tracePt t="170778" x="8008938" y="4730750"/>
          <p14:tracePt t="170784" x="8047038" y="4679950"/>
          <p14:tracePt t="170794" x="8059738" y="4656138"/>
          <p14:tracePt t="170799" x="8085138" y="4630738"/>
          <p14:tracePt t="170808" x="8096250" y="4605338"/>
          <p14:tracePt t="170819" x="8108950" y="4579938"/>
          <p14:tracePt t="170834" x="8108950" y="4567238"/>
          <p14:tracePt t="170861" x="8121650" y="4567238"/>
          <p14:tracePt t="170891" x="8134350" y="4567238"/>
          <p14:tracePt t="170931" x="8134350" y="4592638"/>
          <p14:tracePt t="170941" x="8134350" y="4605338"/>
          <p14:tracePt t="170947" x="8108950" y="4630738"/>
          <p14:tracePt t="170957" x="8085138" y="4679950"/>
          <p14:tracePt t="170961" x="8034338" y="4705350"/>
          <p14:tracePt t="170970" x="8008938" y="4743450"/>
          <p14:tracePt t="170981" x="7972425" y="4768850"/>
          <p14:tracePt t="170986" x="7947025" y="4805363"/>
          <p14:tracePt t="170997" x="7921625" y="4843463"/>
          <p14:tracePt t="171000" x="7908925" y="4856163"/>
          <p14:tracePt t="171010" x="7896225" y="4879975"/>
          <p14:tracePt t="171020" x="7883525" y="4905375"/>
          <p14:tracePt t="171036" x="7883525" y="4918075"/>
          <p14:tracePt t="171325" x="7859713" y="4918075"/>
          <p14:tracePt t="171335" x="7808913" y="4943475"/>
          <p14:tracePt t="171345" x="7783513" y="4956175"/>
          <p14:tracePt t="171350" x="7759700" y="4981575"/>
          <p14:tracePt t="171358" x="7734300" y="4981575"/>
          <p14:tracePt t="171364" x="7708900" y="5005388"/>
          <p14:tracePt t="171375" x="7696200" y="5005388"/>
          <p14:tracePt t="171385" x="7683500" y="5018088"/>
          <p14:tracePt t="171400" x="7670800" y="5018088"/>
          <p14:tracePt t="171481" x="7659688" y="5018088"/>
          <p14:tracePt t="171485" x="7646988" y="5018088"/>
          <p14:tracePt t="171495" x="7634288" y="4992688"/>
          <p14:tracePt t="171504" x="7608888" y="4968875"/>
          <p14:tracePt t="171510" x="7558088" y="4892675"/>
          <p14:tracePt t="171527" x="7470775" y="4718050"/>
          <p14:tracePt t="171537" x="7446963" y="4643438"/>
          <p14:tracePt t="171547" x="7421563" y="4579938"/>
          <p14:tracePt t="171550" x="7396163" y="4530725"/>
          <p14:tracePt t="171562" x="7383463" y="4492625"/>
          <p14:tracePt t="171567" x="7383463" y="4454525"/>
          <p14:tracePt t="171576" x="7383463" y="4443413"/>
          <p14:tracePt t="171601" x="7383463" y="4430713"/>
          <p14:tracePt t="171656" x="7396163" y="4430713"/>
          <p14:tracePt t="171672" x="7408863" y="4430713"/>
          <p14:tracePt t="171727" x="7421563" y="4430713"/>
          <p14:tracePt t="171875" x="7421563" y="4443413"/>
          <p14:tracePt t="171885" x="7434263" y="4454525"/>
          <p14:tracePt t="171891" x="7446963" y="4479925"/>
          <p14:tracePt t="171900" x="7458075" y="4505325"/>
          <p14:tracePt t="171909" x="7483475" y="4543425"/>
          <p14:tracePt t="171918" x="7496175" y="4554538"/>
          <p14:tracePt t="171924" x="7521575" y="4579938"/>
          <p14:tracePt t="171931" x="7546975" y="4618038"/>
          <p14:tracePt t="171938" x="7570788" y="4643438"/>
          <p14:tracePt t="171949" x="7596188" y="4656138"/>
          <p14:tracePt t="171954" x="7608888" y="4679950"/>
          <p14:tracePt t="171966" x="7621588" y="4692650"/>
          <p14:tracePt t="171968" x="7646988" y="4705350"/>
          <p14:tracePt t="171982" x="7659688" y="4718050"/>
          <p14:tracePt t="171990" x="7670800" y="4718050"/>
          <p14:tracePt t="171995" x="7670800" y="4730750"/>
          <p14:tracePt t="172004" x="7683500" y="4730750"/>
          <p14:tracePt t="172010" x="7683500" y="4743450"/>
          <p14:tracePt t="172020" x="7696200" y="4743450"/>
          <p14:tracePt t="172030" x="7696200" y="4756150"/>
          <p14:tracePt t="172034" x="7708900" y="4756150"/>
          <p14:tracePt t="172045" x="7708900" y="4768850"/>
          <p14:tracePt t="172060" x="7721600" y="4768850"/>
          <p14:tracePt t="172070" x="7721600" y="4779963"/>
          <p14:tracePt t="172074" x="7734300" y="4779963"/>
          <p14:tracePt t="172090" x="7734300" y="4792663"/>
          <p14:tracePt t="172100" x="7747000" y="4792663"/>
          <p14:tracePt t="172116" x="7759700" y="4792663"/>
          <p14:tracePt t="174109" x="7770813" y="4792663"/>
          <p14:tracePt t="175598" x="7759700" y="4792663"/>
          <p14:tracePt t="175611" x="7747000" y="4792663"/>
          <p14:tracePt t="175864" x="7734300" y="4792663"/>
          <p14:tracePt t="175888" x="7721600" y="4792663"/>
          <p14:tracePt t="176197" x="7708900" y="4792663"/>
          <p14:tracePt t="176486" x="7696200" y="4792663"/>
          <p14:tracePt t="176817" x="7683500" y="4792663"/>
          <p14:tracePt t="177533" x="7759700" y="4792663"/>
          <p14:tracePt t="177539" x="7859713" y="4792663"/>
          <p14:tracePt t="177550" x="7921625" y="4805363"/>
          <p14:tracePt t="177558" x="7996238" y="4818063"/>
          <p14:tracePt t="177562" x="8085138" y="4830763"/>
          <p14:tracePt t="177573" x="8185150" y="4856163"/>
          <p14:tracePt t="177580" x="8297863" y="4868863"/>
          <p14:tracePt t="177589" x="8410575" y="4879975"/>
          <p14:tracePt t="177599" x="8559800" y="4892675"/>
          <p14:tracePt t="177603" x="8623300" y="4892675"/>
          <p14:tracePt t="177613" x="8647113" y="4892675"/>
          <p14:tracePt t="177619" x="8659813" y="4892675"/>
          <p14:tracePt t="177629" x="8659813" y="4905375"/>
          <p14:tracePt t="178209" x="8647113" y="4905375"/>
          <p14:tracePt t="178220" x="8634413" y="4905375"/>
          <p14:tracePt t="178225" x="8623300" y="4905375"/>
          <p14:tracePt t="178239" x="8597900" y="4892675"/>
          <p14:tracePt t="178249" x="8572500" y="4868863"/>
          <p14:tracePt t="178260" x="8559800" y="4856163"/>
          <p14:tracePt t="178264" x="8559800" y="4843463"/>
          <p14:tracePt t="178275" x="8547100" y="4843463"/>
          <p14:tracePt t="178279" x="8547100" y="4830763"/>
          <p14:tracePt t="178643" x="8534400" y="4830763"/>
          <p14:tracePt t="178733" x="8521700" y="4830763"/>
          <p14:tracePt t="178749" x="8521700" y="4843463"/>
          <p14:tracePt t="178759" x="8510588" y="4843463"/>
          <p14:tracePt t="178981" x="8497888" y="4843463"/>
          <p14:tracePt t="179005" x="8485188" y="4843463"/>
          <p14:tracePt t="179031" x="8472488" y="4843463"/>
          <p14:tracePt t="179041" x="8472488" y="4856163"/>
          <p14:tracePt t="179060" x="8459788" y="4868863"/>
          <p14:tracePt t="179070" x="8447088" y="4868863"/>
          <p14:tracePt t="179086" x="8434388" y="4868863"/>
          <p14:tracePt t="179096" x="8434388" y="4879975"/>
          <p14:tracePt t="179108" x="8410575" y="4879975"/>
          <p14:tracePt t="179118" x="8397875" y="4892675"/>
          <p14:tracePt t="179376" x="8385175" y="4892675"/>
          <p14:tracePt t="179386" x="8347075" y="4892675"/>
          <p14:tracePt t="179392" x="8321675" y="4892675"/>
          <p14:tracePt t="179406" x="8247063" y="4892675"/>
          <p14:tracePt t="179416" x="8221663" y="4879975"/>
          <p14:tracePt t="179426" x="8197850" y="4879975"/>
          <p14:tracePt t="179433" x="8185150" y="4879975"/>
          <p14:tracePt t="179443" x="8185150" y="4868863"/>
          <p14:tracePt t="179472" x="8185150" y="4856163"/>
          <p14:tracePt t="179488" x="8172450" y="4856163"/>
          <p14:tracePt t="179548" x="8159750" y="4856163"/>
          <p14:tracePt t="180214" x="8172450" y="4856163"/>
          <p14:tracePt t="180228" x="8172450" y="4843463"/>
          <p14:tracePt t="181248" x="8147050" y="4843463"/>
          <p14:tracePt t="181252" x="8072438" y="4818063"/>
          <p14:tracePt t="181263" x="7983538" y="4792663"/>
          <p14:tracePt t="181269" x="7847013" y="4768850"/>
          <p14:tracePt t="181279" x="7708900" y="4730750"/>
          <p14:tracePt t="181288" x="7558088" y="4705350"/>
          <p14:tracePt t="181292" x="7421563" y="4679950"/>
          <p14:tracePt t="181302" x="7208838" y="4618038"/>
          <p14:tracePt t="181308" x="7121525" y="4592638"/>
          <p14:tracePt t="181318" x="7032625" y="4567238"/>
          <p14:tracePt t="181329" x="6945313" y="4543425"/>
          <p14:tracePt t="181334" x="6870700" y="4518025"/>
          <p14:tracePt t="181344" x="6796088" y="4505325"/>
          <p14:tracePt t="181348" x="6732588" y="4479925"/>
          <p14:tracePt t="181358" x="6657975" y="4454525"/>
          <p14:tracePt t="181370" x="6583363" y="4443413"/>
          <p14:tracePt t="181374" x="6519863" y="4430713"/>
          <p14:tracePt t="181385" x="6445250" y="4405313"/>
          <p14:tracePt t="181388" x="6357938" y="4392613"/>
          <p14:tracePt t="181399" x="6257925" y="4367213"/>
          <p14:tracePt t="181408" x="6145213" y="4341813"/>
          <p14:tracePt t="181414" x="6032500" y="4318000"/>
          <p14:tracePt t="181425" x="5932488" y="4318000"/>
          <p14:tracePt t="181430" x="5843588" y="4292600"/>
          <p14:tracePt t="181438" x="5756275" y="4292600"/>
          <p14:tracePt t="181450" x="5668963" y="4279900"/>
          <p14:tracePt t="181454" x="5607050" y="4267200"/>
          <p14:tracePt t="181464" x="5543550" y="4267200"/>
          <p14:tracePt t="181470" x="5518150" y="4267200"/>
          <p14:tracePt t="181480" x="5494338" y="4267200"/>
          <p14:tracePt t="181495" x="5481638" y="4254500"/>
          <p14:tracePt t="181504" x="5468938" y="4254500"/>
          <p14:tracePt t="181520" x="5456238" y="4241800"/>
          <p14:tracePt t="181532" x="5443538" y="4241800"/>
          <p14:tracePt t="181539" x="5430838" y="4241800"/>
          <p14:tracePt t="181542" x="5418138" y="4241800"/>
          <p14:tracePt t="181554" x="5381625" y="4230688"/>
          <p14:tracePt t="181558" x="5318125" y="4217988"/>
          <p14:tracePt t="181568" x="5256213" y="4205288"/>
          <p14:tracePt t="181579" x="5181600" y="4192588"/>
          <p14:tracePt t="181585" x="5056188" y="4167188"/>
          <p14:tracePt t="181595" x="5005388" y="4154488"/>
          <p14:tracePt t="181598" x="4992688" y="4154488"/>
          <p14:tracePt t="181608" x="4968875" y="4154488"/>
          <p14:tracePt t="181721" x="4956175" y="4154488"/>
          <p14:tracePt t="181796" x="4930775" y="4117975"/>
          <p14:tracePt t="181800" x="4856163" y="4017963"/>
          <p14:tracePt t="181810" x="4768850" y="3892550"/>
          <p14:tracePt t="181820" x="4705350" y="3792538"/>
          <p14:tracePt t="181826" x="4643438" y="3679825"/>
          <p14:tracePt t="181836" x="4579938" y="3590925"/>
          <p14:tracePt t="181840" x="4554538" y="3503613"/>
          <p14:tracePt t="181850" x="4518025" y="3429000"/>
          <p14:tracePt t="181860" x="4492625" y="3367088"/>
          <p14:tracePt t="181866" x="4479925" y="3328988"/>
          <p14:tracePt t="181876" x="4467225" y="3290888"/>
          <p14:tracePt t="181880" x="4454525" y="3278188"/>
          <p14:tracePt t="181890" x="4454525" y="3267075"/>
          <p14:tracePt t="181902" x="4454525" y="3241675"/>
          <p14:tracePt t="181906" x="4443413" y="3241675"/>
          <p14:tracePt t="181916" x="4443413" y="3228975"/>
          <p14:tracePt t="181997" x="4430713" y="3254375"/>
          <p14:tracePt t="182003" x="4418013" y="3278188"/>
          <p14:tracePt t="182012" x="4405313" y="3303588"/>
          <p14:tracePt t="182023" x="4392613" y="3328988"/>
          <p14:tracePt t="182029" x="4379913" y="3354388"/>
          <p14:tracePt t="182038" x="4354513" y="3390900"/>
          <p14:tracePt t="182042" x="4330700" y="3441700"/>
          <p14:tracePt t="182052" x="4318000" y="3479800"/>
          <p14:tracePt t="182062" x="4292600" y="3529013"/>
          <p14:tracePt t="182068" x="4267200" y="3590925"/>
          <p14:tracePt t="182079" x="4230688" y="3654425"/>
          <p14:tracePt t="182082" x="4205288" y="3716338"/>
          <p14:tracePt t="182092" x="4179888" y="3792538"/>
          <p14:tracePt t="182102" x="4167188" y="3867150"/>
          <p14:tracePt t="182108" x="4129088" y="3941763"/>
          <p14:tracePt t="182118" x="4105275" y="3992563"/>
          <p14:tracePt t="182122" x="4079875" y="4067175"/>
          <p14:tracePt t="182143" x="4041775" y="4129088"/>
          <p14:tracePt t="182145" x="4029075" y="4179888"/>
          <p14:tracePt t="182148" x="4017963" y="4217988"/>
          <p14:tracePt t="182158" x="4005263" y="4241800"/>
          <p14:tracePt t="182164" x="4005263" y="4254500"/>
          <p14:tracePt t="182174" x="3992563" y="4267200"/>
          <p14:tracePt t="182270" x="3992563" y="4254500"/>
          <p14:tracePt t="182280" x="3967163" y="4167188"/>
          <p14:tracePt t="182284" x="3941763" y="4079875"/>
          <p14:tracePt t="182295" x="3929063" y="4005263"/>
          <p14:tracePt t="182304" x="3916363" y="3916363"/>
          <p14:tracePt t="182311" x="3905250" y="3816350"/>
          <p14:tracePt t="182320" x="3892550" y="3716338"/>
          <p14:tracePt t="182324" x="3879850" y="3654425"/>
          <p14:tracePt t="182334" x="3879850" y="3579813"/>
          <p14:tracePt t="182345" x="3867150" y="3541713"/>
          <p14:tracePt t="182351" x="3867150" y="3516313"/>
          <p14:tracePt t="182363" x="3867150" y="3503613"/>
          <p14:tracePt t="182431" x="3867150" y="3529013"/>
          <p14:tracePt t="182441" x="3854450" y="3567113"/>
          <p14:tracePt t="182447" x="3854450" y="3579813"/>
          <p14:tracePt t="182457" x="3854450" y="3603625"/>
          <p14:tracePt t="182468" x="3854450" y="3629025"/>
          <p14:tracePt t="182470" x="3854450" y="3667125"/>
          <p14:tracePt t="182483" x="3854450" y="3716338"/>
          <p14:tracePt t="182487" x="3854450" y="3792538"/>
          <p14:tracePt t="182498" x="3854450" y="3841750"/>
          <p14:tracePt t="182507" x="3854450" y="3905250"/>
          <p14:tracePt t="182512" x="3867150" y="3979863"/>
          <p14:tracePt t="182522" x="3867150" y="4041775"/>
          <p14:tracePt t="182529" x="3867150" y="4129088"/>
          <p14:tracePt t="182536" x="3867150" y="4192588"/>
          <p14:tracePt t="182546" x="3867150" y="4254500"/>
          <p14:tracePt t="182552" x="3867150" y="4305300"/>
          <p14:tracePt t="182562" x="3867150" y="4367213"/>
          <p14:tracePt t="182566" x="3867150" y="4392613"/>
          <p14:tracePt t="182577" x="3867150" y="4418013"/>
          <p14:tracePt t="182593" x="3867150" y="4430713"/>
          <p14:tracePt t="182669" x="3867150" y="4392613"/>
          <p14:tracePt t="182674" x="3867150" y="4318000"/>
          <p14:tracePt t="182683" x="3867150" y="4254500"/>
          <p14:tracePt t="182689" x="3892550" y="4167188"/>
          <p14:tracePt t="182699" x="3916363" y="4067175"/>
          <p14:tracePt t="182708" x="3941763" y="3954463"/>
          <p14:tracePt t="182714" x="3967163" y="3867150"/>
          <p14:tracePt t="182725" x="3992563" y="3767138"/>
          <p14:tracePt t="182730" x="4005263" y="3692525"/>
          <p14:tracePt t="182747" x="4029075" y="3629025"/>
          <p14:tracePt t="182748" x="4041775" y="3567113"/>
          <p14:tracePt t="182754" x="4054475" y="3554413"/>
          <p14:tracePt t="182765" x="4054475" y="3541713"/>
          <p14:tracePt t="182768" x="4054475" y="3529013"/>
          <p14:tracePt t="182830" x="4054475" y="3541713"/>
          <p14:tracePt t="182834" x="4067175" y="3554413"/>
          <p14:tracePt t="182844" x="4079875" y="3590925"/>
          <p14:tracePt t="182850" x="4079875" y="3616325"/>
          <p14:tracePt t="182861" x="4092575" y="3629025"/>
          <p14:tracePt t="182870" x="4105275" y="3641725"/>
          <p14:tracePt t="182874" x="4105275" y="3679825"/>
          <p14:tracePt t="182884" x="4117975" y="3692525"/>
          <p14:tracePt t="182890" x="4117975" y="3703638"/>
          <p14:tracePt t="182900" x="4129088" y="3729038"/>
          <p14:tracePt t="182912" x="4129088" y="3754438"/>
          <p14:tracePt t="182914" x="4129088" y="3779838"/>
          <p14:tracePt t="182924" x="4141788" y="3803650"/>
          <p14:tracePt t="182930" x="4141788" y="3816350"/>
          <p14:tracePt t="182940" x="4141788" y="3841750"/>
          <p14:tracePt t="182950" x="4141788" y="3867150"/>
          <p14:tracePt t="182956" x="4141788" y="3879850"/>
          <p14:tracePt t="182966" x="4141788" y="3892550"/>
          <p14:tracePt t="182980" x="4141788" y="3905250"/>
          <p14:tracePt t="183037" x="4141788" y="3892550"/>
          <p14:tracePt t="183046" x="4141788" y="3879850"/>
          <p14:tracePt t="183052" x="4129088" y="3841750"/>
          <p14:tracePt t="183062" x="4117975" y="3767138"/>
          <p14:tracePt t="183072" x="4105275" y="3679825"/>
          <p14:tracePt t="183076" x="4092575" y="3616325"/>
          <p14:tracePt t="183086" x="4079875" y="3541713"/>
          <p14:tracePt t="183093" x="4079875" y="3490913"/>
          <p14:tracePt t="183102" x="4079875" y="3454400"/>
          <p14:tracePt t="183112" x="4079875" y="3441700"/>
          <p14:tracePt t="183116" x="4079875" y="3416300"/>
          <p14:tracePt t="183199" x="4079875" y="3429000"/>
          <p14:tracePt t="183210" x="4079875" y="3467100"/>
          <p14:tracePt t="183213" x="4079875" y="3503613"/>
          <p14:tracePt t="183222" x="4079875" y="3541713"/>
          <p14:tracePt t="183232" x="4079875" y="3590925"/>
          <p14:tracePt t="183238" x="4079875" y="3641725"/>
          <p14:tracePt t="183248" x="4079875" y="3716338"/>
          <p14:tracePt t="183252" x="4092575" y="3767138"/>
          <p14:tracePt t="183262" x="4092575" y="3803650"/>
          <p14:tracePt t="183272" x="4092575" y="3841750"/>
          <p14:tracePt t="183278" x="4092575" y="3879850"/>
          <p14:tracePt t="183288" x="4092575" y="3905250"/>
          <p14:tracePt t="183295" x="4092575" y="3916363"/>
          <p14:tracePt t="183305" x="4092575" y="3941763"/>
          <p14:tracePt t="183315" x="4092575" y="3954463"/>
          <p14:tracePt t="183318" x="4105275" y="3967163"/>
          <p14:tracePt t="183334" x="4105275" y="3979863"/>
          <p14:tracePt t="183358" x="4105275" y="3992563"/>
          <p14:tracePt t="183368" x="4117975" y="3992563"/>
          <p14:tracePt t="183384" x="4117975" y="4017963"/>
          <p14:tracePt t="183398" x="4117975" y="4041775"/>
          <p14:tracePt t="183410" x="4117975" y="4067175"/>
          <p14:tracePt t="183490" x="4105275" y="4041775"/>
          <p14:tracePt t="183494" x="4092575" y="3967163"/>
          <p14:tracePt t="183504" x="4092575" y="3905250"/>
          <p14:tracePt t="183514" x="4079875" y="3829050"/>
          <p14:tracePt t="183520" x="4079875" y="3767138"/>
          <p14:tracePt t="183530" x="4079875" y="3703638"/>
          <p14:tracePt t="183536" x="4079875" y="3641725"/>
          <p14:tracePt t="183547" x="4079875" y="3616325"/>
          <p14:tracePt t="183556" x="4079875" y="3603625"/>
          <p14:tracePt t="183561" x="4079875" y="3590925"/>
          <p14:tracePt t="183571" x="4079875" y="3567113"/>
          <p14:tracePt t="183643" x="4092575" y="3590925"/>
          <p14:tracePt t="183657" x="4129088" y="3667125"/>
          <p14:tracePt t="183667" x="4141788" y="3703638"/>
          <p14:tracePt t="183677" x="4154488" y="3729038"/>
          <p14:tracePt t="183682" x="4167188" y="3754438"/>
          <p14:tracePt t="183693" x="4179888" y="3767138"/>
          <p14:tracePt t="183697" x="4205288" y="3816350"/>
          <p14:tracePt t="183707" x="4205288" y="3829050"/>
          <p14:tracePt t="183716" x="4217988" y="3829050"/>
          <p14:tracePt t="183722" x="4217988" y="3854450"/>
          <p14:tracePt t="183732" x="4230688" y="3879850"/>
          <p14:tracePt t="183736" x="4230688" y="3905250"/>
          <p14:tracePt t="183748" x="4241800" y="3929063"/>
          <p14:tracePt t="183759" x="4254500" y="3954463"/>
          <p14:tracePt t="183762" x="4254500" y="3979863"/>
          <p14:tracePt t="183772" x="4267200" y="4005263"/>
          <p14:tracePt t="183780" x="4279900" y="4017963"/>
          <p14:tracePt t="183786" x="4292600" y="4041775"/>
          <p14:tracePt t="183796" x="4318000" y="4079875"/>
          <p14:tracePt t="183806" x="4330700" y="4092575"/>
          <p14:tracePt t="183810" x="4341813" y="4105275"/>
          <p14:tracePt t="183820" x="4367213" y="4117975"/>
          <p14:tracePt t="183826" x="4418013" y="4129088"/>
          <p14:tracePt t="183836" x="4492625" y="4141788"/>
          <p14:tracePt t="183846" x="4554538" y="4141788"/>
          <p14:tracePt t="183850" x="4630738" y="4141788"/>
          <p14:tracePt t="183862" x="4730750" y="4117975"/>
          <p14:tracePt t="183866" x="4805363" y="4079875"/>
          <p14:tracePt t="183877" x="4879975" y="4041775"/>
          <p14:tracePt t="183887" x="4956175" y="3992563"/>
          <p14:tracePt t="183894" x="5005388" y="3967163"/>
          <p14:tracePt t="183903" x="5030788" y="3954463"/>
          <p14:tracePt t="183908" x="5043488" y="3929063"/>
          <p14:tracePt t="183917" x="5068888" y="3892550"/>
          <p14:tracePt t="183927" x="5068888" y="3879850"/>
          <p14:tracePt t="183933" x="5081588" y="3867150"/>
          <p14:tracePt t="183943" x="5081588" y="3854450"/>
          <p14:tracePt t="183957" x="5092700" y="3854450"/>
          <p14:tracePt t="184108" x="5105400" y="3929063"/>
          <p14:tracePt t="184118" x="5143500" y="4067175"/>
          <p14:tracePt t="184128" x="5181600" y="4192588"/>
          <p14:tracePt t="184134" x="5218113" y="4318000"/>
          <p14:tracePt t="184144" x="5243513" y="4392613"/>
          <p14:tracePt t="184148" x="5256213" y="4430713"/>
          <p14:tracePt t="184160" x="5256213" y="4454525"/>
          <p14:tracePt t="184250" x="5256213" y="4418013"/>
          <p14:tracePt t="184254" x="5256213" y="4354513"/>
          <p14:tracePt t="184264" x="5256213" y="4305300"/>
          <p14:tracePt t="184271" x="5281613" y="4217988"/>
          <p14:tracePt t="184280" x="5305425" y="4141788"/>
          <p14:tracePt t="184291" x="5343525" y="4054475"/>
          <p14:tracePt t="184294" x="5381625" y="3929063"/>
          <p14:tracePt t="184304" x="5418138" y="3792538"/>
          <p14:tracePt t="184310" x="5468938" y="3667125"/>
          <p14:tracePt t="184320" x="5507038" y="3567113"/>
          <p14:tracePt t="184331" x="5530850" y="3479800"/>
          <p14:tracePt t="184336" x="5556250" y="3429000"/>
          <p14:tracePt t="184347" x="5556250" y="3390900"/>
          <p14:tracePt t="184350" x="5568950" y="3367088"/>
          <p14:tracePt t="184361" x="5581650" y="3341688"/>
          <p14:tracePt t="184456" x="5581650" y="3354388"/>
          <p14:tracePt t="184466" x="5581650" y="3378200"/>
          <p14:tracePt t="184472" x="5594350" y="3441700"/>
          <p14:tracePt t="184482" x="5607050" y="3516313"/>
          <p14:tracePt t="184493" x="5630863" y="3641725"/>
          <p14:tracePt t="184496" x="5643563" y="3754438"/>
          <p14:tracePt t="184508" x="5643563" y="3867150"/>
          <p14:tracePt t="184512" x="5643563" y="3967163"/>
          <p14:tracePt t="184523" x="5643563" y="4054475"/>
          <p14:tracePt t="184532" x="5656263" y="4129088"/>
          <p14:tracePt t="184536" x="5656263" y="4192588"/>
          <p14:tracePt t="184549" x="5656263" y="4267200"/>
          <p14:tracePt t="184554" x="5656263" y="4305300"/>
          <p14:tracePt t="184571" x="5643563" y="4367213"/>
          <p14:tracePt t="184580" x="5643563" y="4379913"/>
          <p14:tracePt t="184590" x="5643563" y="4392613"/>
          <p14:tracePt t="184595" x="5630863" y="4418013"/>
          <p14:tracePt t="184619" x="5630863" y="4430713"/>
          <p14:tracePt t="184630" x="5630863" y="4443413"/>
          <p14:tracePt t="184716" x="5630863" y="4430713"/>
          <p14:tracePt t="184725" x="5630863" y="4418013"/>
          <p14:tracePt t="184771" x="5630863" y="4405313"/>
          <p14:tracePt t="184781" x="5630863" y="4354513"/>
          <p14:tracePt t="184792" x="5630863" y="4279900"/>
          <p14:tracePt t="184797" x="5643563" y="4217988"/>
          <p14:tracePt t="184809" x="5643563" y="4192588"/>
          <p14:tracePt t="184812" x="5656263" y="4167188"/>
          <p14:tracePt t="184871" x="5656263" y="4230688"/>
          <p14:tracePt t="184877" x="5656263" y="4341813"/>
          <p14:tracePt t="184887" x="5694363" y="4454525"/>
          <p14:tracePt t="184892" x="5694363" y="4592638"/>
          <p14:tracePt t="184900" x="5707063" y="4730750"/>
          <p14:tracePt t="184912" x="5719763" y="4830763"/>
          <p14:tracePt t="184917" x="5743575" y="4918075"/>
          <p14:tracePt t="184928" x="5743575" y="4981575"/>
          <p14:tracePt t="184932" x="5743575" y="5018088"/>
          <p14:tracePt t="184942" x="5743575" y="5043488"/>
          <p14:tracePt t="184952" x="5743575" y="5068888"/>
          <p14:tracePt t="184957" x="5743575" y="5081588"/>
          <p14:tracePt t="184966" x="5743575" y="5092700"/>
          <p14:tracePt t="184982" x="5743575" y="5105400"/>
          <p14:tracePt t="184992" x="5743575" y="5118100"/>
          <p14:tracePt t="184996" x="5743575" y="5130800"/>
          <p14:tracePt t="185007" x="5743575" y="5143500"/>
          <p14:tracePt t="185073" x="5719763" y="5143500"/>
          <p14:tracePt t="185078" x="5719763" y="5118100"/>
          <p14:tracePt t="185088" x="5707063" y="5030788"/>
          <p14:tracePt t="185092" x="5707063" y="4956175"/>
          <p14:tracePt t="185103" x="5707063" y="4892675"/>
          <p14:tracePt t="185112" x="5707063" y="4818063"/>
          <p14:tracePt t="185119" x="5707063" y="4756150"/>
          <p14:tracePt t="185138" x="5743575" y="4579938"/>
          <p14:tracePt t="185144" x="5743575" y="4505325"/>
          <p14:tracePt t="185155" x="5768975" y="4443413"/>
          <p14:tracePt t="185158" x="5781675" y="4367213"/>
          <p14:tracePt t="185174" x="5794375" y="4241800"/>
          <p14:tracePt t="185184" x="5794375" y="4217988"/>
          <p14:tracePt t="185194" x="5807075" y="4205288"/>
          <p14:tracePt t="185198" x="5807075" y="4192588"/>
          <p14:tracePt t="185305" x="5819775" y="4205288"/>
          <p14:tracePt t="185321" x="5832475" y="4217988"/>
          <p14:tracePt t="185336" x="5843588" y="4217988"/>
          <p14:tracePt t="185355" x="5868988" y="4217988"/>
          <p14:tracePt t="185360" x="5881688" y="4217988"/>
          <p14:tracePt t="185370" x="5919788" y="4192588"/>
          <p14:tracePt t="185376" x="5956300" y="4179888"/>
          <p14:tracePt t="185386" x="5969000" y="4154488"/>
          <p14:tracePt t="185396" x="5994400" y="4129088"/>
          <p14:tracePt t="185400" x="6032500" y="4117975"/>
          <p14:tracePt t="185410" x="6056313" y="4079875"/>
          <p14:tracePt t="185416" x="6094413" y="4041775"/>
          <p14:tracePt t="185426" x="6132513" y="3992563"/>
          <p14:tracePt t="185436" x="6145213" y="3979863"/>
          <p14:tracePt t="185440" x="6181725" y="3929063"/>
          <p14:tracePt t="185450" x="6207125" y="3892550"/>
          <p14:tracePt t="185457" x="6219825" y="3854450"/>
          <p14:tracePt t="185467" x="6245225" y="3816350"/>
          <p14:tracePt t="185476" x="6269038" y="3767138"/>
          <p14:tracePt t="185482" x="6281738" y="3741738"/>
          <p14:tracePt t="185492" x="6307138" y="3716338"/>
          <p14:tracePt t="185496" x="6307138" y="3692525"/>
          <p14:tracePt t="185506" x="6319838" y="3692525"/>
          <p14:tracePt t="185556" x="6332538" y="3692525"/>
          <p14:tracePt t="185562" x="6345238" y="3741738"/>
          <p14:tracePt t="185572" x="6419850" y="3829050"/>
          <p14:tracePt t="185576" x="6470650" y="3941763"/>
          <p14:tracePt t="185586" x="6507163" y="4054475"/>
          <p14:tracePt t="185599" x="6532563" y="4141788"/>
          <p14:tracePt t="185602" x="6570663" y="4217988"/>
          <p14:tracePt t="185612" x="6607175" y="4292600"/>
          <p14:tracePt t="185618" x="6632575" y="4330700"/>
          <p14:tracePt t="185628" x="6632575" y="4354513"/>
          <p14:tracePt t="185638" x="6645275" y="4367213"/>
          <p14:tracePt t="185642" x="6657975" y="4379913"/>
          <p14:tracePt t="185708" x="6657975" y="4367213"/>
          <p14:tracePt t="185718" x="6670675" y="4341813"/>
          <p14:tracePt t="185725" x="6707188" y="4305300"/>
          <p14:tracePt t="185734" x="6732588" y="4254500"/>
          <p14:tracePt t="185740" x="6770688" y="4217988"/>
          <p14:tracePt t="185748" x="6807200" y="4141788"/>
          <p14:tracePt t="185758" x="6845300" y="4079875"/>
          <p14:tracePt t="185764" x="6870700" y="4005263"/>
          <p14:tracePt t="185775" x="6908800" y="3941763"/>
          <p14:tracePt t="185785" x="6932613" y="3879850"/>
          <p14:tracePt t="185791" x="6945313" y="3854450"/>
          <p14:tracePt t="185799" x="6958013" y="3829050"/>
          <p14:tracePt t="185806" x="6958013" y="3816350"/>
          <p14:tracePt t="185819" x="6970713" y="3816350"/>
          <p14:tracePt t="185860" x="6983413" y="3829050"/>
          <p14:tracePt t="185871" x="6983413" y="3879850"/>
          <p14:tracePt t="185880" x="6996113" y="3954463"/>
          <p14:tracePt t="185885" x="7008813" y="4005263"/>
          <p14:tracePt t="185895" x="7019925" y="4054475"/>
          <p14:tracePt t="185900" x="7045325" y="4092575"/>
          <p14:tracePt t="185910" x="7045325" y="4105275"/>
          <p14:tracePt t="185923" x="7045325" y="4117975"/>
          <p14:tracePt t="185937" x="7058025" y="4117975"/>
          <p14:tracePt t="185993" x="7058025" y="4105275"/>
          <p14:tracePt t="186006" x="7058025" y="4067175"/>
          <p14:tracePt t="186016" x="7070725" y="3992563"/>
          <p14:tracePt t="186021" x="7083425" y="3916363"/>
          <p14:tracePt t="186030" x="7096125" y="3816350"/>
          <p14:tracePt t="186040" x="7121525" y="3729038"/>
          <p14:tracePt t="186046" x="7132638" y="3679825"/>
          <p14:tracePt t="186056" x="7145338" y="3616325"/>
          <p14:tracePt t="186062" x="7158038" y="3603625"/>
          <p14:tracePt t="186072" x="7158038" y="3590925"/>
          <p14:tracePt t="186086" x="7170738" y="3590925"/>
          <p14:tracePt t="186123" x="7170738" y="3616325"/>
          <p14:tracePt t="186126" x="7183438" y="3667125"/>
          <p14:tracePt t="186137" x="7208838" y="3754438"/>
          <p14:tracePt t="186142" x="7232650" y="3854450"/>
          <p14:tracePt t="186153" x="7245350" y="3954463"/>
          <p14:tracePt t="186163" x="7270750" y="4041775"/>
          <p14:tracePt t="186167" x="7283450" y="4117975"/>
          <p14:tracePt t="186179" x="7296150" y="4129088"/>
          <p14:tracePt t="186183" x="7308850" y="4154488"/>
          <p14:tracePt t="186202" x="7308850" y="4167188"/>
          <p14:tracePt t="186248" x="7308850" y="4154488"/>
          <p14:tracePt t="186258" x="7308850" y="4129088"/>
          <p14:tracePt t="186262" x="7308850" y="4067175"/>
          <p14:tracePt t="186272" x="7321550" y="3979863"/>
          <p14:tracePt t="186284" x="7345363" y="3879850"/>
          <p14:tracePt t="186289" x="7370763" y="3803650"/>
          <p14:tracePt t="186299" x="7383463" y="3754438"/>
          <p14:tracePt t="186306" x="7408863" y="3716338"/>
          <p14:tracePt t="186325" x="7421563" y="3716338"/>
          <p14:tracePt t="186365" x="7446963" y="3741738"/>
          <p14:tracePt t="186368" x="7470775" y="3803650"/>
          <p14:tracePt t="186378" x="7496175" y="3854450"/>
          <p14:tracePt t="186388" x="7534275" y="3905250"/>
          <p14:tracePt t="186395" x="7570788" y="3954463"/>
          <p14:tracePt t="186405" x="7583488" y="4005263"/>
          <p14:tracePt t="186410" x="7608888" y="4041775"/>
          <p14:tracePt t="186421" x="7634288" y="4067175"/>
          <p14:tracePt t="186424" x="7646988" y="4092575"/>
          <p14:tracePt t="186434" x="7670800" y="4129088"/>
          <p14:tracePt t="186444" x="7670800" y="4141788"/>
          <p14:tracePt t="186450" x="7670800" y="4154488"/>
          <p14:tracePt t="186460" x="7683500" y="4167188"/>
          <p14:tracePt t="186547" x="7670800" y="4154488"/>
          <p14:tracePt t="186556" x="7670800" y="4117975"/>
          <p14:tracePt t="186566" x="7670800" y="4105275"/>
          <p14:tracePt t="186571" x="7670800" y="4067175"/>
          <p14:tracePt t="186580" x="7670800" y="4041775"/>
          <p14:tracePt t="186587" x="7670800" y="4017963"/>
          <p14:tracePt t="186596" x="7683500" y="4017963"/>
          <p14:tracePt t="186606" x="7683500" y="4005263"/>
          <p14:tracePt t="186646" x="7696200" y="4005263"/>
          <p14:tracePt t="186662" x="7721600" y="4017963"/>
          <p14:tracePt t="186666" x="7721600" y="4054475"/>
          <p14:tracePt t="186676" x="7747000" y="4129088"/>
          <p14:tracePt t="186692" x="7796213" y="4279900"/>
          <p14:tracePt t="186704" x="7796213" y="4305300"/>
          <p14:tracePt t="186706" x="7796213" y="4318000"/>
          <p14:tracePt t="186716" x="7808913" y="4330700"/>
          <p14:tracePt t="186726" x="7808913" y="4341813"/>
          <p14:tracePt t="186789" x="7808913" y="4354513"/>
          <p14:tracePt t="187107" x="7821613" y="4379913"/>
          <p14:tracePt t="187110" x="7834313" y="4392613"/>
          <p14:tracePt t="187120" x="7847013" y="4405313"/>
          <p14:tracePt t="187137" x="7859713" y="4430713"/>
          <p14:tracePt t="187160" x="7872413" y="4430713"/>
          <p14:tracePt t="187212" x="7883525" y="4430713"/>
          <p14:tracePt t="187268" x="7883525" y="4418013"/>
          <p14:tracePt t="187274" x="7883525" y="4405313"/>
          <p14:tracePt t="187303" x="7883525" y="4392613"/>
          <p14:tracePt t="188216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igura 4">
            <a:extLst>
              <a:ext uri="{FF2B5EF4-FFF2-40B4-BE49-F238E27FC236}">
                <a16:creationId xmlns:a16="http://schemas.microsoft.com/office/drawing/2014/main" xmlns="" id="{785465F0-9BBC-40F4-BE73-D67A73040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73"/>
          <a:stretch>
            <a:fillRect/>
          </a:stretch>
        </p:blipFill>
        <p:spPr bwMode="auto">
          <a:xfrm>
            <a:off x="1104900" y="914400"/>
            <a:ext cx="7772400" cy="4953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 Box 6">
            <a:extLst>
              <a:ext uri="{FF2B5EF4-FFF2-40B4-BE49-F238E27FC236}">
                <a16:creationId xmlns:a16="http://schemas.microsoft.com/office/drawing/2014/main" xmlns="" id="{61369D2B-E8D7-432E-A433-5A6192F9F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228600"/>
            <a:ext cx="6975475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</a:t>
            </a:r>
            <a:r>
              <a:rPr lang="pt-BR" altLang="pt-BR" sz="3200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altLang="pt-B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no sangue arterial: difusão e shunt</a:t>
            </a:r>
            <a:endParaRPr lang="en-US" altLang="pt-B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484" name="Text Box 8">
            <a:extLst>
              <a:ext uri="{FF2B5EF4-FFF2-40B4-BE49-F238E27FC236}">
                <a16:creationId xmlns:a16="http://schemas.microsoft.com/office/drawing/2014/main" xmlns="" id="{810A9502-7A76-4EB3-B76C-CBB5FD4C1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6900" y="6019800"/>
            <a:ext cx="3657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 b="0" i="1">
                <a:solidFill>
                  <a:srgbClr val="FFFF00"/>
                </a:solidFill>
              </a:rPr>
              <a:t> Fisiologia Respiratória Moderna. J.B.West. Ed. Manole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xmlns="" id="{5D04BFCD-4DCD-49A1-9645-711A6C389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8CB56822-F520-4436-A346-F7B4FD007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435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5" x="5018088" y="2339975"/>
          <p14:tracePt t="832" x="5018088" y="2327275"/>
          <p14:tracePt t="836" x="5018088" y="2314575"/>
          <p14:tracePt t="1471" x="4992688" y="2252663"/>
          <p14:tracePt t="1483" x="4968875" y="2190750"/>
          <p14:tracePt t="1491" x="4956175" y="2165350"/>
          <p14:tracePt t="1498" x="4918075" y="2089150"/>
          <p14:tracePt t="1508" x="4879975" y="2014538"/>
          <p14:tracePt t="1512" x="4856163" y="1914525"/>
          <p14:tracePt t="1521" x="4818063" y="1827213"/>
          <p14:tracePt t="1531" x="4779963" y="1752600"/>
          <p14:tracePt t="1537" x="4756150" y="1689100"/>
          <p14:tracePt t="1547" x="4743450" y="1652588"/>
          <p14:tracePt t="1550" x="4730750" y="1627188"/>
          <p14:tracePt t="1563" x="4718050" y="1601788"/>
          <p14:tracePt t="3061" x="4705350" y="1601788"/>
          <p14:tracePt t="3071" x="4705350" y="1614488"/>
          <p14:tracePt t="3075" x="4705350" y="1639888"/>
          <p14:tracePt t="3086" x="4705350" y="1652588"/>
          <p14:tracePt t="3101" x="4705350" y="1663700"/>
          <p14:tracePt t="3131" x="4705350" y="1676400"/>
          <p14:tracePt t="3208" x="4705350" y="1689100"/>
          <p14:tracePt t="3221" x="4705350" y="1714500"/>
          <p14:tracePt t="3231" x="4705350" y="1739900"/>
          <p14:tracePt t="3236" x="4718050" y="1776413"/>
          <p14:tracePt t="3246" x="4743450" y="1814513"/>
          <p14:tracePt t="3257" x="4768850" y="1876425"/>
          <p14:tracePt t="3263" x="4779963" y="1927225"/>
          <p14:tracePt t="3271" x="4805363" y="1965325"/>
          <p14:tracePt t="3277" x="4830763" y="2039938"/>
          <p14:tracePt t="3287" x="4868863" y="2127250"/>
          <p14:tracePt t="3292" x="4892675" y="2201863"/>
          <p14:tracePt t="3304" x="4930775" y="2278063"/>
          <p14:tracePt t="3315" x="4956175" y="2339975"/>
          <p14:tracePt t="3317" x="4968875" y="2390775"/>
          <p14:tracePt t="3328" x="4981575" y="2414588"/>
          <p14:tracePt t="3333" x="5005388" y="2452688"/>
          <p14:tracePt t="3344" x="5005388" y="2478088"/>
          <p14:tracePt t="3353" x="5005388" y="2503488"/>
          <p14:tracePt t="3356" x="5005388" y="2516188"/>
          <p14:tracePt t="3366" x="5005388" y="2527300"/>
          <p14:tracePt t="3372" x="5005388" y="2552700"/>
          <p14:tracePt t="3382" x="5005388" y="2578100"/>
          <p14:tracePt t="3393" x="5018088" y="2590800"/>
          <p14:tracePt t="3396" x="5018088" y="2616200"/>
          <p14:tracePt t="3409" x="5030788" y="2652713"/>
          <p14:tracePt t="3413" x="5030788" y="2690813"/>
          <p14:tracePt t="3423" x="5030788" y="2728913"/>
          <p14:tracePt t="3433" x="5043488" y="2778125"/>
          <p14:tracePt t="3439" x="5043488" y="2816225"/>
          <p14:tracePt t="3449" x="5043488" y="2852738"/>
          <p14:tracePt t="3453" x="5043488" y="2890838"/>
          <p14:tracePt t="3463" x="5043488" y="2928938"/>
          <p14:tracePt t="3473" x="5043488" y="2941638"/>
          <p14:tracePt t="3489" x="5043488" y="2952750"/>
          <p14:tracePt t="3561" x="5056188" y="2965450"/>
          <p14:tracePt t="3575" x="5068888" y="2965450"/>
          <p14:tracePt t="3595" x="5081588" y="2965450"/>
          <p14:tracePt t="3625" x="5081588" y="2978150"/>
          <p14:tracePt t="3665" x="5092700" y="2978150"/>
          <p14:tracePt t="3674" x="5092700" y="2990850"/>
          <p14:tracePt t="3695" x="5092700" y="3003550"/>
          <p14:tracePt t="3714" x="5092700" y="3016250"/>
          <p14:tracePt t="3811" x="5092700" y="3028950"/>
          <p14:tracePt t="3893" x="5081588" y="3028950"/>
          <p14:tracePt t="3898" x="5068888" y="3041650"/>
          <p14:tracePt t="3933" x="5068888" y="3054350"/>
          <p14:tracePt t="3937" x="5056188" y="3054350"/>
          <p14:tracePt t="3947" x="5056188" y="3065463"/>
          <p14:tracePt t="3974" x="5043488" y="3078163"/>
          <p14:tracePt t="3989" x="5043488" y="3090863"/>
          <p14:tracePt t="3999" x="5018088" y="3103563"/>
          <p14:tracePt t="4003" x="5018088" y="3128963"/>
          <p14:tracePt t="4013" x="5005388" y="3154363"/>
          <p14:tracePt t="4019" x="4981575" y="3178175"/>
          <p14:tracePt t="4029" x="4968875" y="3203575"/>
          <p14:tracePt t="4039" x="4943475" y="3228975"/>
          <p14:tracePt t="4045" x="4918075" y="3267075"/>
          <p14:tracePt t="4053" x="4905375" y="3290888"/>
          <p14:tracePt t="4060" x="4879975" y="3316288"/>
          <p14:tracePt t="4070" x="4868863" y="3341688"/>
          <p14:tracePt t="4080" x="4830763" y="3378200"/>
          <p14:tracePt t="4083" x="4818063" y="3416300"/>
          <p14:tracePt t="4096" x="4779963" y="3441700"/>
          <p14:tracePt t="4099" x="4768850" y="3467100"/>
          <p14:tracePt t="4110" x="4756150" y="3479800"/>
          <p14:tracePt t="4120" x="4730750" y="3490913"/>
          <p14:tracePt t="4126" x="4730750" y="3503613"/>
          <p14:tracePt t="4175" x="4718050" y="3503613"/>
          <p14:tracePt t="4231" x="4705350" y="3503613"/>
          <p14:tracePt t="4245" x="4692650" y="3503613"/>
          <p14:tracePt t="4255" x="4667250" y="3503613"/>
          <p14:tracePt t="4271" x="4643438" y="3479800"/>
          <p14:tracePt t="4281" x="4618038" y="3416300"/>
          <p14:tracePt t="4285" x="4605338" y="3354388"/>
          <p14:tracePt t="4295" x="4592638" y="3316288"/>
          <p14:tracePt t="4301" x="4579938" y="3254375"/>
          <p14:tracePt t="4311" x="4579938" y="3216275"/>
          <p14:tracePt t="4321" x="4579938" y="3190875"/>
          <p14:tracePt t="4326" x="4579938" y="3165475"/>
          <p14:tracePt t="4337" x="4579938" y="3154363"/>
          <p14:tracePt t="4341" x="4579938" y="3141663"/>
          <p14:tracePt t="4351" x="4579938" y="3116263"/>
          <p14:tracePt t="4361" x="4579938" y="3103563"/>
          <p14:tracePt t="4366" x="4579938" y="3090863"/>
          <p14:tracePt t="4554" x="4579938" y="3103563"/>
          <p14:tracePt t="4563" x="4579938" y="3116263"/>
          <p14:tracePt t="4569" x="4579938" y="3128963"/>
          <p14:tracePt t="4579" x="4579938" y="3141663"/>
          <p14:tracePt t="4659" x="4567238" y="3141663"/>
          <p14:tracePt t="4663" x="4554538" y="3141663"/>
          <p14:tracePt t="4673" x="4543425" y="3128963"/>
          <p14:tracePt t="4685" x="4530725" y="3116263"/>
          <p14:tracePt t="4688" x="4530725" y="3103563"/>
          <p14:tracePt t="4699" x="4530725" y="3090863"/>
          <p14:tracePt t="4705" x="4530725" y="3065463"/>
          <p14:tracePt t="4724" x="4543425" y="3041650"/>
          <p14:tracePt t="4728" x="4554538" y="3028950"/>
          <p14:tracePt t="4739" x="4554538" y="3016250"/>
          <p14:tracePt t="4744" x="4554538" y="2990850"/>
          <p14:tracePt t="4755" x="4567238" y="2978150"/>
          <p14:tracePt t="4774" x="4579938" y="2965450"/>
          <p14:tracePt t="4778" x="4579938" y="2952750"/>
          <p14:tracePt t="5039" x="4592638" y="2965450"/>
          <p14:tracePt t="5047" x="4605338" y="2978150"/>
          <p14:tracePt t="5053" x="4605338" y="3003550"/>
          <p14:tracePt t="5063" x="4605338" y="3016250"/>
          <p14:tracePt t="5068" x="4618038" y="3041650"/>
          <p14:tracePt t="5087" x="4630738" y="3054350"/>
          <p14:tracePt t="5899" x="4630738" y="3078163"/>
          <p14:tracePt t="5908" x="4630738" y="3103563"/>
          <p14:tracePt t="5914" x="4630738" y="3116263"/>
          <p14:tracePt t="5926" x="4630738" y="3128963"/>
          <p14:tracePt t="5934" x="4630738" y="3141663"/>
          <p14:tracePt t="5950" x="4630738" y="3154363"/>
          <p14:tracePt t="6021" x="4618038" y="3154363"/>
          <p14:tracePt t="6035" x="4605338" y="3154363"/>
          <p14:tracePt t="6071" x="4592638" y="3154363"/>
          <p14:tracePt t="6101" x="4592638" y="3128963"/>
          <p14:tracePt t="6111" x="4592638" y="3103563"/>
          <p14:tracePt t="6117" x="4592638" y="3078163"/>
          <p14:tracePt t="6127" x="4605338" y="3054350"/>
          <p14:tracePt t="6137" x="4605338" y="2990850"/>
          <p14:tracePt t="6141" x="4630738" y="2941638"/>
          <p14:tracePt t="6151" x="4656138" y="2878138"/>
          <p14:tracePt t="6157" x="4679950" y="2828925"/>
          <p14:tracePt t="6167" x="4705350" y="2790825"/>
          <p14:tracePt t="6177" x="4743450" y="2728913"/>
          <p14:tracePt t="6183" x="4756150" y="2716213"/>
          <p14:tracePt t="6194" x="4779963" y="2690813"/>
          <p14:tracePt t="6209" x="4792663" y="2690813"/>
          <p14:tracePt t="6213" x="4792663" y="2678113"/>
          <p14:tracePt t="6253" x="4805363" y="2678113"/>
          <p14:tracePt t="6295" x="4818063" y="2678113"/>
          <p14:tracePt t="6305" x="4830763" y="2678113"/>
          <p14:tracePt t="6319" x="4843463" y="2678113"/>
          <p14:tracePt t="6395" x="4856163" y="2690813"/>
          <p14:tracePt t="6400" x="4856163" y="2716213"/>
          <p14:tracePt t="6415" x="4879975" y="2740025"/>
          <p14:tracePt t="6425" x="4879975" y="2778125"/>
          <p14:tracePt t="6435" x="4879975" y="2790825"/>
          <p14:tracePt t="6441" x="4892675" y="2803525"/>
          <p14:tracePt t="6451" x="4905375" y="2840038"/>
          <p14:tracePt t="6455" x="4905375" y="2865438"/>
          <p14:tracePt t="6465" x="4905375" y="2890838"/>
          <p14:tracePt t="6475" x="4905375" y="2928938"/>
          <p14:tracePt t="6481" x="4905375" y="2965450"/>
          <p14:tracePt t="6492" x="4905375" y="3028950"/>
          <p14:tracePt t="6494" x="4905375" y="3078163"/>
          <p14:tracePt t="6505" x="4892675" y="3154363"/>
          <p14:tracePt t="6515" x="4879975" y="3203575"/>
          <p14:tracePt t="6521" x="4868863" y="3278188"/>
          <p14:tracePt t="6530" x="4843463" y="3316288"/>
          <p14:tracePt t="6537" x="4818063" y="3378200"/>
          <p14:tracePt t="6547" x="4818063" y="3416300"/>
          <p14:tracePt t="6557" x="4792663" y="3467100"/>
          <p14:tracePt t="6571" x="4779963" y="3479800"/>
          <p14:tracePt t="6643" x="4768850" y="3479800"/>
          <p14:tracePt t="6737" x="4756150" y="3479800"/>
          <p14:tracePt t="6747" x="4743450" y="3479800"/>
          <p14:tracePt t="6763" x="4730750" y="3479800"/>
          <p14:tracePt t="6772" x="4730750" y="3467100"/>
          <p14:tracePt t="6779" x="4705350" y="3467100"/>
          <p14:tracePt t="6789" x="4705350" y="3454400"/>
          <p14:tracePt t="6799" x="4692650" y="3441700"/>
          <p14:tracePt t="6803" x="4679950" y="3441700"/>
          <p14:tracePt t="6813" x="4679950" y="3429000"/>
          <p14:tracePt t="6819" x="4667250" y="3416300"/>
          <p14:tracePt t="6839" x="4667250" y="3390900"/>
          <p14:tracePt t="6859" x="4667250" y="3378200"/>
          <p14:tracePt t="6898" x="4667250" y="3367088"/>
          <p14:tracePt t="7128" x="4679950" y="3367088"/>
          <p14:tracePt t="7142" x="4692650" y="3367088"/>
          <p14:tracePt t="7167" x="4705350" y="3367088"/>
          <p14:tracePt t="7400" x="4705350" y="3354388"/>
          <p14:tracePt t="7419" x="4705350" y="3341688"/>
          <p14:tracePt t="7424" x="4679950" y="3316288"/>
          <p14:tracePt t="7434" x="4679950" y="3303588"/>
          <p14:tracePt t="7442" x="4667250" y="3278188"/>
          <p14:tracePt t="7450" x="4667250" y="3267075"/>
          <p14:tracePt t="7460" x="4656138" y="3228975"/>
          <p14:tracePt t="7476" x="4656138" y="3216275"/>
          <p14:tracePt t="7479" x="4656138" y="3203575"/>
          <p14:tracePt t="7490" x="4656138" y="3190875"/>
          <p14:tracePt t="7505" x="4656138" y="3165475"/>
          <p14:tracePt t="7515" x="4656138" y="3154363"/>
          <p14:tracePt t="7519" x="4656138" y="3128963"/>
          <p14:tracePt t="7530" x="4656138" y="3116263"/>
          <p14:tracePt t="7541" x="4667250" y="3103563"/>
          <p14:tracePt t="7546" x="4667250" y="3090863"/>
          <p14:tracePt t="7557" x="4667250" y="3078163"/>
          <p14:tracePt t="7560" x="4667250" y="3054350"/>
          <p14:tracePt t="7573" x="4667250" y="3041650"/>
          <p14:tracePt t="7586" x="4679950" y="3016250"/>
          <p14:tracePt t="7596" x="4679950" y="3003550"/>
          <p14:tracePt t="7611" x="4679950" y="2978150"/>
          <p14:tracePt t="7626" x="4679950" y="2965450"/>
          <p14:tracePt t="7641" x="4679950" y="2952750"/>
          <p14:tracePt t="7650" x="4679950" y="2941638"/>
          <p14:tracePt t="7909" x="4679950" y="2928938"/>
          <p14:tracePt t="7959" x="4692650" y="2928938"/>
          <p14:tracePt t="8018" x="4705350" y="2928938"/>
          <p14:tracePt t="8059" x="4705350" y="2952750"/>
          <p14:tracePt t="8079" x="4718050" y="2952750"/>
          <p14:tracePt t="8085" x="4718050" y="2990850"/>
          <p14:tracePt t="8095" x="4718050" y="3003550"/>
          <p14:tracePt t="8099" x="4718050" y="3028950"/>
          <p14:tracePt t="8109" x="4718050" y="3054350"/>
          <p14:tracePt t="8120" x="4718050" y="3078163"/>
          <p14:tracePt t="8125" x="4718050" y="3090863"/>
          <p14:tracePt t="8137" x="4718050" y="3103563"/>
          <p14:tracePt t="8141" x="4718050" y="3128963"/>
          <p14:tracePt t="8161" x="4718050" y="3141663"/>
          <p14:tracePt t="8165" x="4718050" y="3154363"/>
          <p14:tracePt t="8175" x="4718050" y="3165475"/>
          <p14:tracePt t="8182" x="4718050" y="3178175"/>
          <p14:tracePt t="8191" x="4718050" y="3190875"/>
          <p14:tracePt t="8201" x="4718050" y="3203575"/>
          <p14:tracePt t="8205" x="4705350" y="3228975"/>
          <p14:tracePt t="8215" x="4705350" y="3241675"/>
          <p14:tracePt t="8221" x="4705350" y="3267075"/>
          <p14:tracePt t="8231" x="4705350" y="3278188"/>
          <p14:tracePt t="8241" x="4705350" y="3303588"/>
          <p14:tracePt t="8257" x="4692650" y="3316288"/>
          <p14:tracePt t="8434" x="4692650" y="3303588"/>
          <p14:tracePt t="8443" x="4705350" y="3278188"/>
          <p14:tracePt t="8447" x="4743450" y="3254375"/>
          <p14:tracePt t="8457" x="4768850" y="3203575"/>
          <p14:tracePt t="8463" x="4792663" y="3165475"/>
          <p14:tracePt t="8473" x="4830763" y="3116263"/>
          <p14:tracePt t="8483" x="4868863" y="3090863"/>
          <p14:tracePt t="8489" x="4879975" y="3065463"/>
          <p14:tracePt t="8499" x="4892675" y="3054350"/>
          <p14:tracePt t="8503" x="4905375" y="3041650"/>
          <p14:tracePt t="8513" x="4905375" y="3028950"/>
          <p14:tracePt t="8805" x="4905375" y="3041650"/>
          <p14:tracePt t="8811" x="4905375" y="3065463"/>
          <p14:tracePt t="8821" x="4892675" y="3065463"/>
          <p14:tracePt t="8824" x="4892675" y="3078163"/>
          <p14:tracePt t="8837" x="4879975" y="3078163"/>
          <p14:tracePt t="8847" x="4868863" y="3090863"/>
          <p14:tracePt t="8851" x="4868863" y="3103563"/>
          <p14:tracePt t="8867" x="4856163" y="3116263"/>
          <p14:tracePt t="8887" x="4856163" y="3128963"/>
          <p14:tracePt t="8891" x="4843463" y="3128963"/>
          <p14:tracePt t="8903" x="4843463" y="3141663"/>
          <p14:tracePt t="8908" x="4830763" y="3154363"/>
          <p14:tracePt t="8918" x="4818063" y="3154363"/>
          <p14:tracePt t="8926" x="4818063" y="3165475"/>
          <p14:tracePt t="8930" x="4805363" y="3178175"/>
          <p14:tracePt t="8941" x="4805363" y="3190875"/>
          <p14:tracePt t="9266" x="4805363" y="3165475"/>
          <p14:tracePt t="9270" x="4805363" y="3116263"/>
          <p14:tracePt t="9279" x="4805363" y="3054350"/>
          <p14:tracePt t="9290" x="4805363" y="2990850"/>
          <p14:tracePt t="9295" x="4805363" y="2941638"/>
          <p14:tracePt t="9305" x="4805363" y="2903538"/>
          <p14:tracePt t="9311" x="4805363" y="2840038"/>
          <p14:tracePt t="9325" x="4805363" y="2816225"/>
          <p14:tracePt t="9331" x="4818063" y="2790825"/>
          <p14:tracePt t="9336" x="4818063" y="2765425"/>
          <p14:tracePt t="9361" x="4818063" y="2752725"/>
          <p14:tracePt t="9458" x="4830763" y="2752725"/>
          <p14:tracePt t="9512" x="4830763" y="2765425"/>
          <p14:tracePt t="9521" x="4818063" y="2816225"/>
          <p14:tracePt t="9534" x="4792663" y="2878138"/>
          <p14:tracePt t="9538" x="4743450" y="3016250"/>
          <p14:tracePt t="9547" x="4643438" y="3267075"/>
          <p14:tracePt t="9554" x="4567238" y="3429000"/>
          <p14:tracePt t="9564" x="4518025" y="3554413"/>
          <p14:tracePt t="9575" x="4479925" y="3679825"/>
          <p14:tracePt t="9577" x="4430713" y="3803650"/>
          <p14:tracePt t="9587" x="4405313" y="3892550"/>
          <p14:tracePt t="9593" x="4405313" y="3929063"/>
          <p14:tracePt t="9604" x="4405313" y="3954463"/>
          <p14:tracePt t="9654" x="4392613" y="3954463"/>
          <p14:tracePt t="9712" x="4392613" y="3941763"/>
          <p14:tracePt t="9775" x="4392613" y="3916363"/>
          <p14:tracePt t="9779" x="4454525" y="3803650"/>
          <p14:tracePt t="9790" x="4530725" y="3703638"/>
          <p14:tracePt t="9795" x="4618038" y="3590925"/>
          <p14:tracePt t="9805" x="4692650" y="3454400"/>
          <p14:tracePt t="9815" x="4743450" y="3367088"/>
          <p14:tracePt t="9819" x="4779963" y="3290888"/>
          <p14:tracePt t="9829" x="4792663" y="3228975"/>
          <p14:tracePt t="9835" x="4818063" y="3203575"/>
          <p14:tracePt t="9844" x="4830763" y="3178175"/>
          <p14:tracePt t="9916" x="4830763" y="3216275"/>
          <p14:tracePt t="9925" x="4830763" y="3241675"/>
          <p14:tracePt t="9935" x="4830763" y="3278188"/>
          <p14:tracePt t="9941" x="4830763" y="3303588"/>
          <p14:tracePt t="9951" x="4830763" y="3328988"/>
          <p14:tracePt t="9955" x="4830763" y="3367088"/>
          <p14:tracePt t="9965" x="4830763" y="3378200"/>
          <p14:tracePt t="9975" x="4830763" y="3390900"/>
          <p14:tracePt t="9981" x="4830763" y="3403600"/>
          <p14:tracePt t="9997" x="4830763" y="3416300"/>
          <p14:tracePt t="10113" x="4830763" y="3378200"/>
          <p14:tracePt t="10117" x="4843463" y="3328988"/>
          <p14:tracePt t="10127" x="4868863" y="3278188"/>
          <p14:tracePt t="10136" x="4892675" y="3216275"/>
          <p14:tracePt t="10142" x="4905375" y="3141663"/>
          <p14:tracePt t="10153" x="4943475" y="3041650"/>
          <p14:tracePt t="10157" x="4968875" y="2965450"/>
          <p14:tracePt t="10168" x="4992688" y="2890838"/>
          <p14:tracePt t="10177" x="5005388" y="2816225"/>
          <p14:tracePt t="10184" x="5018088" y="2752725"/>
          <p14:tracePt t="10193" x="5030788" y="2728913"/>
          <p14:tracePt t="10197" x="5030788" y="2690813"/>
          <p14:tracePt t="10207" x="5030788" y="2678113"/>
          <p14:tracePt t="10219" x="5043488" y="2678113"/>
          <p14:tracePt t="10315" x="5043488" y="2665413"/>
          <p14:tracePt t="10329" x="5043488" y="2652713"/>
          <p14:tracePt t="10340" x="5043488" y="2640013"/>
          <p14:tracePt t="10345" x="5030788" y="2627313"/>
          <p14:tracePt t="10356" x="5030788" y="2616200"/>
          <p14:tracePt t="10360" x="5030788" y="2603500"/>
          <p14:tracePt t="10369" x="5018088" y="2603500"/>
          <p14:tracePt t="10379" x="5018088" y="2590800"/>
          <p14:tracePt t="10386" x="5018088" y="2578100"/>
          <p14:tracePt t="10409" x="5005388" y="2565400"/>
          <p14:tracePt t="10602" x="4992688" y="2565400"/>
          <p14:tracePt t="10613" x="4992688" y="2590800"/>
          <p14:tracePt t="10621" x="4981575" y="2590800"/>
          <p14:tracePt t="10628" x="4968875" y="2603500"/>
          <p14:tracePt t="10638" x="4956175" y="2616200"/>
          <p14:tracePt t="10643" x="4956175" y="2627313"/>
          <p14:tracePt t="10653" x="4943475" y="2627313"/>
          <p14:tracePt t="10661" x="4943475" y="2640013"/>
          <p14:tracePt t="10669" x="4930775" y="2640013"/>
          <p14:tracePt t="10684" x="4905375" y="2652713"/>
          <p14:tracePt t="10694" x="4905375" y="2665413"/>
          <p14:tracePt t="10707" x="4892675" y="2665413"/>
          <p14:tracePt t="10717" x="4892675" y="2678113"/>
          <p14:tracePt t="10733" x="4879975" y="2690813"/>
          <p14:tracePt t="10743" x="4868863" y="2690813"/>
          <p14:tracePt t="10747" x="4856163" y="2703513"/>
          <p14:tracePt t="10762" x="4843463" y="2716213"/>
          <p14:tracePt t="10773" x="4830763" y="2728913"/>
          <p14:tracePt t="10783" x="4818063" y="2728913"/>
          <p14:tracePt t="10787" x="4805363" y="2740025"/>
          <p14:tracePt t="10803" x="4792663" y="2740025"/>
          <p14:tracePt t="10814" x="4792663" y="2752725"/>
          <p14:tracePt t="10829" x="4779963" y="2752725"/>
          <p14:tracePt t="10843" x="4768850" y="2765425"/>
          <p14:tracePt t="10853" x="4756150" y="2765425"/>
          <p14:tracePt t="10869" x="4743450" y="2778125"/>
          <p14:tracePt t="10883" x="4743450" y="2790825"/>
          <p14:tracePt t="10893" x="4718050" y="2803525"/>
          <p14:tracePt t="10903" x="4705350" y="2816225"/>
          <p14:tracePt t="10910" x="4692650" y="2828925"/>
          <p14:tracePt t="10919" x="4667250" y="2852738"/>
          <p14:tracePt t="10925" x="4643438" y="2865438"/>
          <p14:tracePt t="10935" x="4618038" y="2890838"/>
          <p14:tracePt t="10945" x="4592638" y="2903538"/>
          <p14:tracePt t="10952" x="4567238" y="2928938"/>
          <p14:tracePt t="10960" x="4543425" y="2941638"/>
          <p14:tracePt t="10966" x="4518025" y="2952750"/>
          <p14:tracePt t="10986" x="4492625" y="2965450"/>
          <p14:tracePt t="11000" x="4479925" y="2978150"/>
          <p14:tracePt t="11017" x="4454525" y="2990850"/>
          <p14:tracePt t="11026" x="4454525" y="3003550"/>
          <p14:tracePt t="11032" x="4430713" y="3016250"/>
          <p14:tracePt t="11041" x="4405313" y="3041650"/>
          <p14:tracePt t="11045" x="4392613" y="3054350"/>
          <p14:tracePt t="11056" x="4354513" y="3078163"/>
          <p14:tracePt t="11065" x="4341813" y="3090863"/>
          <p14:tracePt t="11071" x="4318000" y="3116263"/>
          <p14:tracePt t="11081" x="4292600" y="3128963"/>
          <p14:tracePt t="11086" x="4267200" y="3154363"/>
          <p14:tracePt t="11095" x="4254500" y="3154363"/>
          <p14:tracePt t="11105" x="4230688" y="3165475"/>
          <p14:tracePt t="11111" x="4217988" y="3178175"/>
          <p14:tracePt t="11120" x="4205288" y="3178175"/>
          <p14:tracePt t="11134" x="4205288" y="3190875"/>
          <p14:tracePt t="11147" x="4192588" y="3190875"/>
          <p14:tracePt t="11161" x="4179888" y="3203575"/>
          <p14:tracePt t="11166" x="4167188" y="3203575"/>
          <p14:tracePt t="11186" x="4167188" y="3216275"/>
          <p14:tracePt t="11227" x="4154488" y="3216275"/>
          <p14:tracePt t="11283" x="4141788" y="3216275"/>
          <p14:tracePt t="11287" x="4117975" y="3228975"/>
          <p14:tracePt t="11307" x="4092575" y="3228975"/>
          <p14:tracePt t="11313" x="4092575" y="3241675"/>
          <p14:tracePt t="11323" x="4079875" y="3254375"/>
          <p14:tracePt t="11327" x="4054475" y="3254375"/>
          <p14:tracePt t="11337" x="4041775" y="3267075"/>
          <p14:tracePt t="11348" x="4029075" y="3267075"/>
          <p14:tracePt t="11354" x="4017963" y="3278188"/>
          <p14:tracePt t="11366" x="4005263" y="3278188"/>
          <p14:tracePt t="11369" x="3992563" y="3278188"/>
          <p14:tracePt t="11389" x="3979863" y="3278188"/>
          <p14:tracePt t="11393" x="3967163" y="3278188"/>
          <p14:tracePt t="11403" x="3967163" y="3290888"/>
          <p14:tracePt t="11429" x="3954463" y="3290888"/>
          <p14:tracePt t="11473" x="3941763" y="3290888"/>
          <p14:tracePt t="11499" x="3929063" y="3290888"/>
          <p14:tracePt t="11525" x="3905250" y="3290888"/>
          <p14:tracePt t="11539" x="3892550" y="3290888"/>
          <p14:tracePt t="11569" x="3879850" y="3290888"/>
          <p14:tracePt t="11611" x="3867150" y="3290888"/>
          <p14:tracePt t="11676" x="3854450" y="3290888"/>
          <p14:tracePt t="11913" x="3854450" y="3267075"/>
          <p14:tracePt t="11917" x="3854450" y="3241675"/>
          <p14:tracePt t="11927" x="3854450" y="3203575"/>
          <p14:tracePt t="11933" x="3854450" y="3178175"/>
          <p14:tracePt t="11943" x="3854450" y="3154363"/>
          <p14:tracePt t="11953" x="3854450" y="3141663"/>
          <p14:tracePt t="11958" x="3867150" y="3128963"/>
          <p14:tracePt t="11969" x="3867150" y="3116263"/>
          <p14:tracePt t="11983" x="3867150" y="3103563"/>
          <p14:tracePt t="12186" x="3879850" y="3103563"/>
          <p14:tracePt t="12371" x="3892550" y="3103563"/>
          <p14:tracePt t="12541" x="3905250" y="3103563"/>
          <p14:tracePt t="12560" x="3905250" y="3090863"/>
          <p14:tracePt t="12573" x="3916363" y="3090863"/>
          <p14:tracePt t="12589" x="3929063" y="3090863"/>
          <p14:tracePt t="12603" x="3929063" y="3078163"/>
          <p14:tracePt t="12612" x="3941763" y="3078163"/>
          <p14:tracePt t="12619" x="3954463" y="3078163"/>
          <p14:tracePt t="12645" x="3967163" y="3078163"/>
          <p14:tracePt t="12655" x="3979863" y="3065463"/>
          <p14:tracePt t="12659" x="3992563" y="3054350"/>
          <p14:tracePt t="12669" x="4017963" y="3054350"/>
          <p14:tracePt t="12685" x="4029075" y="3041650"/>
          <p14:tracePt t="12696" x="4041775" y="3028950"/>
          <p14:tracePt t="12698" x="4054475" y="3016250"/>
          <p14:tracePt t="12708" x="4067175" y="3003550"/>
          <p14:tracePt t="12718" x="4092575" y="3003550"/>
          <p14:tracePt t="12735" x="4105275" y="2990850"/>
          <p14:tracePt t="13033" x="4117975" y="2990850"/>
          <p14:tracePt t="13078" x="4129088" y="2990850"/>
          <p14:tracePt t="13236" x="4141788" y="2990850"/>
          <p14:tracePt t="13260" x="4154488" y="2990850"/>
          <p14:tracePt t="13376" x="4167188" y="2990850"/>
          <p14:tracePt t="13385" x="4179888" y="2990850"/>
          <p14:tracePt t="13395" x="4205288" y="2990850"/>
          <p14:tracePt t="13401" x="4217988" y="2990850"/>
          <p14:tracePt t="13411" x="4230688" y="3003550"/>
          <p14:tracePt t="13420" x="4254500" y="3016250"/>
          <p14:tracePt t="13441" x="4267200" y="3016250"/>
          <p14:tracePt t="13463" x="4279900" y="3016250"/>
          <p14:tracePt t="13481" x="4279900" y="3028950"/>
          <p14:tracePt t="13493" x="4292600" y="3028950"/>
          <p14:tracePt t="13508" x="4305300" y="3028950"/>
          <p14:tracePt t="13518" x="4305300" y="3041650"/>
          <p14:tracePt t="13531" x="4318000" y="3041650"/>
          <p14:tracePt t="13547" x="4341813" y="3041650"/>
          <p14:tracePt t="13563" x="4354513" y="3054350"/>
          <p14:tracePt t="13579" x="4367213" y="3054350"/>
          <p14:tracePt t="13587" x="4379913" y="3054350"/>
          <p14:tracePt t="13623" x="4392613" y="3054350"/>
          <p14:tracePt t="13643" x="4392613" y="3065463"/>
          <p14:tracePt t="13653" x="4405313" y="3065463"/>
          <p14:tracePt t="13667" x="4418013" y="3065463"/>
          <p14:tracePt t="13683" x="4443413" y="3065463"/>
          <p14:tracePt t="13693" x="4454525" y="3065463"/>
          <p14:tracePt t="13703" x="4479925" y="3065463"/>
          <p14:tracePt t="13709" x="4505325" y="3065463"/>
          <p14:tracePt t="13719" x="4543425" y="3065463"/>
          <p14:tracePt t="13723" x="4592638" y="3065463"/>
          <p14:tracePt t="13732" x="4618038" y="3065463"/>
          <p14:tracePt t="13743" x="4656138" y="3065463"/>
          <p14:tracePt t="13748" x="4667250" y="3065463"/>
          <p14:tracePt t="13763" x="4679950" y="3065463"/>
          <p14:tracePt t="14571" x="4692650" y="3065463"/>
          <p14:tracePt t="14607" x="4705350" y="3065463"/>
          <p14:tracePt t="15767" x="4730750" y="3065463"/>
          <p14:tracePt t="15771" x="4743450" y="3078163"/>
          <p14:tracePt t="15781" x="4768850" y="3090863"/>
          <p14:tracePt t="15787" x="4792663" y="3103563"/>
          <p14:tracePt t="15797" x="4805363" y="3128963"/>
          <p14:tracePt t="15807" x="4818063" y="3141663"/>
          <p14:tracePt t="15810" x="4830763" y="3141663"/>
          <p14:tracePt t="15821" x="4843463" y="3154363"/>
          <p14:tracePt t="18141" x="4856163" y="3154363"/>
          <p14:tracePt t="23795" x="4843463" y="3154363"/>
          <p14:tracePt t="23811" x="4830763" y="3154363"/>
          <p14:tracePt t="23830" x="4830763" y="3141663"/>
          <p14:tracePt t="24013" x="4818063" y="3128963"/>
          <p14:tracePt t="24023" x="4805363" y="3128963"/>
          <p14:tracePt t="24032" x="4792663" y="3128963"/>
          <p14:tracePt t="24037" x="4792663" y="3116263"/>
          <p14:tracePt t="24047" x="4779963" y="3116263"/>
          <p14:tracePt t="24295" x="4768850" y="3116263"/>
          <p14:tracePt t="24305" x="4756150" y="3116263"/>
          <p14:tracePt t="24315" x="4743450" y="3116263"/>
          <p14:tracePt t="24321" x="4730750" y="3116263"/>
          <p14:tracePt t="24331" x="4718050" y="3128963"/>
          <p14:tracePt t="24335" x="4705350" y="3128963"/>
          <p14:tracePt t="24345" x="4692650" y="3141663"/>
          <p14:tracePt t="24355" x="4679950" y="3141663"/>
          <p14:tracePt t="24371" x="4667250" y="3141663"/>
          <p14:tracePt t="24375" x="4667250" y="3154363"/>
          <p14:tracePt t="24385" x="4656138" y="3154363"/>
          <p14:tracePt t="24401" x="4656138" y="3165475"/>
          <p14:tracePt t="24411" x="4643438" y="3165475"/>
          <p14:tracePt t="24427" x="4630738" y="3165475"/>
          <p14:tracePt t="24458" x="4618038" y="3165475"/>
          <p14:tracePt t="24482" x="4605338" y="3165475"/>
          <p14:tracePt t="24524" x="4592638" y="3165475"/>
          <p14:tracePt t="24598" x="4579938" y="3165475"/>
          <p14:tracePt t="24670" x="4567238" y="3165475"/>
          <p14:tracePt t="24680" x="4543425" y="3165475"/>
          <p14:tracePt t="24683" x="4467225" y="3165475"/>
          <p14:tracePt t="24694" x="4367213" y="3154363"/>
          <p14:tracePt t="24700" x="4279900" y="3141663"/>
          <p14:tracePt t="24710" x="4179888" y="3128963"/>
          <p14:tracePt t="24720" x="4079875" y="3128963"/>
          <p14:tracePt t="24725" x="3967163" y="3128963"/>
          <p14:tracePt t="24734" x="3879850" y="3116263"/>
          <p14:tracePt t="24742" x="3792538" y="3116263"/>
          <p14:tracePt t="24750" x="3741738" y="3116263"/>
          <p14:tracePt t="24761" x="3716338" y="3116263"/>
          <p14:tracePt t="24765" x="3703638" y="3116263"/>
          <p14:tracePt t="25789" x="3741738" y="3116263"/>
          <p14:tracePt t="25799" x="3779838" y="3116263"/>
          <p14:tracePt t="25802" x="3816350" y="3116263"/>
          <p14:tracePt t="25813" x="3854450" y="3103563"/>
          <p14:tracePt t="25818" x="3929063" y="3103563"/>
          <p14:tracePt t="25829" x="3992563" y="3103563"/>
          <p14:tracePt t="25839" x="4067175" y="3078163"/>
          <p14:tracePt t="25842" x="4141788" y="3065463"/>
          <p14:tracePt t="25852" x="4192588" y="3065463"/>
          <p14:tracePt t="25858" x="4217988" y="3065463"/>
          <p14:tracePt t="25868" x="4230688" y="3065463"/>
          <p14:tracePt t="25889" x="4254500" y="3054350"/>
          <p14:tracePt t="25893" x="4267200" y="3041650"/>
          <p14:tracePt t="26000" x="4279900" y="3041650"/>
          <p14:tracePt t="26016" x="4305300" y="3041650"/>
          <p14:tracePt t="26031" x="4318000" y="3041650"/>
          <p14:tracePt t="26042" x="4354513" y="3028950"/>
          <p14:tracePt t="26045" x="4379913" y="3016250"/>
          <p14:tracePt t="26055" x="4430713" y="3003550"/>
          <p14:tracePt t="26061" x="4467225" y="3003550"/>
          <p14:tracePt t="26071" x="4492625" y="2978150"/>
          <p14:tracePt t="26081" x="4518025" y="2978150"/>
          <p14:tracePt t="26085" x="4530725" y="2978150"/>
          <p14:tracePt t="26095" x="4543425" y="2978150"/>
          <p14:tracePt t="26317" x="4554538" y="2978150"/>
          <p14:tracePt t="26343" x="4567238" y="2990850"/>
          <p14:tracePt t="26424" x="4579938" y="2990850"/>
          <p14:tracePt t="26433" x="4579938" y="3003550"/>
          <p14:tracePt t="26575" x="4592638" y="3003550"/>
          <p14:tracePt t="26811" x="4618038" y="2952750"/>
          <p14:tracePt t="26818" x="4630738" y="2890838"/>
          <p14:tracePt t="26828" x="4643438" y="2865438"/>
          <p14:tracePt t="26838" x="4643438" y="2840038"/>
          <p14:tracePt t="26843" x="4656138" y="2828925"/>
          <p14:tracePt t="26857" x="4656138" y="2816225"/>
          <p14:tracePt t="26866" x="4656138" y="2778125"/>
          <p14:tracePt t="26876" x="4667250" y="2740025"/>
          <p14:tracePt t="26888" x="4667250" y="2728913"/>
          <p14:tracePt t="26893" x="4679950" y="2703513"/>
          <p14:tracePt t="26896" x="4679950" y="2690813"/>
          <p14:tracePt t="26907" x="4692650" y="2652713"/>
          <p14:tracePt t="26917" x="4692650" y="2627313"/>
          <p14:tracePt t="26923" x="4692650" y="2616200"/>
          <p14:tracePt t="26933" x="4692650" y="2603500"/>
          <p14:tracePt t="26938" x="4692650" y="2590800"/>
          <p14:tracePt t="26948" x="4692650" y="2578100"/>
          <p14:tracePt t="26959" x="4692650" y="2565400"/>
          <p14:tracePt t="26963" x="4692650" y="2552700"/>
          <p14:tracePt t="26973" x="4692650" y="2540000"/>
          <p14:tracePt t="26979" x="4692650" y="2527300"/>
          <p14:tracePt t="26989" x="4692650" y="2516188"/>
          <p14:tracePt t="26999" x="4705350" y="2503488"/>
          <p14:tracePt t="27003" x="4705350" y="2490788"/>
          <p14:tracePt t="27020" x="4705350" y="2465388"/>
          <p14:tracePt t="27039" x="4705350" y="2452688"/>
          <p14:tracePt t="27053" x="4705350" y="2439988"/>
          <p14:tracePt t="27071" x="4705350" y="2427288"/>
          <p14:tracePt t="27079" x="4705350" y="2414588"/>
          <p14:tracePt t="27086" x="4705350" y="2403475"/>
          <p14:tracePt t="27095" x="4705350" y="2390775"/>
          <p14:tracePt t="27101" x="4718050" y="2378075"/>
          <p14:tracePt t="27109" x="4718050" y="2352675"/>
          <p14:tracePt t="27119" x="4730750" y="2339975"/>
          <p14:tracePt t="27125" x="4730750" y="2327275"/>
          <p14:tracePt t="27135" x="4730750" y="2314575"/>
          <p14:tracePt t="27139" x="4730750" y="2303463"/>
          <p14:tracePt t="27148" x="4730750" y="2290763"/>
          <p14:tracePt t="27159" x="4730750" y="2265363"/>
          <p14:tracePt t="27174" x="4730750" y="2252663"/>
          <p14:tracePt t="27181" x="4730750" y="2227263"/>
          <p14:tracePt t="27190" x="4743450" y="2227263"/>
          <p14:tracePt t="27201" x="4743450" y="2214563"/>
          <p14:tracePt t="27285" x="4743450" y="2190750"/>
          <p14:tracePt t="27297" x="4756150" y="2190750"/>
          <p14:tracePt t="27301" x="4768850" y="2178050"/>
          <p14:tracePt t="27311" x="4768850" y="2152650"/>
          <p14:tracePt t="27321" x="4768850" y="2139950"/>
          <p14:tracePt t="27327" x="4792663" y="2127250"/>
          <p14:tracePt t="27341" x="4805363" y="2101850"/>
          <p14:tracePt t="27360" x="4805363" y="2089150"/>
          <p14:tracePt t="27377" x="4818063" y="2089150"/>
          <p14:tracePt t="27443" x="4818063" y="2078038"/>
          <p14:tracePt t="27488" x="4830763" y="2065338"/>
          <p14:tracePt t="27497" x="4830763" y="2052638"/>
          <p14:tracePt t="27502" x="4830763" y="2027238"/>
          <p14:tracePt t="27513" x="4843463" y="2014538"/>
          <p14:tracePt t="27523" x="4856163" y="2001838"/>
          <p14:tracePt t="27529" x="4856163" y="1989138"/>
          <p14:tracePt t="27539" x="4868863" y="1978025"/>
          <p14:tracePt t="27543" x="4868863" y="1965325"/>
          <p14:tracePt t="27563" x="4868863" y="1952625"/>
          <p14:tracePt t="27569" x="4879975" y="1952625"/>
          <p14:tracePt t="27579" x="4879975" y="1939925"/>
          <p14:tracePt t="27604" x="4892675" y="1939925"/>
          <p14:tracePt t="27609" x="4892675" y="1927225"/>
          <p14:tracePt t="27685" x="4892675" y="1914525"/>
          <p14:tracePt t="27699" x="4892675" y="1889125"/>
          <p14:tracePt t="27706" x="4905375" y="1889125"/>
          <p14:tracePt t="27983" x="4905375" y="1876425"/>
          <p14:tracePt t="27989" x="4905375" y="1865313"/>
          <p14:tracePt t="27998" x="4918075" y="1839913"/>
          <p14:tracePt t="28008" x="4943475" y="1801813"/>
          <p14:tracePt t="28014" x="4943475" y="1765300"/>
          <p14:tracePt t="28023" x="4956175" y="1727200"/>
          <p14:tracePt t="28027" x="4968875" y="1676400"/>
          <p14:tracePt t="28037" x="4981575" y="1639888"/>
          <p14:tracePt t="28048" x="4981575" y="1627188"/>
          <p14:tracePt t="28053" x="4981575" y="1614488"/>
          <p14:tracePt t="28269" x="4981575" y="1627188"/>
          <p14:tracePt t="28279" x="4992688" y="1639888"/>
          <p14:tracePt t="28289" x="4992688" y="1652588"/>
          <p14:tracePt t="28295" x="4992688" y="1676400"/>
          <p14:tracePt t="28305" x="5005388" y="1701800"/>
          <p14:tracePt t="28309" x="5005388" y="1714500"/>
          <p14:tracePt t="28319" x="5005388" y="1727200"/>
          <p14:tracePt t="28330" x="5005388" y="1739900"/>
          <p14:tracePt t="28335" x="5005388" y="1752600"/>
          <p14:tracePt t="28351" x="5005388" y="1765300"/>
          <p14:tracePt t="28644" x="5005388" y="1776413"/>
          <p14:tracePt t="28658" x="5005388" y="1789113"/>
          <p14:tracePt t="31812" x="5018088" y="1789113"/>
          <p14:tracePt t="32067" x="5018088" y="1801813"/>
          <p14:tracePt t="32233" x="5018088" y="1814513"/>
          <p14:tracePt t="32244" x="5030788" y="1814513"/>
          <p14:tracePt t="32255" x="5030788" y="1827213"/>
          <p14:tracePt t="32262" x="5043488" y="1839913"/>
          <p14:tracePt t="32269" x="5043488" y="1865313"/>
          <p14:tracePt t="32275" x="5043488" y="1876425"/>
          <p14:tracePt t="32285" x="5043488" y="1901825"/>
          <p14:tracePt t="32299" x="5056188" y="1914525"/>
          <p14:tracePt t="32310" x="5056188" y="1939925"/>
          <p14:tracePt t="32325" x="5056188" y="1952625"/>
          <p14:tracePt t="32339" x="5056188" y="1965325"/>
          <p14:tracePt t="32355" x="5056188" y="1978025"/>
          <p14:tracePt t="32365" x="5056188" y="1989138"/>
          <p14:tracePt t="32382" x="5056188" y="2001838"/>
          <p14:tracePt t="32391" x="5056188" y="2014538"/>
          <p14:tracePt t="32396" x="5056188" y="2027238"/>
          <p14:tracePt t="32407" x="5056188" y="2065338"/>
          <p14:tracePt t="32415" x="5056188" y="2089150"/>
          <p14:tracePt t="32421" x="5056188" y="2139950"/>
          <p14:tracePt t="32431" x="5043488" y="2227263"/>
          <p14:tracePt t="32436" x="5030788" y="2278063"/>
          <p14:tracePt t="32446" x="5018088" y="2327275"/>
          <p14:tracePt t="32455" x="5018088" y="2365375"/>
          <p14:tracePt t="32461" x="5018088" y="2403475"/>
          <p14:tracePt t="32470" x="5005388" y="2439988"/>
          <p14:tracePt t="32475" x="4992688" y="2490788"/>
          <p14:tracePt t="32486" x="4981575" y="2516188"/>
          <p14:tracePt t="32497" x="4981575" y="2540000"/>
          <p14:tracePt t="32500" x="4968875" y="2565400"/>
          <p14:tracePt t="32511" x="4968875" y="2578100"/>
          <p14:tracePt t="32516" x="4968875" y="2616200"/>
          <p14:tracePt t="32527" x="4968875" y="2640013"/>
          <p14:tracePt t="32537" x="4956175" y="2665413"/>
          <p14:tracePt t="32541" x="4956175" y="2678113"/>
          <p14:tracePt t="32551" x="4943475" y="2703513"/>
          <p14:tracePt t="32557" x="4943475" y="2740025"/>
          <p14:tracePt t="32567" x="4943475" y="2778125"/>
          <p14:tracePt t="32577" x="4930775" y="2803525"/>
          <p14:tracePt t="32581" x="4918075" y="2840038"/>
          <p14:tracePt t="32590" x="4905375" y="2890838"/>
          <p14:tracePt t="32597" x="4892675" y="2928938"/>
          <p14:tracePt t="32607" x="4892675" y="2965450"/>
          <p14:tracePt t="32617" x="4879975" y="3028950"/>
          <p14:tracePt t="32623" x="4856163" y="3078163"/>
          <p14:tracePt t="32633" x="4843463" y="3141663"/>
          <p14:tracePt t="32636" x="4830763" y="3178175"/>
          <p14:tracePt t="32647" x="4805363" y="3216275"/>
          <p14:tracePt t="32657" x="4792663" y="3241675"/>
          <p14:tracePt t="32663" x="4779963" y="3267075"/>
          <p14:tracePt t="32673" x="4779963" y="3278188"/>
          <p14:tracePt t="32683" x="4768850" y="3290888"/>
          <p14:tracePt t="32859" x="4756150" y="3290888"/>
          <p14:tracePt t="32864" x="4743450" y="3290888"/>
          <p14:tracePt t="32875" x="4730750" y="3290888"/>
          <p14:tracePt t="32889" x="4718050" y="3290888"/>
          <p14:tracePt t="32905" x="4705350" y="3290888"/>
          <p14:tracePt t="32919" x="4692650" y="3278188"/>
          <p14:tracePt t="32939" x="4692650" y="3267075"/>
          <p14:tracePt t="33213" x="4692650" y="3254375"/>
          <p14:tracePt t="33228" x="4692650" y="3228975"/>
          <p14:tracePt t="35597" x="4705350" y="3216275"/>
          <p14:tracePt t="35603" x="4705350" y="3203575"/>
          <p14:tracePt t="35613" x="4718050" y="3190875"/>
          <p14:tracePt t="35623" x="4730750" y="3154363"/>
          <p14:tracePt t="35629" x="4730750" y="3141663"/>
          <p14:tracePt t="35639" x="4730750" y="3116263"/>
          <p14:tracePt t="35643" x="4743450" y="3103563"/>
          <p14:tracePt t="35653" x="4756150" y="3078163"/>
          <p14:tracePt t="35663" x="4756150" y="3054350"/>
          <p14:tracePt t="35669" x="4756150" y="3041650"/>
          <p14:tracePt t="35679" x="4756150" y="3028950"/>
          <p14:tracePt t="35683" x="4756150" y="3016250"/>
          <p14:tracePt t="35693" x="4768850" y="3003550"/>
          <p14:tracePt t="35705" x="4768850" y="2978150"/>
          <p14:tracePt t="35717" x="4779963" y="2928938"/>
          <p14:tracePt t="35726" x="4779963" y="2916238"/>
          <p14:tracePt t="35732" x="4792663" y="2890838"/>
          <p14:tracePt t="35743" x="4792663" y="2865438"/>
          <p14:tracePt t="35754" x="4792663" y="2840038"/>
          <p14:tracePt t="35757" x="4805363" y="2828925"/>
          <p14:tracePt t="35767" x="4818063" y="2816225"/>
          <p14:tracePt t="35773" x="4818063" y="2790825"/>
          <p14:tracePt t="35783" x="4818063" y="2778125"/>
          <p14:tracePt t="35793" x="4818063" y="2765425"/>
          <p14:tracePt t="35797" x="4830763" y="2740025"/>
          <p14:tracePt t="35807" x="4830763" y="2728913"/>
          <p14:tracePt t="35813" x="4843463" y="2716213"/>
          <p14:tracePt t="35823" x="4843463" y="2703513"/>
          <p14:tracePt t="35833" x="4843463" y="2690813"/>
          <p14:tracePt t="35853" x="4843463" y="2678113"/>
          <p14:tracePt t="35998" x="4856163" y="2665413"/>
          <p14:tracePt t="36009" x="4868863" y="2640013"/>
          <p14:tracePt t="36019" x="4868863" y="2616200"/>
          <p14:tracePt t="36026" x="4879975" y="2590800"/>
          <p14:tracePt t="36029" x="4892675" y="2590800"/>
          <p14:tracePt t="36040" x="4892675" y="2565400"/>
          <p14:tracePt t="36049" x="4905375" y="2565400"/>
          <p14:tracePt t="36056" x="4905375" y="2552700"/>
          <p14:tracePt t="36072" x="4905375" y="2527300"/>
          <p14:tracePt t="36095" x="4905375" y="2516188"/>
          <p14:tracePt t="36106" x="4905375" y="2503488"/>
          <p14:tracePt t="36111" x="4918075" y="2490788"/>
          <p14:tracePt t="36122" x="4918075" y="2478088"/>
          <p14:tracePt t="36131" x="4918075" y="2452688"/>
          <p14:tracePt t="36135" x="4918075" y="2439988"/>
          <p14:tracePt t="36145" x="4918075" y="2427288"/>
          <p14:tracePt t="36150" x="4918075" y="2403475"/>
          <p14:tracePt t="36161" x="4930775" y="2390775"/>
          <p14:tracePt t="36175" x="4930775" y="2378075"/>
          <p14:tracePt t="36189" x="4930775" y="2365375"/>
          <p14:tracePt t="36203" x="4930775" y="2352675"/>
          <p14:tracePt t="36228" x="4930775" y="2339975"/>
          <p14:tracePt t="36251" x="4930775" y="2327275"/>
          <p14:tracePt t="36258" x="4930775" y="2314575"/>
          <p14:tracePt t="36281" x="4930775" y="2303463"/>
          <p14:tracePt t="36297" x="4930775" y="2290763"/>
          <p14:tracePt t="36314" x="4930775" y="2265363"/>
          <p14:tracePt t="36333" x="4918075" y="2252663"/>
          <p14:tracePt t="36338" x="4918075" y="2239963"/>
          <p14:tracePt t="36346" x="4905375" y="2227263"/>
          <p14:tracePt t="36460" x="4892675" y="2227263"/>
          <p14:tracePt t="36474" x="4879975" y="2227263"/>
          <p14:tracePt t="36484" x="4868863" y="2227263"/>
          <p14:tracePt t="36493" x="4856163" y="2227263"/>
          <p14:tracePt t="36501" x="4843463" y="2227263"/>
          <p14:tracePt t="36510" x="4830763" y="2252663"/>
          <p14:tracePt t="36514" x="4818063" y="2265363"/>
          <p14:tracePt t="36525" x="4805363" y="2278063"/>
          <p14:tracePt t="36535" x="4768850" y="2314575"/>
          <p14:tracePt t="36539" x="4756150" y="2339975"/>
          <p14:tracePt t="36549" x="4743450" y="2365375"/>
          <p14:tracePt t="36559" x="4730750" y="2390775"/>
          <p14:tracePt t="36565" x="4730750" y="2403475"/>
          <p14:tracePt t="36576" x="4718050" y="2414588"/>
          <p14:tracePt t="36580" x="4718050" y="2427288"/>
          <p14:tracePt t="36595" x="4718050" y="2439988"/>
          <p14:tracePt t="36615" x="4718050" y="2452688"/>
          <p14:tracePt t="36625" x="4718050" y="2465388"/>
          <p14:tracePt t="36655" x="4718050" y="2478088"/>
          <p14:tracePt t="36671" x="4718050" y="2490788"/>
          <p14:tracePt t="36676" x="4718050" y="2503488"/>
          <p14:tracePt t="36686" x="4718050" y="2516188"/>
          <p14:tracePt t="36695" x="4718050" y="2552700"/>
          <p14:tracePt t="36701" x="4718050" y="2578100"/>
          <p14:tracePt t="36711" x="4718050" y="2603500"/>
          <p14:tracePt t="36715" x="4718050" y="2640013"/>
          <p14:tracePt t="36725" x="4718050" y="2678113"/>
          <p14:tracePt t="36737" x="4718050" y="2716213"/>
          <p14:tracePt t="36741" x="4730750" y="2752725"/>
          <p14:tracePt t="36751" x="4730750" y="2790825"/>
          <p14:tracePt t="36757" x="4730750" y="2803525"/>
          <p14:tracePt t="36767" x="4730750" y="2828925"/>
          <p14:tracePt t="36781" x="4730750" y="2840038"/>
          <p14:tracePt t="36953" x="4743450" y="2778125"/>
          <p14:tracePt t="36957" x="4743450" y="2716213"/>
          <p14:tracePt t="36967" x="4756150" y="2640013"/>
          <p14:tracePt t="36977" x="4768850" y="2590800"/>
          <p14:tracePt t="36983" x="4768850" y="2516188"/>
          <p14:tracePt t="36993" x="4768850" y="2452688"/>
          <p14:tracePt t="36999" x="4768850" y="2414588"/>
          <p14:tracePt t="37009" x="4768850" y="2378075"/>
          <p14:tracePt t="37019" x="4768850" y="2365375"/>
          <p14:tracePt t="37023" x="4768850" y="2352675"/>
          <p14:tracePt t="37033" x="4768850" y="2339975"/>
          <p14:tracePt t="37079" x="4768850" y="2327275"/>
          <p14:tracePt t="37275" x="4768850" y="2314575"/>
          <p14:tracePt t="37281" x="4768850" y="2252663"/>
          <p14:tracePt t="37291" x="4779963" y="2178050"/>
          <p14:tracePt t="37295" x="4792663" y="2114550"/>
          <p14:tracePt t="37305" x="4792663" y="2089150"/>
          <p14:tracePt t="37315" x="4805363" y="2065338"/>
          <p14:tracePt t="37321" x="4805363" y="2052638"/>
          <p14:tracePt t="37537" x="4818063" y="2065338"/>
          <p14:tracePt t="37548" x="4830763" y="2127250"/>
          <p14:tracePt t="37558" x="4856163" y="2201863"/>
          <p14:tracePt t="37564" x="4879975" y="2290763"/>
          <p14:tracePt t="37573" x="4892675" y="2365375"/>
          <p14:tracePt t="37579" x="4892675" y="2427288"/>
          <p14:tracePt t="37589" x="4905375" y="2527300"/>
          <p14:tracePt t="37599" x="4918075" y="2603500"/>
          <p14:tracePt t="37605" x="4930775" y="2678113"/>
          <p14:tracePt t="37613" x="4930775" y="2716213"/>
          <p14:tracePt t="37620" x="4943475" y="2778125"/>
          <p14:tracePt t="37630" x="4943475" y="2816225"/>
          <p14:tracePt t="37640" x="4943475" y="2852738"/>
          <p14:tracePt t="37644" x="4943475" y="2865438"/>
          <p14:tracePt t="37655" x="4943475" y="2878138"/>
          <p14:tracePt t="37660" x="4943475" y="2916238"/>
          <p14:tracePt t="37670" x="4943475" y="2928938"/>
          <p14:tracePt t="37682" x="4943475" y="2965450"/>
          <p14:tracePt t="37686" x="4943475" y="2990850"/>
          <p14:tracePt t="37695" x="4943475" y="3016250"/>
          <p14:tracePt t="37700" x="4943475" y="3041650"/>
          <p14:tracePt t="37710" x="4943475" y="3078163"/>
          <p14:tracePt t="37719" x="4943475" y="3116263"/>
          <p14:tracePt t="37725" x="4943475" y="3154363"/>
          <p14:tracePt t="37736" x="4943475" y="3165475"/>
          <p14:tracePt t="37740" x="4943475" y="3203575"/>
          <p14:tracePt t="37821" x="4943475" y="3190875"/>
          <p14:tracePt t="37831" x="4943475" y="3141663"/>
          <p14:tracePt t="37841" x="4943475" y="3054350"/>
          <p14:tracePt t="37845" x="4930775" y="2978150"/>
          <p14:tracePt t="37854" x="4930775" y="2916238"/>
          <p14:tracePt t="37861" x="4930775" y="2816225"/>
          <p14:tracePt t="37885" x="4905375" y="2478088"/>
          <p14:tracePt t="37886" x="4892675" y="2365375"/>
          <p14:tracePt t="37895" x="4879975" y="2239963"/>
          <p14:tracePt t="37902" x="4868863" y="2139950"/>
          <p14:tracePt t="37911" x="4856163" y="2027238"/>
          <p14:tracePt t="37921" x="4830763" y="1901825"/>
          <p14:tracePt t="37927" x="4818063" y="1789113"/>
          <p14:tracePt t="37938" x="4805363" y="1701800"/>
          <p14:tracePt t="37941" x="4779963" y="1627188"/>
          <p14:tracePt t="37951" x="4768850" y="1552575"/>
          <p14:tracePt t="37960" x="4756150" y="1489075"/>
          <p14:tracePt t="37966" x="4756150" y="1450975"/>
          <p14:tracePt t="37977" x="4743450" y="1401763"/>
          <p14:tracePt t="37980" x="4730750" y="1363663"/>
          <p14:tracePt t="37991" x="4730750" y="1339850"/>
          <p14:tracePt t="38180" x="4730750" y="1376363"/>
          <p14:tracePt t="38186" x="4730750" y="1414463"/>
          <p14:tracePt t="38194" x="4730750" y="1476375"/>
          <p14:tracePt t="38204" x="4743450" y="1552575"/>
          <p14:tracePt t="38209" x="4743450" y="1614488"/>
          <p14:tracePt t="38219" x="4756150" y="1689100"/>
          <p14:tracePt t="38223" x="4756150" y="1752600"/>
          <p14:tracePt t="38233" x="4768850" y="1839913"/>
          <p14:tracePt t="38244" x="4779963" y="1914525"/>
          <p14:tracePt t="38250" x="4792663" y="1965325"/>
          <p14:tracePt t="38259" x="4792663" y="1989138"/>
          <p14:tracePt t="38267" x="4792663" y="2027238"/>
          <p14:tracePt t="38275" x="4805363" y="2039938"/>
          <p14:tracePt t="38285" x="4805363" y="2052638"/>
          <p14:tracePt t="38289" x="4805363" y="2065338"/>
          <p14:tracePt t="38461" x="4818063" y="2027238"/>
          <p14:tracePt t="38466" x="4843463" y="1965325"/>
          <p14:tracePt t="38476" x="4856163" y="1876425"/>
          <p14:tracePt t="38489" x="4879975" y="1814513"/>
          <p14:tracePt t="38491" x="4892675" y="1739900"/>
          <p14:tracePt t="38504" x="4918075" y="1663700"/>
          <p14:tracePt t="38509" x="4918075" y="1614488"/>
          <p14:tracePt t="38515" x="4930775" y="1576388"/>
          <p14:tracePt t="38524" x="4930775" y="1563688"/>
          <p14:tracePt t="38535" x="4943475" y="1539875"/>
          <p14:tracePt t="38635" x="4943475" y="1552575"/>
          <p14:tracePt t="38645" x="4943475" y="1563688"/>
          <p14:tracePt t="38655" x="4943475" y="1576388"/>
          <p14:tracePt t="38660" x="4943475" y="1601788"/>
          <p14:tracePt t="38671" x="4943475" y="1614488"/>
          <p14:tracePt t="38675" x="4943475" y="1627188"/>
          <p14:tracePt t="38685" x="4943475" y="1652588"/>
          <p14:tracePt t="38695" x="4943475" y="1676400"/>
          <p14:tracePt t="38701" x="4943475" y="1689100"/>
          <p14:tracePt t="38711" x="4943475" y="1714500"/>
          <p14:tracePt t="38717" x="4956175" y="1727200"/>
          <p14:tracePt t="38727" x="4956175" y="1752600"/>
          <p14:tracePt t="38737" x="4956175" y="1765300"/>
          <p14:tracePt t="38741" x="4956175" y="1789113"/>
          <p14:tracePt t="38751" x="4956175" y="1801813"/>
          <p14:tracePt t="38756" x="4956175" y="1827213"/>
          <p14:tracePt t="38769" x="4956175" y="1839913"/>
          <p14:tracePt t="38779" x="4956175" y="1852613"/>
          <p14:tracePt t="38784" x="4956175" y="1865313"/>
          <p14:tracePt t="38797" x="4956175" y="1889125"/>
          <p14:tracePt t="38807" x="4956175" y="1901825"/>
          <p14:tracePt t="38817" x="4956175" y="1914525"/>
          <p14:tracePt t="38833" x="4956175" y="1927225"/>
          <p14:tracePt t="39680" x="4956175" y="1939925"/>
          <p14:tracePt t="39686" x="4956175" y="1952625"/>
          <p14:tracePt t="39695" x="4956175" y="1965325"/>
          <p14:tracePt t="39700" x="4956175" y="1978025"/>
          <p14:tracePt t="39710" x="4956175" y="1989138"/>
          <p14:tracePt t="39720" x="4968875" y="2001838"/>
          <p14:tracePt t="39725" x="4968875" y="2014538"/>
          <p14:tracePt t="39736" x="4968875" y="2027238"/>
          <p14:tracePt t="39750" x="4968875" y="2039938"/>
          <p14:tracePt t="39782" x="4968875" y="2052638"/>
          <p14:tracePt t="39801" x="4968875" y="2065338"/>
          <p14:tracePt t="39860" x="4981575" y="2065338"/>
          <p14:tracePt t="39881" x="4981575" y="2078038"/>
          <p14:tracePt t="39886" x="4992688" y="2078038"/>
          <p14:tracePt t="39897" x="5005388" y="2078038"/>
          <p14:tracePt t="39911" x="5018088" y="2078038"/>
          <p14:tracePt t="39937" x="5030788" y="2078038"/>
          <p14:tracePt t="39940" x="5030788" y="2089150"/>
          <p14:tracePt t="39993" x="5030788" y="2101850"/>
          <p14:tracePt t="40002" x="5030788" y="2114550"/>
          <p14:tracePt t="40006" x="5043488" y="2127250"/>
          <p14:tracePt t="40023" x="5043488" y="2139950"/>
          <p14:tracePt t="40032" x="5056188" y="2139950"/>
          <p14:tracePt t="40042" x="5056188" y="2152650"/>
          <p14:tracePt t="40047" x="5056188" y="2165350"/>
          <p14:tracePt t="40057" x="5056188" y="2178050"/>
          <p14:tracePt t="40064" x="5056188" y="2190750"/>
          <p14:tracePt t="40073" x="5056188" y="2201863"/>
          <p14:tracePt t="40083" x="5068888" y="2227263"/>
          <p14:tracePt t="40086" x="5068888" y="2252663"/>
          <p14:tracePt t="40098" x="5081588" y="2265363"/>
          <p14:tracePt t="40102" x="5081588" y="2278063"/>
          <p14:tracePt t="40115" x="5081588" y="2327275"/>
          <p14:tracePt t="40122" x="5081588" y="2352675"/>
          <p14:tracePt t="40130" x="5092700" y="2365375"/>
          <p14:tracePt t="40139" x="5092700" y="2378075"/>
          <p14:tracePt t="40144" x="5092700" y="2390775"/>
          <p14:tracePt t="40163" x="5092700" y="2403475"/>
          <p14:tracePt t="40169" x="5092700" y="2414588"/>
          <p14:tracePt t="40179" x="5092700" y="2427288"/>
          <p14:tracePt t="40183" x="5092700" y="2452688"/>
          <p14:tracePt t="40193" x="5092700" y="2478088"/>
          <p14:tracePt t="40204" x="5092700" y="2490788"/>
          <p14:tracePt t="40208" x="5092700" y="2516188"/>
          <p14:tracePt t="40219" x="5092700" y="2540000"/>
          <p14:tracePt t="40225" x="5092700" y="2552700"/>
          <p14:tracePt t="40234" x="5092700" y="2565400"/>
          <p14:tracePt t="40246" x="5092700" y="2578100"/>
          <p14:tracePt t="40249" x="5092700" y="2590800"/>
          <p14:tracePt t="40259" x="5092700" y="2603500"/>
          <p14:tracePt t="40325" x="5092700" y="2616200"/>
          <p14:tracePt t="40365" x="5092700" y="2627313"/>
          <p14:tracePt t="40371" x="5092700" y="2640013"/>
          <p14:tracePt t="40382" x="5092700" y="2652713"/>
          <p14:tracePt t="40385" x="5092700" y="2665413"/>
          <p14:tracePt t="40405" x="5092700" y="2690813"/>
          <p14:tracePt t="40415" x="5092700" y="2716213"/>
          <p14:tracePt t="40425" x="5092700" y="2728913"/>
          <p14:tracePt t="40448" x="5092700" y="2740025"/>
          <p14:tracePt t="40451" x="5092700" y="2752725"/>
          <p14:tracePt t="40461" x="5092700" y="2765425"/>
          <p14:tracePt t="40467" x="5105400" y="2765425"/>
          <p14:tracePt t="40477" x="5105400" y="2778125"/>
          <p14:tracePt t="40502" x="5105400" y="2790825"/>
          <p14:tracePt t="40517" x="5118100" y="2803525"/>
          <p14:tracePt t="40527" x="5118100" y="2816225"/>
          <p14:tracePt t="40541" x="5118100" y="2828925"/>
          <p14:tracePt t="40547" x="5118100" y="2840038"/>
          <p14:tracePt t="40557" x="5130800" y="2865438"/>
          <p14:tracePt t="40573" x="5143500" y="2903538"/>
          <p14:tracePt t="40583" x="5143500" y="2916238"/>
          <p14:tracePt t="40587" x="5143500" y="2941638"/>
          <p14:tracePt t="40598" x="5156200" y="2978150"/>
          <p14:tracePt t="40607" x="5156200" y="3003550"/>
          <p14:tracePt t="40614" x="5156200" y="3028950"/>
          <p14:tracePt t="40623" x="5168900" y="3054350"/>
          <p14:tracePt t="40627" x="5168900" y="3078163"/>
          <p14:tracePt t="40638" x="5168900" y="3103563"/>
          <p14:tracePt t="40648" x="5168900" y="3128963"/>
          <p14:tracePt t="40654" x="5168900" y="3154363"/>
          <p14:tracePt t="40663" x="5168900" y="3165475"/>
          <p14:tracePt t="40667" x="5168900" y="3178175"/>
          <p14:tracePt t="40679" x="5168900" y="3203575"/>
          <p14:tracePt t="40689" x="5168900" y="3216275"/>
          <p14:tracePt t="40693" x="5168900" y="3228975"/>
          <p14:tracePt t="40709" x="5168900" y="3241675"/>
          <p14:tracePt t="40773" x="5168900" y="3254375"/>
          <p14:tracePt t="40800" x="5168900" y="3267075"/>
          <p14:tracePt t="40810" x="5168900" y="3278188"/>
          <p14:tracePt t="40826" x="5168900" y="3290888"/>
          <p14:tracePt t="40831" x="5168900" y="3303588"/>
          <p14:tracePt t="40840" x="5168900" y="3316288"/>
          <p14:tracePt t="42131" x="5194300" y="3316288"/>
          <p14:tracePt t="42145" x="5205413" y="3316288"/>
          <p14:tracePt t="42151" x="5230813" y="3316288"/>
          <p14:tracePt t="42161" x="5256213" y="3316288"/>
          <p14:tracePt t="42170" x="5294313" y="3316288"/>
          <p14:tracePt t="42175" x="5330825" y="3303588"/>
          <p14:tracePt t="42187" x="5381625" y="3290888"/>
          <p14:tracePt t="42191" x="5443538" y="3278188"/>
          <p14:tracePt t="42201" x="5481638" y="3267075"/>
          <p14:tracePt t="42210" x="5494338" y="3267075"/>
          <p14:tracePt t="42217" x="5507038" y="3267075"/>
          <p14:tracePt t="42473" x="5518150" y="3290888"/>
          <p14:tracePt t="42484" x="5518150" y="3328988"/>
          <p14:tracePt t="42495" x="5530850" y="3378200"/>
          <p14:tracePt t="42498" x="5530850" y="3403600"/>
          <p14:tracePt t="42510" x="5530850" y="3429000"/>
          <p14:tracePt t="42513" x="5530850" y="3441700"/>
          <p14:tracePt t="42525" x="5530850" y="3467100"/>
          <p14:tracePt t="42539" x="5530850" y="3479800"/>
          <p14:tracePt t="42781" x="5543550" y="3454400"/>
          <p14:tracePt t="42791" x="5543550" y="3390900"/>
          <p14:tracePt t="42797" x="5556250" y="3316288"/>
          <p14:tracePt t="42808" x="5568950" y="3241675"/>
          <p14:tracePt t="42818" x="5568950" y="3190875"/>
          <p14:tracePt t="42821" x="5581650" y="3141663"/>
          <p14:tracePt t="42831" x="5581650" y="3103563"/>
          <p14:tracePt t="42838" x="5594350" y="3078163"/>
          <p14:tracePt t="42848" x="5607050" y="3054350"/>
          <p14:tracePt t="43023" x="5607050" y="3041650"/>
          <p14:tracePt t="43039" x="5607050" y="3028950"/>
          <p14:tracePt t="43059" x="5607050" y="3016250"/>
          <p14:tracePt t="43073" x="5607050" y="3003550"/>
          <p14:tracePt t="43089" x="5607050" y="2990850"/>
          <p14:tracePt t="43099" x="5607050" y="2978150"/>
          <p14:tracePt t="43105" x="5607050" y="2952750"/>
          <p14:tracePt t="43115" x="5607050" y="2916238"/>
          <p14:tracePt t="43118" x="5594350" y="2878138"/>
          <p14:tracePt t="43129" x="5594350" y="2840038"/>
          <p14:tracePt t="43139" x="5594350" y="2828925"/>
          <p14:tracePt t="43145" x="5594350" y="2803525"/>
          <p14:tracePt t="43155" x="5594350" y="2790825"/>
          <p14:tracePt t="43160" x="5594350" y="2765425"/>
          <p14:tracePt t="43170" x="5594350" y="2752725"/>
          <p14:tracePt t="43185" x="5594350" y="2740025"/>
          <p14:tracePt t="43195" x="5594350" y="2728913"/>
          <p14:tracePt t="43234" x="5594350" y="2716213"/>
          <p14:tracePt t="43261" x="5594350" y="2703513"/>
          <p14:tracePt t="43275" x="5594350" y="2678113"/>
          <p14:tracePt t="43291" x="5594350" y="2652713"/>
          <p14:tracePt t="43301" x="5594350" y="2640013"/>
          <p14:tracePt t="43305" x="5594350" y="2627313"/>
          <p14:tracePt t="43315" x="5607050" y="2603500"/>
          <p14:tracePt t="43321" x="5607050" y="2578100"/>
          <p14:tracePt t="43330" x="5619750" y="2552700"/>
          <p14:tracePt t="43342" x="5630863" y="2540000"/>
          <p14:tracePt t="43347" x="5643563" y="2516188"/>
          <p14:tracePt t="43358" x="5656263" y="2490788"/>
          <p14:tracePt t="43361" x="5656263" y="2478088"/>
          <p14:tracePt t="43370" x="5656263" y="2452688"/>
          <p14:tracePt t="43381" x="5668963" y="2427288"/>
          <p14:tracePt t="43387" x="5681663" y="2414588"/>
          <p14:tracePt t="43397" x="5694363" y="2403475"/>
          <p14:tracePt t="43401" x="5694363" y="2390775"/>
          <p14:tracePt t="43411" x="5707063" y="2365375"/>
          <p14:tracePt t="43421" x="5707063" y="2352675"/>
          <p14:tracePt t="43427" x="5707063" y="2339975"/>
          <p14:tracePt t="43441" x="5707063" y="2327275"/>
          <p14:tracePt t="43454" x="5719763" y="2327275"/>
          <p14:tracePt t="43464" x="5719763" y="2314575"/>
          <p14:tracePt t="43493" x="5719763" y="2303463"/>
          <p14:tracePt t="43524" x="5719763" y="2290763"/>
          <p14:tracePt t="43711" x="5732463" y="2278063"/>
          <p14:tracePt t="43720" x="5743575" y="2265363"/>
          <p14:tracePt t="43735" x="5756275" y="2265363"/>
          <p14:tracePt t="43746" x="5756275" y="2252663"/>
          <p14:tracePt t="43750" x="5768975" y="2252663"/>
          <p14:tracePt t="43991" x="5781675" y="2252663"/>
          <p14:tracePt t="44001" x="5781675" y="2265363"/>
          <p14:tracePt t="44007" x="5781675" y="2290763"/>
          <p14:tracePt t="44017" x="5781675" y="2314575"/>
          <p14:tracePt t="44027" x="5794375" y="2327275"/>
          <p14:tracePt t="44033" x="5794375" y="2339975"/>
          <p14:tracePt t="44043" x="5807075" y="2365375"/>
          <p14:tracePt t="44046" x="5807075" y="2390775"/>
          <p14:tracePt t="44057" x="5807075" y="2414588"/>
          <p14:tracePt t="44067" x="5807075" y="2427288"/>
          <p14:tracePt t="44073" x="5807075" y="2452688"/>
          <p14:tracePt t="44083" x="5807075" y="2465388"/>
          <p14:tracePt t="44087" x="5819775" y="2490788"/>
          <p14:tracePt t="44097" x="5819775" y="2503488"/>
          <p14:tracePt t="44107" x="5832475" y="2527300"/>
          <p14:tracePt t="44113" x="5832475" y="2540000"/>
          <p14:tracePt t="44124" x="5832475" y="2552700"/>
          <p14:tracePt t="44126" x="5832475" y="2565400"/>
          <p14:tracePt t="44149" x="5832475" y="2590800"/>
          <p14:tracePt t="44163" x="5843588" y="2603500"/>
          <p14:tracePt t="44169" x="5843588" y="2627313"/>
          <p14:tracePt t="44179" x="5843588" y="2640013"/>
          <p14:tracePt t="44190" x="5843588" y="2652713"/>
          <p14:tracePt t="44193" x="5843588" y="2665413"/>
          <p14:tracePt t="44213" x="5843588" y="2678113"/>
          <p14:tracePt t="44220" x="5843588" y="2690813"/>
          <p14:tracePt t="44229" x="5856288" y="2703513"/>
          <p14:tracePt t="44233" x="5856288" y="2716213"/>
          <p14:tracePt t="44242" x="5856288" y="2740025"/>
          <p14:tracePt t="44248" x="5856288" y="2752725"/>
          <p14:tracePt t="44259" x="5856288" y="2790825"/>
          <p14:tracePt t="44268" x="5856288" y="2816225"/>
          <p14:tracePt t="44274" x="5856288" y="2852738"/>
          <p14:tracePt t="44285" x="5856288" y="2878138"/>
          <p14:tracePt t="44289" x="5856288" y="2890838"/>
          <p14:tracePt t="44299" x="5856288" y="2916238"/>
          <p14:tracePt t="44308" x="5856288" y="2941638"/>
          <p14:tracePt t="44314" x="5856288" y="2965450"/>
          <p14:tracePt t="44325" x="5856288" y="2990850"/>
          <p14:tracePt t="44329" x="5856288" y="3016250"/>
          <p14:tracePt t="44339" x="5843588" y="3028950"/>
          <p14:tracePt t="44349" x="5843588" y="3041650"/>
          <p14:tracePt t="44356" x="5843588" y="3065463"/>
          <p14:tracePt t="44371" x="5832475" y="3078163"/>
          <p14:tracePt t="44381" x="5832475" y="3090863"/>
          <p14:tracePt t="44395" x="5832475" y="3103563"/>
          <p14:tracePt t="44411" x="5819775" y="3116263"/>
          <p14:tracePt t="44423" x="5819775" y="3128963"/>
          <p14:tracePt t="44431" x="5819775" y="3154363"/>
          <p14:tracePt t="44435" x="5807075" y="3154363"/>
          <p14:tracePt t="44445" x="5807075" y="3165475"/>
          <p14:tracePt t="44451" x="5794375" y="3190875"/>
          <p14:tracePt t="44471" x="5794375" y="3203575"/>
          <p14:tracePt t="44475" x="5781675" y="3216275"/>
          <p14:tracePt t="44487" x="5781675" y="3228975"/>
          <p14:tracePt t="44518" x="5781675" y="3241675"/>
          <p14:tracePt t="44531" x="5768975" y="3241675"/>
          <p14:tracePt t="44573" x="5756275" y="3241675"/>
          <p14:tracePt t="44581" x="5743575" y="3241675"/>
          <p14:tracePt t="44597" x="5732463" y="3241675"/>
          <p14:tracePt t="44613" x="5719763" y="3241675"/>
          <p14:tracePt t="44636" x="5707063" y="3241675"/>
          <p14:tracePt t="44647" x="5694363" y="3241675"/>
          <p14:tracePt t="44673" x="5681663" y="3228975"/>
          <p14:tracePt t="44693" x="5668963" y="3228975"/>
          <p14:tracePt t="44720" x="5656263" y="3216275"/>
          <p14:tracePt t="44729" x="5643563" y="3216275"/>
          <p14:tracePt t="44733" x="5643563" y="3203575"/>
          <p14:tracePt t="44743" x="5630863" y="3203575"/>
          <p14:tracePt t="44783" x="5630863" y="3190875"/>
          <p14:tracePt t="44920" x="5630863" y="3203575"/>
          <p14:tracePt t="44929" x="5630863" y="3228975"/>
          <p14:tracePt t="44935" x="5630863" y="3254375"/>
          <p14:tracePt t="44944" x="5619750" y="3290888"/>
          <p14:tracePt t="44957" x="5607050" y="3354388"/>
          <p14:tracePt t="44960" x="5594350" y="3378200"/>
          <p14:tracePt t="44972" x="5581650" y="3403600"/>
          <p14:tracePt t="44975" x="5581650" y="3441700"/>
          <p14:tracePt t="44985" x="5581650" y="3467100"/>
          <p14:tracePt t="44995" x="5568950" y="3516313"/>
          <p14:tracePt t="45001" x="5568950" y="3541713"/>
          <p14:tracePt t="45011" x="5556250" y="3579813"/>
          <p14:tracePt t="45016" x="5556250" y="3603625"/>
          <p14:tracePt t="45025" x="5543550" y="3629025"/>
          <p14:tracePt t="45035" x="5543550" y="3654425"/>
          <p14:tracePt t="45041" x="5543550" y="3692525"/>
          <p14:tracePt t="45050" x="5530850" y="3716338"/>
          <p14:tracePt t="45056" x="5518150" y="3754438"/>
          <p14:tracePt t="45067" x="5518150" y="3779838"/>
          <p14:tracePt t="45076" x="5507038" y="3829050"/>
          <p14:tracePt t="45080" x="5507038" y="3854450"/>
          <p14:tracePt t="45091" x="5507038" y="3892550"/>
          <p14:tracePt t="45097" x="5494338" y="3929063"/>
          <p14:tracePt t="45107" x="5494338" y="3967163"/>
          <p14:tracePt t="45117" x="5481638" y="4005263"/>
          <p14:tracePt t="45127" x="5481638" y="4041775"/>
          <p14:tracePt t="45131" x="5468938" y="4067175"/>
          <p14:tracePt t="45138" x="5468938" y="4105275"/>
          <p14:tracePt t="45147" x="5468938" y="4141788"/>
          <p14:tracePt t="45157" x="5468938" y="4167188"/>
          <p14:tracePt t="45161" x="5456238" y="4192588"/>
          <p14:tracePt t="45173" x="5456238" y="4217988"/>
          <p14:tracePt t="45177" x="5456238" y="4230688"/>
          <p14:tracePt t="45190" x="5456238" y="4241800"/>
          <p14:tracePt t="45197" x="5456238" y="4267200"/>
          <p14:tracePt t="45213" x="5456238" y="4279900"/>
          <p14:tracePt t="45237" x="5443538" y="4279900"/>
          <p14:tracePt t="45429" x="5443538" y="4254500"/>
          <p14:tracePt t="45439" x="5443538" y="4217988"/>
          <p14:tracePt t="45445" x="5443538" y="4192588"/>
          <p14:tracePt t="45454" x="5443538" y="4141788"/>
          <p14:tracePt t="45459" x="5443538" y="4067175"/>
          <p14:tracePt t="45469" x="5443538" y="4005263"/>
          <p14:tracePt t="45479" x="5443538" y="3941763"/>
          <p14:tracePt t="45485" x="5443538" y="3854450"/>
          <p14:tracePt t="45495" x="5443538" y="3767138"/>
          <p14:tracePt t="45499" x="5443538" y="3679825"/>
          <p14:tracePt t="45509" x="5456238" y="3590925"/>
          <p14:tracePt t="45522" x="5468938" y="3529013"/>
          <p14:tracePt t="45524" x="5468938" y="3441700"/>
          <p14:tracePt t="45535" x="5468938" y="3367088"/>
          <p14:tracePt t="45541" x="5481638" y="3303588"/>
          <p14:tracePt t="45551" x="5481638" y="3254375"/>
          <p14:tracePt t="45561" x="5494338" y="3216275"/>
          <p14:tracePt t="45565" x="5494338" y="3178175"/>
          <p14:tracePt t="45575" x="5494338" y="3165475"/>
          <p14:tracePt t="45582" x="5494338" y="3154363"/>
          <p14:tracePt t="45591" x="5494338" y="3141663"/>
          <p14:tracePt t="45601" x="5494338" y="3128963"/>
          <p14:tracePt t="45606" x="5494338" y="3103563"/>
          <p14:tracePt t="45615" x="5494338" y="3090863"/>
          <p14:tracePt t="45622" x="5494338" y="3078163"/>
          <p14:tracePt t="45631" x="5494338" y="3054350"/>
          <p14:tracePt t="45643" x="5494338" y="3041650"/>
          <p14:tracePt t="45647" x="5494338" y="3016250"/>
          <p14:tracePt t="45657" x="5494338" y="2990850"/>
          <p14:tracePt t="45661" x="5494338" y="2965450"/>
          <p14:tracePt t="45672" x="5494338" y="2941638"/>
          <p14:tracePt t="45681" x="5494338" y="2916238"/>
          <p14:tracePt t="45689" x="5494338" y="2903538"/>
          <p14:tracePt t="45697" x="5494338" y="2878138"/>
          <p14:tracePt t="45701" x="5494338" y="2865438"/>
          <p14:tracePt t="45711" x="5494338" y="2852738"/>
          <p14:tracePt t="45721" x="5494338" y="2840038"/>
          <p14:tracePt t="45738" x="5481638" y="2840038"/>
          <p14:tracePt t="45833" x="5494338" y="2852738"/>
          <p14:tracePt t="45843" x="5507038" y="2878138"/>
          <p14:tracePt t="45847" x="5507038" y="2903538"/>
          <p14:tracePt t="45857" x="5518150" y="2916238"/>
          <p14:tracePt t="45871" x="5518150" y="2952750"/>
          <p14:tracePt t="45872" x="5518150" y="2990850"/>
          <p14:tracePt t="45883" x="5518150" y="3054350"/>
          <p14:tracePt t="45889" x="5518150" y="3103563"/>
          <p14:tracePt t="45899" x="5507038" y="3178175"/>
          <p14:tracePt t="45903" x="5494338" y="3254375"/>
          <p14:tracePt t="45914" x="5468938" y="3316288"/>
          <p14:tracePt t="45923" x="5443538" y="3403600"/>
          <p14:tracePt t="45929" x="5418138" y="3516313"/>
          <p14:tracePt t="45939" x="5394325" y="3616325"/>
          <p14:tracePt t="45942" x="5368925" y="3703638"/>
          <p14:tracePt t="45954" x="5330825" y="3892550"/>
          <p14:tracePt t="45963" x="5305425" y="4017963"/>
          <p14:tracePt t="45969" x="5281613" y="4105275"/>
          <p14:tracePt t="45979" x="5243513" y="4205288"/>
          <p14:tracePt t="45982" x="5218113" y="4292600"/>
          <p14:tracePt t="45995" x="5205413" y="4379913"/>
          <p14:tracePt t="46005" x="5194300" y="4454525"/>
          <p14:tracePt t="46009" x="5181600" y="4505325"/>
          <p14:tracePt t="46020" x="5181600" y="4579938"/>
          <p14:tracePt t="46025" x="5168900" y="4605338"/>
          <p14:tracePt t="46036" x="5168900" y="4630738"/>
          <p14:tracePt t="46045" x="5168900" y="4643438"/>
          <p14:tracePt t="46049" x="5168900" y="4656138"/>
          <p14:tracePt t="46059" x="5168900" y="4667250"/>
          <p14:tracePt t="46075" x="5168900" y="4679950"/>
          <p14:tracePt t="46268" x="5168900" y="4643438"/>
          <p14:tracePt t="46278" x="5168900" y="4579938"/>
          <p14:tracePt t="46288" x="5181600" y="4492625"/>
          <p14:tracePt t="46293" x="5205413" y="4379913"/>
          <p14:tracePt t="46301" x="5243513" y="4254500"/>
          <p14:tracePt t="46307" x="5268913" y="4117975"/>
          <p14:tracePt t="46317" x="5305425" y="3979863"/>
          <p14:tracePt t="46326" x="5330825" y="3829050"/>
          <p14:tracePt t="46330" x="5368925" y="3692525"/>
          <p14:tracePt t="46343" x="5394325" y="3554413"/>
          <p14:tracePt t="46347" x="5418138" y="3454400"/>
          <p14:tracePt t="46356" x="5443538" y="3378200"/>
          <p14:tracePt t="46367" x="5456238" y="3303588"/>
          <p14:tracePt t="46373" x="5468938" y="3241675"/>
          <p14:tracePt t="46383" x="5481638" y="3178175"/>
          <p14:tracePt t="46386" x="5494338" y="3128963"/>
          <p14:tracePt t="46398" x="5507038" y="3103563"/>
          <p14:tracePt t="46407" x="5507038" y="3078163"/>
          <p14:tracePt t="46412" x="5507038" y="3054350"/>
          <p14:tracePt t="46422" x="5507038" y="3041650"/>
          <p14:tracePt t="46426" x="5507038" y="3028950"/>
          <p14:tracePt t="46437" x="5507038" y="3016250"/>
          <p14:tracePt t="46453" x="5507038" y="2990850"/>
          <p14:tracePt t="46469" x="5507038" y="2978150"/>
          <p14:tracePt t="46489" x="5518150" y="2965450"/>
          <p14:tracePt t="46503" x="5518150" y="2952750"/>
          <p14:tracePt t="46509" x="5518150" y="2941638"/>
          <p14:tracePt t="46543" x="5518150" y="2928938"/>
          <p14:tracePt t="46771" x="5518150" y="2941638"/>
          <p14:tracePt t="46774" x="5518150" y="2965450"/>
          <p14:tracePt t="46785" x="5518150" y="2990850"/>
          <p14:tracePt t="46791" x="5518150" y="3028950"/>
          <p14:tracePt t="46802" x="5518150" y="3054350"/>
          <p14:tracePt t="46810" x="5518150" y="3078163"/>
          <p14:tracePt t="46818" x="5518150" y="3103563"/>
          <p14:tracePt t="46827" x="5518150" y="3128963"/>
          <p14:tracePt t="46830" x="5518150" y="3203575"/>
          <p14:tracePt t="46841" x="5518150" y="3228975"/>
          <p14:tracePt t="46852" x="5518150" y="3278188"/>
          <p14:tracePt t="46857" x="5518150" y="3316288"/>
          <p14:tracePt t="46869" x="5518150" y="3354388"/>
          <p14:tracePt t="46871" x="5518150" y="3390900"/>
          <p14:tracePt t="46881" x="5518150" y="3416300"/>
          <p14:tracePt t="46891" x="5518150" y="3441700"/>
          <p14:tracePt t="46897" x="5518150" y="3454400"/>
          <p14:tracePt t="46907" x="5518150" y="3467100"/>
          <p14:tracePt t="46913" x="5518150" y="3503613"/>
          <p14:tracePt t="46923" x="5507038" y="3503613"/>
          <p14:tracePt t="46933" x="5507038" y="3516313"/>
          <p14:tracePt t="46953" x="5507038" y="3529013"/>
          <p14:tracePt t="47179" x="5507038" y="3503613"/>
          <p14:tracePt t="47189" x="5507038" y="3467100"/>
          <p14:tracePt t="47195" x="5507038" y="3416300"/>
          <p14:tracePt t="47205" x="5518150" y="3354388"/>
          <p14:tracePt t="47215" x="5518150" y="3316288"/>
          <p14:tracePt t="47218" x="5530850" y="3290888"/>
          <p14:tracePt t="47229" x="5543550" y="3254375"/>
          <p14:tracePt t="47235" x="5543550" y="3190875"/>
          <p14:tracePt t="47249" x="5543550" y="3154363"/>
          <p14:tracePt t="47255" x="5556250" y="3128963"/>
          <p14:tracePt t="47261" x="5556250" y="3116263"/>
          <p14:tracePt t="47272" x="5556250" y="3103563"/>
          <p14:tracePt t="47275" x="5568950" y="3078163"/>
          <p14:tracePt t="47351" x="5568950" y="3065463"/>
          <p14:tracePt t="48688" x="5607050" y="2952750"/>
          <p14:tracePt t="48697" x="5619750" y="2890838"/>
          <p14:tracePt t="48703" x="5643563" y="2840038"/>
          <p14:tracePt t="48714" x="5643563" y="2828925"/>
          <p14:tracePt t="48718" x="5643563" y="2816225"/>
          <p14:tracePt t="48727" x="5643563" y="2790825"/>
          <p14:tracePt t="48738" x="5656263" y="2790825"/>
          <p14:tracePt t="48743" x="5656263" y="2778125"/>
          <p14:tracePt t="48945" x="5656263" y="2790825"/>
          <p14:tracePt t="48955" x="5668963" y="2828925"/>
          <p14:tracePt t="48960" x="5668963" y="2852738"/>
          <p14:tracePt t="48969" x="5668963" y="2865438"/>
          <p14:tracePt t="48979" x="5668963" y="2890838"/>
          <p14:tracePt t="48984" x="5668963" y="2903538"/>
          <p14:tracePt t="48995" x="5668963" y="2928938"/>
          <p14:tracePt t="49001" x="5668963" y="2941638"/>
          <p14:tracePt t="49010" x="5668963" y="2965450"/>
          <p14:tracePt t="49020" x="5668963" y="2990850"/>
          <p14:tracePt t="49025" x="5668963" y="3016250"/>
          <p14:tracePt t="49035" x="5668963" y="3028950"/>
          <p14:tracePt t="49041" x="5656263" y="3041650"/>
          <p14:tracePt t="49051" x="5656263" y="3065463"/>
          <p14:tracePt t="49061" x="5656263" y="3090863"/>
          <p14:tracePt t="49071" x="5656263" y="3103563"/>
          <p14:tracePt t="49075" x="5643563" y="3141663"/>
          <p14:tracePt t="49082" x="5643563" y="3154363"/>
          <p14:tracePt t="49091" x="5643563" y="3178175"/>
          <p14:tracePt t="49101" x="5643563" y="3190875"/>
          <p14:tracePt t="49107" x="5643563" y="3203575"/>
          <p14:tracePt t="49117" x="5643563" y="3216275"/>
          <p14:tracePt t="49243" x="5643563" y="3190875"/>
          <p14:tracePt t="49253" x="5630863" y="3141663"/>
          <p14:tracePt t="49263" x="5619750" y="3128963"/>
          <p14:tracePt t="49267" x="5607050" y="3103563"/>
          <p14:tracePt t="49277" x="5607050" y="3090863"/>
          <p14:tracePt t="49283" x="5607050" y="3041650"/>
          <p14:tracePt t="49293" x="5594350" y="2990850"/>
          <p14:tracePt t="49303" x="5581650" y="2941638"/>
          <p14:tracePt t="49307" x="5568950" y="2865438"/>
          <p14:tracePt t="49317" x="5568950" y="2803525"/>
          <p14:tracePt t="49323" x="5556250" y="2765425"/>
          <p14:tracePt t="49333" x="5556250" y="2740025"/>
          <p14:tracePt t="49343" x="5556250" y="2703513"/>
          <p14:tracePt t="49348" x="5543550" y="2678113"/>
          <p14:tracePt t="49359" x="5543550" y="2665413"/>
          <p14:tracePt t="49364" x="5543550" y="2652713"/>
          <p14:tracePt t="49468" x="5556250" y="2652713"/>
          <p14:tracePt t="49535" x="5556250" y="2678113"/>
          <p14:tracePt t="49546" x="5556250" y="2703513"/>
          <p14:tracePt t="49561" x="5556250" y="2716213"/>
          <p14:tracePt t="49672" x="5543550" y="2716213"/>
          <p14:tracePt t="49721" x="5543550" y="2690813"/>
          <p14:tracePt t="49727" x="5543550" y="2640013"/>
          <p14:tracePt t="49737" x="5543550" y="2603500"/>
          <p14:tracePt t="49747" x="5543550" y="2540000"/>
          <p14:tracePt t="49750" x="5543550" y="2503488"/>
          <p14:tracePt t="49761" x="5543550" y="2490788"/>
          <p14:tracePt t="49767" x="5543550" y="2478088"/>
          <p14:tracePt t="49777" x="5543550" y="2452688"/>
          <p14:tracePt t="49791" x="5543550" y="2439988"/>
          <p14:tracePt t="50003" x="5556250" y="2439988"/>
          <p14:tracePt t="50166" x="5556250" y="2427288"/>
          <p14:tracePt t="50171" x="5556250" y="2414588"/>
          <p14:tracePt t="50183" x="5556250" y="2390775"/>
          <p14:tracePt t="50191" x="5543550" y="2378075"/>
          <p14:tracePt t="50196" x="5543550" y="2352675"/>
          <p14:tracePt t="50206" x="5543550" y="2339975"/>
          <p14:tracePt t="50212" x="5543550" y="2314575"/>
          <p14:tracePt t="50235" x="5543550" y="2303463"/>
          <p14:tracePt t="50317" x="5530850" y="2290763"/>
          <p14:tracePt t="50327" x="5530850" y="2278063"/>
          <p14:tracePt t="50331" x="5507038" y="2252663"/>
          <p14:tracePt t="50341" x="5494338" y="2214563"/>
          <p14:tracePt t="50351" x="5468938" y="2190750"/>
          <p14:tracePt t="50357" x="5456238" y="2165350"/>
          <p14:tracePt t="50367" x="5430838" y="2139950"/>
          <p14:tracePt t="50373" x="5418138" y="2101850"/>
          <p14:tracePt t="50383" x="5394325" y="2078038"/>
          <p14:tracePt t="50393" x="5381625" y="2052638"/>
          <p14:tracePt t="50397" x="5368925" y="2027238"/>
          <p14:tracePt t="50407" x="5356225" y="2027238"/>
          <p14:tracePt t="50413" x="5356225" y="2014538"/>
          <p14:tracePt t="50424" x="5343525" y="2001838"/>
          <p14:tracePt t="50433" x="5343525" y="1989138"/>
          <p14:tracePt t="50449" x="5343525" y="1978025"/>
          <p14:tracePt t="50453" x="5330825" y="1978025"/>
          <p14:tracePt t="50463" x="5330825" y="1965325"/>
          <p14:tracePt t="50477" x="5318125" y="1952625"/>
          <p14:tracePt t="50489" x="5318125" y="1939925"/>
          <p14:tracePt t="50493" x="5305425" y="1939925"/>
          <p14:tracePt t="50504" x="5305425" y="1927225"/>
          <p14:tracePt t="50514" x="5281613" y="1914525"/>
          <p14:tracePt t="50519" x="5281613" y="1901825"/>
          <p14:tracePt t="50534" x="5268913" y="1901825"/>
          <p14:tracePt t="50544" x="5268913" y="1889125"/>
          <p14:tracePt t="50745" x="5256213" y="1876425"/>
          <p14:tracePt t="50755" x="5256213" y="1865313"/>
          <p14:tracePt t="50772" x="5243513" y="1865313"/>
          <p14:tracePt t="50775" x="5243513" y="1852613"/>
          <p14:tracePt t="51229" x="5256213" y="1852613"/>
          <p14:tracePt t="51247" x="5256213" y="1865313"/>
          <p14:tracePt t="51256" x="5256213" y="1876425"/>
          <p14:tracePt t="51279" x="5256213" y="1889125"/>
          <p14:tracePt t="51285" x="5268913" y="1889125"/>
          <p14:tracePt t="51301" x="5268913" y="1901825"/>
          <p14:tracePt t="51321" x="5268913" y="1914525"/>
          <p14:tracePt t="51327" x="5268913" y="1927225"/>
          <p14:tracePt t="51337" x="5281613" y="1927225"/>
          <p14:tracePt t="51340" x="5281613" y="1939925"/>
          <p14:tracePt t="51367" x="5281613" y="1952625"/>
          <p14:tracePt t="51377" x="5281613" y="1965325"/>
          <p14:tracePt t="51381" x="5294313" y="1978025"/>
          <p14:tracePt t="51391" x="5294313" y="1989138"/>
          <p14:tracePt t="51396" x="5294313" y="2001838"/>
          <p14:tracePt t="51407" x="5294313" y="2014538"/>
          <p14:tracePt t="51417" x="5294313" y="2039938"/>
          <p14:tracePt t="51424" x="5294313" y="2065338"/>
          <p14:tracePt t="51433" x="5294313" y="2078038"/>
          <p14:tracePt t="51437" x="5294313" y="2089150"/>
          <p14:tracePt t="51447" x="5294313" y="2101850"/>
          <p14:tracePt t="51463" x="5294313" y="2127250"/>
          <p14:tracePt t="51477" x="5294313" y="2139950"/>
          <p14:tracePt t="51544" x="5294313" y="2152650"/>
          <p14:tracePt t="51695" x="5294313" y="2165350"/>
          <p14:tracePt t="51715" x="5294313" y="2178050"/>
          <p14:tracePt t="51719" x="5305425" y="2178050"/>
          <p14:tracePt t="51735" x="5305425" y="2190750"/>
          <p14:tracePt t="51761" x="5305425" y="2201863"/>
          <p14:tracePt t="51795" x="5305425" y="2214563"/>
          <p14:tracePt t="51811" x="5305425" y="2227263"/>
          <p14:tracePt t="51835" x="5318125" y="2227263"/>
          <p14:tracePt t="51865" x="5318125" y="2239963"/>
          <p14:tracePt t="51891" x="5318125" y="2252663"/>
          <p14:tracePt t="51907" x="5318125" y="2265363"/>
          <p14:tracePt t="51917" x="5318125" y="2278063"/>
          <p14:tracePt t="51921" x="5330825" y="2278063"/>
          <p14:tracePt t="51937" x="5330825" y="2290763"/>
          <p14:tracePt t="52017" x="5330825" y="2303463"/>
          <p14:tracePt t="54146" x="5343525" y="2303463"/>
          <p14:tracePt t="54155" x="5343525" y="2314575"/>
          <p14:tracePt t="54161" x="5343525" y="2327275"/>
          <p14:tracePt t="54171" x="5356225" y="2327275"/>
          <p14:tracePt t="54182" x="5356225" y="2339975"/>
          <p14:tracePt t="54201" x="5356225" y="2352675"/>
          <p14:tracePt t="54221" x="5368925" y="2352675"/>
          <p14:tracePt t="54237" x="5368925" y="2365375"/>
          <p14:tracePt t="54251" x="5368925" y="2378075"/>
          <p14:tracePt t="54293" x="5368925" y="2390775"/>
          <p14:tracePt t="54303" x="5381625" y="2390775"/>
          <p14:tracePt t="54317" x="5381625" y="2403475"/>
          <p14:tracePt t="54333" x="5394325" y="2403475"/>
          <p14:tracePt t="54383" x="5394325" y="2414588"/>
          <p14:tracePt t="54429" x="5394325" y="2427288"/>
          <p14:tracePt t="54439" x="5394325" y="2439988"/>
          <p14:tracePt t="54443" x="5407025" y="2439988"/>
          <p14:tracePt t="54453" x="5407025" y="2452688"/>
          <p14:tracePt t="54463" x="5407025" y="2465388"/>
          <p14:tracePt t="54469" x="5407025" y="2478088"/>
          <p14:tracePt t="54479" x="5418138" y="2478088"/>
          <p14:tracePt t="54494" x="5418138" y="2490788"/>
          <p14:tracePt t="54560" x="5430838" y="2503488"/>
          <p14:tracePt t="54567" x="5430838" y="2516188"/>
          <p14:tracePt t="54586" x="5430838" y="2527300"/>
          <p14:tracePt t="54589" x="5443538" y="2527300"/>
          <p14:tracePt t="54600" x="5443538" y="2540000"/>
          <p14:tracePt t="54606" x="5456238" y="2565400"/>
          <p14:tracePt t="54615" x="5456238" y="2578100"/>
          <p14:tracePt t="54627" x="5456238" y="2590800"/>
          <p14:tracePt t="54629" x="5456238" y="2603500"/>
          <p14:tracePt t="54641" x="5468938" y="2616200"/>
          <p14:tracePt t="54646" x="5468938" y="2640013"/>
          <p14:tracePt t="54657" x="5481638" y="2640013"/>
          <p14:tracePt t="54665" x="5481638" y="2652713"/>
          <p14:tracePt t="54672" x="5481638" y="2665413"/>
          <p14:tracePt t="54711" x="5481638" y="2678113"/>
          <p14:tracePt t="54725" x="5494338" y="2678113"/>
          <p14:tracePt t="55043" x="5494338" y="2690813"/>
          <p14:tracePt t="55165" x="5481638" y="2678113"/>
          <p14:tracePt t="55168" x="5481638" y="2665413"/>
          <p14:tracePt t="55179" x="5481638" y="2652713"/>
          <p14:tracePt t="55190" x="5481638" y="2640013"/>
          <p14:tracePt t="55205" x="5481638" y="2627313"/>
          <p14:tracePt t="55223" x="5481638" y="2603500"/>
          <p14:tracePt t="55231" x="5481638" y="2590800"/>
          <p14:tracePt t="55236" x="5481638" y="2565400"/>
          <p14:tracePt t="55245" x="5481638" y="2552700"/>
          <p14:tracePt t="55251" x="5481638" y="2516188"/>
          <p14:tracePt t="55261" x="5481638" y="2503488"/>
          <p14:tracePt t="55271" x="5481638" y="2478088"/>
          <p14:tracePt t="55275" x="5481638" y="2452688"/>
          <p14:tracePt t="55285" x="5494338" y="2427288"/>
          <p14:tracePt t="55291" x="5494338" y="2403475"/>
          <p14:tracePt t="55301" x="5507038" y="2390775"/>
          <p14:tracePt t="55311" x="5518150" y="2378075"/>
          <p14:tracePt t="55315" x="5518150" y="2352675"/>
          <p14:tracePt t="55325" x="5530850" y="2352675"/>
          <p14:tracePt t="55331" x="5530850" y="2339975"/>
          <p14:tracePt t="55785" x="5530850" y="2327275"/>
          <p14:tracePt t="55960" x="5543550" y="2314575"/>
          <p14:tracePt t="55977" x="5556250" y="2314575"/>
          <p14:tracePt t="55997" x="5556250" y="2303463"/>
          <p14:tracePt t="57187" x="5568950" y="2303463"/>
          <p14:tracePt t="57213" x="5581650" y="2303463"/>
          <p14:tracePt t="57238" x="5594350" y="2303463"/>
          <p14:tracePt t="57253" x="5607050" y="2303463"/>
          <p14:tracePt t="57263" x="5619750" y="2303463"/>
          <p14:tracePt t="57267" x="5619750" y="2327275"/>
          <p14:tracePt t="57277" x="5619750" y="2339975"/>
          <p14:tracePt t="57283" x="5643563" y="2352675"/>
          <p14:tracePt t="57293" x="5643563" y="2390775"/>
          <p14:tracePt t="57300" x="5643563" y="2403475"/>
          <p14:tracePt t="57309" x="5643563" y="2414588"/>
          <p14:tracePt t="57319" x="5656263" y="2439988"/>
          <p14:tracePt t="57323" x="5656263" y="2465388"/>
          <p14:tracePt t="57334" x="5656263" y="2478088"/>
          <p14:tracePt t="57339" x="5656263" y="2490788"/>
          <p14:tracePt t="57359" x="5656263" y="2503488"/>
          <p14:tracePt t="57363" x="5656263" y="2527300"/>
          <p14:tracePt t="57373" x="5656263" y="2540000"/>
          <p14:tracePt t="57379" x="5656263" y="2565400"/>
          <p14:tracePt t="57388" x="5656263" y="2578100"/>
          <p14:tracePt t="57399" x="5656263" y="2603500"/>
          <p14:tracePt t="57417" x="5656263" y="2627313"/>
          <p14:tracePt t="57419" x="5656263" y="2640013"/>
          <p14:tracePt t="57430" x="5656263" y="2652713"/>
          <p14:tracePt t="57440" x="5656263" y="2665413"/>
          <p14:tracePt t="57446" x="5656263" y="2678113"/>
          <p14:tracePt t="57459" x="5656263" y="2703513"/>
          <p14:tracePt t="57469" x="5656263" y="2716213"/>
          <p14:tracePt t="57479" x="5656263" y="2728913"/>
          <p14:tracePt t="57485" x="5656263" y="2740025"/>
          <p14:tracePt t="57495" x="5656263" y="2765425"/>
          <p14:tracePt t="57499" x="5656263" y="2790825"/>
          <p14:tracePt t="57509" x="5656263" y="2816225"/>
          <p14:tracePt t="57521" x="5656263" y="2828925"/>
          <p14:tracePt t="57525" x="5656263" y="2852738"/>
          <p14:tracePt t="57535" x="5656263" y="2878138"/>
          <p14:tracePt t="57541" x="5656263" y="2890838"/>
          <p14:tracePt t="57551" x="5643563" y="2903538"/>
          <p14:tracePt t="57562" x="5643563" y="2941638"/>
          <p14:tracePt t="57571" x="5630863" y="2952750"/>
          <p14:tracePt t="57575" x="5630863" y="2965450"/>
          <p14:tracePt t="57582" x="5630863" y="2978150"/>
          <p14:tracePt t="57592" x="5630863" y="3016250"/>
          <p14:tracePt t="57605" x="5619750" y="3028950"/>
          <p14:tracePt t="57617" x="5619750" y="3041650"/>
          <p14:tracePt t="57622" x="5619750" y="3054350"/>
          <p14:tracePt t="57631" x="5619750" y="3065463"/>
          <p14:tracePt t="57641" x="5619750" y="3090863"/>
          <p14:tracePt t="57647" x="5619750" y="3103563"/>
          <p14:tracePt t="57657" x="5607050" y="3116263"/>
          <p14:tracePt t="57661" x="5607050" y="3154363"/>
          <p14:tracePt t="57671" x="5594350" y="3165475"/>
          <p14:tracePt t="57683" x="5594350" y="3190875"/>
          <p14:tracePt t="57687" x="5581650" y="3216275"/>
          <p14:tracePt t="57698" x="5581650" y="3241675"/>
          <p14:tracePt t="57702" x="5581650" y="3278188"/>
          <p14:tracePt t="57712" x="5568950" y="3303588"/>
          <p14:tracePt t="57721" x="5556250" y="3341688"/>
          <p14:tracePt t="57727" x="5556250" y="3378200"/>
          <p14:tracePt t="57737" x="5530850" y="3441700"/>
          <p14:tracePt t="57740" x="5530850" y="3490913"/>
          <p14:tracePt t="57751" x="5530850" y="3529013"/>
          <p14:tracePt t="57763" x="5530850" y="3554413"/>
          <p14:tracePt t="57767" x="5518150" y="3590925"/>
          <p14:tracePt t="57777" x="5507038" y="3616325"/>
          <p14:tracePt t="57783" x="5507038" y="3629025"/>
          <p14:tracePt t="57793" x="5507038" y="3641725"/>
          <p14:tracePt t="57802" x="5507038" y="3667125"/>
          <p14:tracePt t="57823" x="5494338" y="3679825"/>
          <p14:tracePt t="57903" x="5494338" y="3692525"/>
          <p14:tracePt t="57913" x="5494338" y="3703638"/>
          <p14:tracePt t="57929" x="5494338" y="3716338"/>
          <p14:tracePt t="57939" x="5494338" y="3741738"/>
          <p14:tracePt t="57943" x="5494338" y="3754438"/>
          <p14:tracePt t="57953" x="5494338" y="3767138"/>
          <p14:tracePt t="57963" x="5481638" y="3792538"/>
          <p14:tracePt t="57979" x="5481638" y="3803650"/>
          <p14:tracePt t="57985" x="5481638" y="3816350"/>
          <p14:tracePt t="57995" x="5481638" y="3829050"/>
          <p14:tracePt t="58006" x="5481638" y="3841750"/>
          <p14:tracePt t="58019" x="5481638" y="3854450"/>
          <p14:tracePt t="58036" x="5481638" y="3867150"/>
          <p14:tracePt t="58045" x="5481638" y="3879850"/>
          <p14:tracePt t="58050" x="5481638" y="3892550"/>
          <p14:tracePt t="58059" x="5481638" y="3905250"/>
          <p14:tracePt t="58066" x="5481638" y="3916363"/>
          <p14:tracePt t="58074" x="5481638" y="3929063"/>
          <p14:tracePt t="58085" x="5481638" y="3941763"/>
          <p14:tracePt t="58089" x="5481638" y="3954463"/>
          <p14:tracePt t="58105" x="5481638" y="3967163"/>
          <p14:tracePt t="58115" x="5481638" y="3979863"/>
          <p14:tracePt t="58195" x="5468938" y="3979863"/>
          <p14:tracePt t="58291" x="5468938" y="3967163"/>
          <p14:tracePt t="58303" x="5468938" y="3905250"/>
          <p14:tracePt t="58307" x="5468938" y="3829050"/>
          <p14:tracePt t="58318" x="5468938" y="3741738"/>
          <p14:tracePt t="58327" x="5468938" y="3679825"/>
          <p14:tracePt t="58334" x="5468938" y="3590925"/>
          <p14:tracePt t="58343" x="5468938" y="3529013"/>
          <p14:tracePt t="58349" x="5468938" y="3454400"/>
          <p14:tracePt t="58357" x="5468938" y="3354388"/>
          <p14:tracePt t="58367" x="5468938" y="3254375"/>
          <p14:tracePt t="58373" x="5468938" y="3154363"/>
          <p14:tracePt t="58383" x="5468938" y="3054350"/>
          <p14:tracePt t="58387" x="5468938" y="2965450"/>
          <p14:tracePt t="58398" x="5481638" y="2890838"/>
          <p14:tracePt t="58407" x="5481638" y="2803525"/>
          <p14:tracePt t="58414" x="5494338" y="2728913"/>
          <p14:tracePt t="58423" x="5507038" y="2665413"/>
          <p14:tracePt t="58428" x="5507038" y="2590800"/>
          <p14:tracePt t="58438" x="5530850" y="2503488"/>
          <p14:tracePt t="58453" x="5543550" y="2478088"/>
          <p14:tracePt t="58454" x="5543550" y="2452688"/>
          <p14:tracePt t="58464" x="5543550" y="2427288"/>
          <p14:tracePt t="58470" x="5556250" y="2403475"/>
          <p14:tracePt t="58483" x="5568950" y="2390775"/>
          <p14:tracePt t="58486" x="5568950" y="2378075"/>
          <p14:tracePt t="58496" x="5568950" y="2365375"/>
          <p14:tracePt t="58519" x="5568950" y="2352675"/>
          <p14:tracePt t="58535" x="5568950" y="2339975"/>
          <p14:tracePt t="58585" x="5568950" y="2327275"/>
          <p14:tracePt t="58601" x="5568950" y="2303463"/>
          <p14:tracePt t="58615" x="5568950" y="2290763"/>
          <p14:tracePt t="58626" x="5568950" y="2278063"/>
          <p14:tracePt t="58645" x="5568950" y="2252663"/>
          <p14:tracePt t="58681" x="5568950" y="2239963"/>
          <p14:tracePt t="58748" x="5568950" y="2227263"/>
          <p14:tracePt t="58750" x="5568950" y="2214563"/>
          <p14:tracePt t="58761" x="5568950" y="2201863"/>
          <p14:tracePt t="58767" x="5568950" y="2165350"/>
          <p14:tracePt t="58781" x="5568950" y="2152650"/>
          <p14:tracePt t="58787" x="5568950" y="2127250"/>
          <p14:tracePt t="58791" x="5568950" y="2101850"/>
          <p14:tracePt t="58804" x="5581650" y="2065338"/>
          <p14:tracePt t="58806" x="5581650" y="2052638"/>
          <p14:tracePt t="58817" x="5581650" y="2014538"/>
          <p14:tracePt t="58827" x="5581650" y="2001838"/>
          <p14:tracePt t="58843" x="5581650" y="1989138"/>
          <p14:tracePt t="58847" x="5581650" y="1978025"/>
          <p14:tracePt t="59141" x="5594350" y="1978025"/>
          <p14:tracePt t="61525" x="5607050" y="1978025"/>
          <p14:tracePt t="61550" x="5607050" y="1989138"/>
          <p14:tracePt t="61577" x="5619750" y="1989138"/>
          <p14:tracePt t="61687" x="5619750" y="2001838"/>
          <p14:tracePt t="61697" x="5630863" y="2001838"/>
          <p14:tracePt t="61718" x="5630863" y="2014538"/>
          <p14:tracePt t="61753" x="5630863" y="2027238"/>
          <p14:tracePt t="61783" x="5643563" y="2027238"/>
          <p14:tracePt t="61794" x="5643563" y="2039938"/>
          <p14:tracePt t="61861" x="5643563" y="2052638"/>
          <p14:tracePt t="61873" x="5643563" y="2065338"/>
          <p14:tracePt t="61890" x="5643563" y="2078038"/>
          <p14:tracePt t="61899" x="5643563" y="2089150"/>
          <p14:tracePt t="61919" x="5643563" y="2101850"/>
          <p14:tracePt t="61945" x="5643563" y="2114550"/>
          <p14:tracePt t="61986" x="5643563" y="2139950"/>
          <p14:tracePt t="62000" x="5643563" y="2152650"/>
          <p14:tracePt t="62025" x="5643563" y="2165350"/>
          <p14:tracePt t="62041" x="5643563" y="2178050"/>
          <p14:tracePt t="62303" x="5643563" y="2190750"/>
          <p14:tracePt t="62525" x="5656263" y="2190750"/>
          <p14:tracePt t="63888" x="5656263" y="2201863"/>
          <p14:tracePt t="63911" x="5656263" y="2227263"/>
          <p14:tracePt t="63927" x="5656263" y="2239963"/>
          <p14:tracePt t="64468" x="5643563" y="2239963"/>
          <p14:tracePt t="64477" x="5630863" y="2252663"/>
          <p14:tracePt t="64489" x="5607050" y="2265363"/>
          <p14:tracePt t="64491" x="5581650" y="2278063"/>
          <p14:tracePt t="64501" x="5568950" y="2290763"/>
          <p14:tracePt t="64507" x="5543550" y="2303463"/>
          <p14:tracePt t="64517" x="5518150" y="2303463"/>
          <p14:tracePt t="64527" x="5494338" y="2303463"/>
          <p14:tracePt t="64531" x="5481638" y="2314575"/>
          <p14:tracePt t="64547" x="5468938" y="2314575"/>
          <p14:tracePt t="64557" x="5456238" y="2314575"/>
          <p14:tracePt t="64567" x="5443538" y="2314575"/>
          <p14:tracePt t="64587" x="5430838" y="2314575"/>
          <p14:tracePt t="64613" x="5418138" y="2314575"/>
          <p14:tracePt t="64627" x="5407025" y="2314575"/>
          <p14:tracePt t="64637" x="5394325" y="2303463"/>
          <p14:tracePt t="64653" x="5381625" y="2303463"/>
          <p14:tracePt t="64663" x="5368925" y="2290763"/>
          <p14:tracePt t="64667" x="5368925" y="2278063"/>
          <p14:tracePt t="64678" x="5356225" y="2278063"/>
          <p14:tracePt t="64689" x="5343525" y="2265363"/>
          <p14:tracePt t="64694" x="5318125" y="2252663"/>
          <p14:tracePt t="64704" x="5305425" y="2239963"/>
          <p14:tracePt t="64710" x="5294313" y="2239963"/>
          <p14:tracePt t="64719" x="5294313" y="2227263"/>
          <p14:tracePt t="64730" x="5281613" y="2227263"/>
          <p14:tracePt t="64733" x="5281613" y="2214563"/>
          <p14:tracePt t="64783" x="5268913" y="2214563"/>
          <p14:tracePt t="64830" x="5256213" y="2214563"/>
          <p14:tracePt t="64839" x="5243513" y="2190750"/>
          <p14:tracePt t="64849" x="5230813" y="2178050"/>
          <p14:tracePt t="64858" x="5205413" y="2165350"/>
          <p14:tracePt t="64865" x="5194300" y="2127250"/>
          <p14:tracePt t="64872" x="5168900" y="2101850"/>
          <p14:tracePt t="64880" x="5156200" y="2078038"/>
          <p14:tracePt t="64894" x="5130800" y="2052638"/>
          <p14:tracePt t="64896" x="5130800" y="2027238"/>
          <p14:tracePt t="64908" x="5118100" y="2014538"/>
          <p14:tracePt t="64909" x="5105400" y="2014538"/>
          <p14:tracePt t="64921" x="5105400" y="2001838"/>
          <p14:tracePt t="64976" x="5105400" y="1989138"/>
          <p14:tracePt t="64985" x="5092700" y="1989138"/>
          <p14:tracePt t="64991" x="5092700" y="1978025"/>
          <p14:tracePt t="65001" x="5092700" y="1965325"/>
          <p14:tracePt t="65011" x="5092700" y="1952625"/>
          <p14:tracePt t="65027" x="5092700" y="1939925"/>
          <p14:tracePt t="65031" x="5092700" y="1927225"/>
          <p14:tracePt t="65040" x="5092700" y="1914525"/>
          <p14:tracePt t="65050" x="5081588" y="1914525"/>
          <p14:tracePt t="65067" x="5081588" y="1901825"/>
          <p14:tracePt t="65131" x="5068888" y="1889125"/>
          <p14:tracePt t="65137" x="5068888" y="1876425"/>
          <p14:tracePt t="65154" x="5068888" y="1852613"/>
          <p14:tracePt t="65163" x="5068888" y="1827213"/>
          <p14:tracePt t="65173" x="5068888" y="1801813"/>
          <p14:tracePt t="65177" x="5056188" y="1765300"/>
          <p14:tracePt t="65187" x="5043488" y="1739900"/>
          <p14:tracePt t="65192" x="5043488" y="1689100"/>
          <p14:tracePt t="65203" x="5043488" y="1652588"/>
          <p14:tracePt t="65213" x="5043488" y="1627188"/>
          <p14:tracePt t="65217" x="5043488" y="1601788"/>
          <p14:tracePt t="65227" x="5043488" y="1576388"/>
          <p14:tracePt t="65233" x="5043488" y="1563688"/>
          <p14:tracePt t="65591" x="5043488" y="1576388"/>
          <p14:tracePt t="65594" x="5043488" y="1589088"/>
          <p14:tracePt t="65607" x="5043488" y="1627188"/>
          <p14:tracePt t="65617" x="5056188" y="1639888"/>
          <p14:tracePt t="65621" x="5056188" y="1652588"/>
          <p14:tracePt t="65631" x="5056188" y="1676400"/>
          <p14:tracePt t="65636" x="5068888" y="1701800"/>
          <p14:tracePt t="65647" x="5068888" y="1714500"/>
          <p14:tracePt t="65657" x="5068888" y="1727200"/>
          <p14:tracePt t="65660" x="5068888" y="1739900"/>
          <p14:tracePt t="65671" x="5068888" y="1776413"/>
          <p14:tracePt t="65687" x="5068888" y="1789113"/>
          <p14:tracePt t="65718" x="5068888" y="1801813"/>
          <p14:tracePt t="65727" x="5068888" y="1814513"/>
          <p14:tracePt t="65743" x="5068888" y="1827213"/>
          <p14:tracePt t="65763" x="5068888" y="1839913"/>
          <p14:tracePt t="65768" x="5068888" y="1852613"/>
          <p14:tracePt t="65777" x="5068888" y="1865313"/>
          <p14:tracePt t="65783" x="5068888" y="1876425"/>
          <p14:tracePt t="65793" x="5068888" y="1889125"/>
          <p14:tracePt t="65797" x="5068888" y="1901825"/>
          <p14:tracePt t="65808" x="5068888" y="1914525"/>
          <p14:tracePt t="65818" x="5068888" y="1927225"/>
          <p14:tracePt t="65824" x="5068888" y="1952625"/>
          <p14:tracePt t="65840" x="5068888" y="1965325"/>
          <p14:tracePt t="65850" x="5068888" y="1978025"/>
          <p14:tracePt t="65864" x="5068888" y="2001838"/>
          <p14:tracePt t="65888" x="5068888" y="2014538"/>
          <p14:tracePt t="65890" x="5068888" y="2027238"/>
          <p14:tracePt t="65900" x="5068888" y="2039938"/>
          <p14:tracePt t="65904" x="5068888" y="2052638"/>
          <p14:tracePt t="65913" x="5068888" y="2065338"/>
          <p14:tracePt t="65920" x="5081588" y="2078038"/>
          <p14:tracePt t="65929" x="5081588" y="2089150"/>
          <p14:tracePt t="65940" x="5081588" y="2101850"/>
          <p14:tracePt t="65943" x="5081588" y="2114550"/>
          <p14:tracePt t="65957" x="5092700" y="2114550"/>
          <p14:tracePt t="65987" x="5092700" y="2127250"/>
          <p14:tracePt t="66431" x="5118100" y="2127250"/>
          <p14:tracePt t="66439" x="5118100" y="2139950"/>
          <p14:tracePt t="66443" x="5130800" y="2152650"/>
          <p14:tracePt t="66453" x="5181600" y="2165350"/>
          <p14:tracePt t="66459" x="5194300" y="2178050"/>
          <p14:tracePt t="66469" x="5218113" y="2190750"/>
          <p14:tracePt t="66479" x="5230813" y="2190750"/>
          <p14:tracePt t="66484" x="5243513" y="2201863"/>
          <p14:tracePt t="66493" x="5256213" y="2214563"/>
          <p14:tracePt t="66499" x="5268913" y="2214563"/>
          <p14:tracePt t="66509" x="5281613" y="2214563"/>
          <p14:tracePt t="66518" x="5294313" y="2214563"/>
          <p14:tracePt t="66522" x="5305425" y="2214563"/>
          <p14:tracePt t="66619" x="5318125" y="2214563"/>
          <p14:tracePt t="67115" x="5318125" y="2201863"/>
          <p14:tracePt t="67125" x="5318125" y="2178050"/>
          <p14:tracePt t="67130" x="5318125" y="2127250"/>
          <p14:tracePt t="67139" x="5318125" y="2027238"/>
          <p14:tracePt t="67146" x="5318125" y="1978025"/>
          <p14:tracePt t="67155" x="5318125" y="1901825"/>
          <p14:tracePt t="67166" x="5318125" y="1827213"/>
          <p14:tracePt t="67169" x="5318125" y="1765300"/>
          <p14:tracePt t="67179" x="5318125" y="1689100"/>
          <p14:tracePt t="67185" x="5318125" y="1627188"/>
          <p14:tracePt t="67195" x="5318125" y="1552575"/>
          <p14:tracePt t="67205" x="5318125" y="1489075"/>
          <p14:tracePt t="67209" x="5318125" y="1450975"/>
          <p14:tracePt t="67221" x="5318125" y="1439863"/>
          <p14:tracePt t="67225" x="5318125" y="1414463"/>
          <p14:tracePt t="67235" x="5318125" y="1389063"/>
          <p14:tracePt t="67262" x="5318125" y="1376363"/>
          <p14:tracePt t="67464" x="5318125" y="1389063"/>
          <p14:tracePt t="67469" x="5318125" y="1401763"/>
          <p14:tracePt t="67478" x="5318125" y="1427163"/>
          <p14:tracePt t="67488" x="5318125" y="1450975"/>
          <p14:tracePt t="67493" x="5318125" y="1501775"/>
          <p14:tracePt t="67504" x="5305425" y="1539875"/>
          <p14:tracePt t="67507" x="5294313" y="1589088"/>
          <p14:tracePt t="67517" x="5268913" y="1627188"/>
          <p14:tracePt t="67528" x="5256213" y="1689100"/>
          <p14:tracePt t="67535" x="5243513" y="1727200"/>
          <p14:tracePt t="67543" x="5230813" y="1739900"/>
          <p14:tracePt t="67548" x="5205413" y="1801813"/>
          <p14:tracePt t="67559" x="5205413" y="1814513"/>
          <p14:tracePt t="67569" x="5205413" y="1827213"/>
          <p14:tracePt t="67573" x="5194300" y="1852613"/>
          <p14:tracePt t="67584" x="5194300" y="1865313"/>
          <p14:tracePt t="67590" x="5181600" y="1876425"/>
          <p14:tracePt t="68229" x="5181600" y="1889125"/>
          <p14:tracePt t="68233" x="5181600" y="1901825"/>
          <p14:tracePt t="68244" x="5194300" y="1927225"/>
          <p14:tracePt t="68249" x="5194300" y="1952625"/>
          <p14:tracePt t="68260" x="5205413" y="1965325"/>
          <p14:tracePt t="68270" x="5218113" y="1989138"/>
          <p14:tracePt t="68275" x="5218113" y="2001838"/>
          <p14:tracePt t="68285" x="5218113" y="2027238"/>
          <p14:tracePt t="68289" x="5218113" y="2039938"/>
          <p14:tracePt t="68308" x="5230813" y="2052638"/>
          <p14:tracePt t="68329" x="5243513" y="2052638"/>
          <p14:tracePt t="68834" x="5256213" y="2052638"/>
          <p14:tracePt t="68975" x="5256213" y="2078038"/>
          <p14:tracePt t="68985" x="5268913" y="2078038"/>
          <p14:tracePt t="68990" x="5268913" y="2101850"/>
          <p14:tracePt t="69001" x="5281613" y="2114550"/>
          <p14:tracePt t="69015" x="5281613" y="2127250"/>
          <p14:tracePt t="69041" x="5281613" y="2139950"/>
          <p14:tracePt t="69067" x="5294313" y="2139950"/>
          <p14:tracePt t="69081" x="5294313" y="2152650"/>
          <p14:tracePt t="69097" x="5294313" y="2165350"/>
          <p14:tracePt t="69107" x="5305425" y="2178050"/>
          <p14:tracePt t="69195" x="5305425" y="2190750"/>
          <p14:tracePt t="69234" x="5318125" y="2190750"/>
          <p14:tracePt t="69485" x="5330825" y="2190750"/>
          <p14:tracePt t="69496" x="5356225" y="2201863"/>
          <p14:tracePt t="69499" x="5368925" y="2214563"/>
          <p14:tracePt t="69509" x="5394325" y="2239963"/>
          <p14:tracePt t="69515" x="5418138" y="2252663"/>
          <p14:tracePt t="69525" x="5418138" y="2278063"/>
          <p14:tracePt t="69536" x="5430838" y="2278063"/>
          <p14:tracePt t="69541" x="5443538" y="2278063"/>
          <p14:tracePt t="69711" x="5456238" y="2265363"/>
          <p14:tracePt t="69739" x="5456238" y="2252663"/>
          <p14:tracePt t="70115" x="5468938" y="2239963"/>
          <p14:tracePt t="70559" x="5468938" y="2252663"/>
          <p14:tracePt t="70563" x="5481638" y="2265363"/>
          <p14:tracePt t="70575" x="5481638" y="2290763"/>
          <p14:tracePt t="70588" x="5481638" y="2303463"/>
          <p14:tracePt t="70599" x="5481638" y="2314575"/>
          <p14:tracePt t="70605" x="5481638" y="2327275"/>
          <p14:tracePt t="70639" x="5481638" y="2339975"/>
          <p14:tracePt t="70645" x="5481638" y="2352675"/>
          <p14:tracePt t="70655" x="5481638" y="2365375"/>
          <p14:tracePt t="70665" x="5481638" y="2378075"/>
          <p14:tracePt t="70669" x="5481638" y="2403475"/>
          <p14:tracePt t="70681" x="5481638" y="2427288"/>
          <p14:tracePt t="70685" x="5481638" y="2452688"/>
          <p14:tracePt t="70695" x="5481638" y="2478088"/>
          <p14:tracePt t="70706" x="5481638" y="2490788"/>
          <p14:tracePt t="70710" x="5481638" y="2527300"/>
          <p14:tracePt t="70721" x="5481638" y="2540000"/>
          <p14:tracePt t="70725" x="5481638" y="2552700"/>
          <p14:tracePt t="70745" x="5481638" y="2565400"/>
          <p14:tracePt t="70775" x="5481638" y="2578100"/>
          <p14:tracePt t="70800" x="5481638" y="2590800"/>
          <p14:tracePt t="70827" x="5481638" y="2603500"/>
          <p14:tracePt t="70831" x="5494338" y="2603500"/>
          <p14:tracePt t="70841" x="5494338" y="2616200"/>
          <p14:tracePt t="70857" x="5494338" y="2627313"/>
          <p14:tracePt t="70867" x="5494338" y="2640013"/>
          <p14:tracePt t="70871" x="5494338" y="2652713"/>
          <p14:tracePt t="70881" x="5507038" y="2652713"/>
          <p14:tracePt t="70887" x="5507038" y="2678113"/>
          <p14:tracePt t="70897" x="5507038" y="2690813"/>
          <p14:tracePt t="70907" x="5507038" y="2716213"/>
          <p14:tracePt t="70913" x="5507038" y="2728913"/>
          <p14:tracePt t="70923" x="5507038" y="2752725"/>
          <p14:tracePt t="70927" x="5507038" y="2778125"/>
          <p14:tracePt t="70937" x="5507038" y="2803525"/>
          <p14:tracePt t="70947" x="5518150" y="2816225"/>
          <p14:tracePt t="70953" x="5518150" y="2840038"/>
          <p14:tracePt t="70967" x="5518150" y="2852738"/>
          <p14:tracePt t="70993" x="5518150" y="2865438"/>
          <p14:tracePt t="71033" x="5518150" y="2878138"/>
          <p14:tracePt t="71043" x="5530850" y="2890838"/>
          <p14:tracePt t="71048" x="5530850" y="2903538"/>
          <p14:tracePt t="71059" x="5543550" y="2916238"/>
          <p14:tracePt t="71069" x="5543550" y="2928938"/>
          <p14:tracePt t="71073" x="5556250" y="2952750"/>
          <p14:tracePt t="71083" x="5556250" y="2978150"/>
          <p14:tracePt t="71089" x="5568950" y="2990850"/>
          <p14:tracePt t="71099" x="5568950" y="3028950"/>
          <p14:tracePt t="71113" x="5581650" y="3054350"/>
          <p14:tracePt t="71123" x="5581650" y="3078163"/>
          <p14:tracePt t="71129" x="5594350" y="3078163"/>
          <p14:tracePt t="71139" x="5594350" y="3090863"/>
          <p14:tracePt t="71155" x="5594350" y="3103563"/>
          <p14:tracePt t="71169" x="5594350" y="3116263"/>
          <p14:tracePt t="71189" x="5594350" y="3128963"/>
          <p14:tracePt t="71205" x="5594350" y="3141663"/>
          <p14:tracePt t="71210" x="5594350" y="3154363"/>
          <p14:tracePt t="71229" x="5607050" y="3178175"/>
          <p14:tracePt t="71235" x="5607050" y="3190875"/>
          <p14:tracePt t="71245" x="5607050" y="3203575"/>
          <p14:tracePt t="71248" x="5607050" y="3216275"/>
          <p14:tracePt t="71261" x="5619750" y="3216275"/>
          <p14:tracePt t="71271" x="5619750" y="3228975"/>
          <p14:tracePt t="71291" x="5619750" y="3241675"/>
          <p14:tracePt t="71352" x="5619750" y="3254375"/>
          <p14:tracePt t="71366" x="5619750" y="3267075"/>
          <p14:tracePt t="71382" x="5619750" y="3278188"/>
          <p14:tracePt t="71407" x="5619750" y="3290888"/>
          <p14:tracePt t="71411" x="5630863" y="3290888"/>
          <p14:tracePt t="71776" x="5619750" y="3290888"/>
          <p14:tracePt t="74605" x="5607050" y="3290888"/>
          <p14:tracePt t="75341" x="5594350" y="3290888"/>
          <p14:tracePt t="75477" x="5594350" y="3278188"/>
          <p14:tracePt t="75491" x="5594350" y="3267075"/>
          <p14:tracePt t="75501" x="5594350" y="3254375"/>
          <p14:tracePt t="76194" x="5594350" y="3241675"/>
          <p14:tracePt t="77653" x="5594350" y="3228975"/>
          <p14:tracePt t="77661" x="5594350" y="3190875"/>
          <p14:tracePt t="77666" x="5607050" y="3165475"/>
          <p14:tracePt t="77675" x="5607050" y="3141663"/>
          <p14:tracePt t="77686" x="5607050" y="3116263"/>
          <p14:tracePt t="77691" x="5619750" y="3103563"/>
          <p14:tracePt t="77701" x="5619750" y="3078163"/>
          <p14:tracePt t="77705" x="5630863" y="3054350"/>
          <p14:tracePt t="77715" x="5630863" y="3028950"/>
          <p14:tracePt t="77727" x="5630863" y="3003550"/>
          <p14:tracePt t="77732" x="5630863" y="2965450"/>
          <p14:tracePt t="77742" x="5630863" y="2952750"/>
          <p14:tracePt t="77748" x="5630863" y="2928938"/>
          <p14:tracePt t="77757" x="5630863" y="2903538"/>
          <p14:tracePt t="77767" x="5630863" y="2890838"/>
          <p14:tracePt t="77771" x="5630863" y="2878138"/>
          <p14:tracePt t="77782" x="5630863" y="2865438"/>
          <p14:tracePt t="77807" x="5630863" y="2852738"/>
          <p14:tracePt t="77811" x="5630863" y="2828925"/>
          <p14:tracePt t="77827" x="5630863" y="2803525"/>
          <p14:tracePt t="77837" x="5619750" y="2790825"/>
          <p14:tracePt t="77847" x="5619750" y="2778125"/>
          <p14:tracePt t="77853" x="5619750" y="2765425"/>
          <p14:tracePt t="77863" x="5607050" y="2752725"/>
          <p14:tracePt t="77867" x="5607050" y="2740025"/>
          <p14:tracePt t="77877" x="5607050" y="2716213"/>
          <p14:tracePt t="77898" x="5607050" y="2703513"/>
          <p14:tracePt t="77903" x="5607050" y="2678113"/>
          <p14:tracePt t="77907" x="5607050" y="2652713"/>
          <p14:tracePt t="77918" x="5607050" y="2627313"/>
          <p14:tracePt t="77928" x="5607050" y="2603500"/>
          <p14:tracePt t="77933" x="5607050" y="2590800"/>
          <p14:tracePt t="77944" x="5607050" y="2565400"/>
          <p14:tracePt t="77950" x="5607050" y="2540000"/>
          <p14:tracePt t="77960" x="5607050" y="2527300"/>
          <p14:tracePt t="77970" x="5607050" y="2516188"/>
          <p14:tracePt t="77973" x="5607050" y="2490788"/>
          <p14:tracePt t="77984" x="5607050" y="2465388"/>
          <p14:tracePt t="77990" x="5594350" y="2465388"/>
          <p14:tracePt t="77999" x="5594350" y="2439988"/>
          <p14:tracePt t="78009" x="5594350" y="2427288"/>
          <p14:tracePt t="78013" x="5594350" y="2414588"/>
          <p14:tracePt t="78023" x="5594350" y="2403475"/>
          <p14:tracePt t="78039" x="5594350" y="2378075"/>
          <p14:tracePt t="78052" x="5594350" y="2352675"/>
          <p14:tracePt t="78069" x="5594350" y="2327275"/>
          <p14:tracePt t="78089" x="5594350" y="2314575"/>
          <p14:tracePt t="78097" x="5594350" y="2303463"/>
          <p14:tracePt t="78109" x="5594350" y="2278063"/>
          <p14:tracePt t="78119" x="5594350" y="2265363"/>
          <p14:tracePt t="78135" x="5594350" y="2252663"/>
          <p14:tracePt t="78145" x="5594350" y="2239963"/>
          <p14:tracePt t="78176" x="5594350" y="2227263"/>
          <p14:tracePt t="78203" x="5594350" y="2214563"/>
          <p14:tracePt t="78212" x="5594350" y="2178050"/>
          <p14:tracePt t="78225" x="5594350" y="2152650"/>
          <p14:tracePt t="78231" x="5594350" y="2139950"/>
          <p14:tracePt t="78241" x="5594350" y="2114550"/>
          <p14:tracePt t="78255" x="5594350" y="2101850"/>
          <p14:tracePt t="78265" x="5594350" y="2089150"/>
          <p14:tracePt t="78271" x="5594350" y="2078038"/>
          <p14:tracePt t="78901" x="5594350" y="2101850"/>
          <p14:tracePt t="78912" x="5594350" y="2114550"/>
          <p14:tracePt t="78918" x="5607050" y="2139950"/>
          <p14:tracePt t="78927" x="5607050" y="2152650"/>
          <p14:tracePt t="78930" x="5607050" y="2165350"/>
          <p14:tracePt t="78941" x="5619750" y="2201863"/>
          <p14:tracePt t="78951" x="5619750" y="2214563"/>
          <p14:tracePt t="78957" x="5619750" y="2227263"/>
          <p14:tracePt t="78967" x="5619750" y="2239963"/>
          <p14:tracePt t="78971" x="5619750" y="2278063"/>
          <p14:tracePt t="78981" x="5619750" y="2290763"/>
          <p14:tracePt t="78993" x="5619750" y="2314575"/>
          <p14:tracePt t="78997" x="5619750" y="2327275"/>
          <p14:tracePt t="79007" x="5630863" y="2365375"/>
          <p14:tracePt t="79014" x="5630863" y="2390775"/>
          <p14:tracePt t="79024" x="5630863" y="2427288"/>
          <p14:tracePt t="79033" x="5643563" y="2465388"/>
          <p14:tracePt t="79037" x="5643563" y="2503488"/>
          <p14:tracePt t="79047" x="5643563" y="2552700"/>
          <p14:tracePt t="79053" x="5643563" y="2590800"/>
          <p14:tracePt t="79063" x="5643563" y="2640013"/>
          <p14:tracePt t="79073" x="5643563" y="2665413"/>
          <p14:tracePt t="79077" x="5643563" y="2703513"/>
          <p14:tracePt t="79087" x="5643563" y="2728913"/>
          <p14:tracePt t="79095" x="5643563" y="2752725"/>
          <p14:tracePt t="79108" x="5643563" y="2778125"/>
          <p14:tracePt t="79112" x="5643563" y="2803525"/>
          <p14:tracePt t="79118" x="5643563" y="2816225"/>
          <p14:tracePt t="79130" x="5643563" y="2840038"/>
          <p14:tracePt t="79132" x="5643563" y="2852738"/>
          <p14:tracePt t="79144" x="5643563" y="2865438"/>
          <p14:tracePt t="79154" x="5643563" y="2878138"/>
          <p14:tracePt t="79161" x="5656263" y="2903538"/>
          <p14:tracePt t="79169" x="5656263" y="2916238"/>
          <p14:tracePt t="79173" x="5656263" y="2928938"/>
          <p14:tracePt t="79183" x="5668963" y="2952750"/>
          <p14:tracePt t="79193" x="5668963" y="2965450"/>
          <p14:tracePt t="79198" x="5668963" y="2978150"/>
          <p14:tracePt t="79209" x="5668963" y="2990850"/>
          <p14:tracePt t="79213" x="5668963" y="3016250"/>
          <p14:tracePt t="79225" x="5681663" y="3041650"/>
          <p14:tracePt t="79235" x="5681663" y="3078163"/>
          <p14:tracePt t="79239" x="5681663" y="3090863"/>
          <p14:tracePt t="79249" x="5681663" y="3116263"/>
          <p14:tracePt t="79255" x="5681663" y="3141663"/>
          <p14:tracePt t="79265" x="5681663" y="3178175"/>
          <p14:tracePt t="79279" x="5681663" y="3190875"/>
          <p14:tracePt t="79289" x="5681663" y="3203575"/>
          <p14:tracePt t="79305" x="5681663" y="3216275"/>
          <p14:tracePt t="79315" x="5681663" y="3228975"/>
          <p14:tracePt t="79329" x="5681663" y="3241675"/>
          <p14:tracePt t="79362" x="5681663" y="3254375"/>
          <p14:tracePt t="79385" x="5681663" y="3267075"/>
          <p14:tracePt t="79401" x="5681663" y="3278188"/>
          <p14:tracePt t="80279" x="5668963" y="3278188"/>
          <p14:tracePt t="80299" x="5668963" y="3267075"/>
          <p14:tracePt t="80303" x="5656263" y="3228975"/>
          <p14:tracePt t="80313" x="5643563" y="3165475"/>
          <p14:tracePt t="80323" x="5643563" y="3103563"/>
          <p14:tracePt t="80329" x="5630863" y="3028950"/>
          <p14:tracePt t="80339" x="5630863" y="2965450"/>
          <p14:tracePt t="80343" x="5630863" y="2890838"/>
          <p14:tracePt t="80354" x="5630863" y="2790825"/>
          <p14:tracePt t="80363" x="5619750" y="2728913"/>
          <p14:tracePt t="80369" x="5619750" y="2690813"/>
          <p14:tracePt t="80379" x="5619750" y="2665413"/>
          <p14:tracePt t="80385" x="5619750" y="2616200"/>
          <p14:tracePt t="80395" x="5619750" y="2578100"/>
          <p14:tracePt t="80401" x="5619750" y="2540000"/>
          <p14:tracePt t="80410" x="5619750" y="2503488"/>
          <p14:tracePt t="80415" x="5619750" y="2478088"/>
          <p14:tracePt t="80426" x="5619750" y="2465388"/>
          <p14:tracePt t="80434" x="5619750" y="2439988"/>
          <p14:tracePt t="80441" x="5619750" y="2427288"/>
          <p14:tracePt t="80451" x="5619750" y="2403475"/>
          <p14:tracePt t="80465" x="5619750" y="2390775"/>
          <p14:tracePt t="80561" x="5619750" y="2378075"/>
          <p14:tracePt t="80683" x="5619750" y="2365375"/>
          <p14:tracePt t="80694" x="5619750" y="2352675"/>
          <p14:tracePt t="80697" x="5619750" y="2339975"/>
          <p14:tracePt t="80707" x="5619750" y="2327275"/>
          <p14:tracePt t="80719" x="5619750" y="2314575"/>
          <p14:tracePt t="80723" x="5619750" y="2303463"/>
          <p14:tracePt t="81803" x="5630863" y="2303463"/>
          <p14:tracePt t="81950" x="5643563" y="2303463"/>
          <p14:tracePt t="84243" x="5656263" y="2303463"/>
          <p14:tracePt t="84405" x="5668963" y="2314575"/>
          <p14:tracePt t="84421" x="5681663" y="2327275"/>
          <p14:tracePt t="84431" x="5694363" y="2339975"/>
          <p14:tracePt t="84441" x="5694363" y="2352675"/>
          <p14:tracePt t="84618" x="5707063" y="2365375"/>
          <p14:tracePt t="84622" x="5707063" y="2378075"/>
          <p14:tracePt t="84647" x="5707063" y="2390775"/>
          <p14:tracePt t="84940" x="5719763" y="2390775"/>
          <p14:tracePt t="84956" x="5732463" y="2403475"/>
          <p14:tracePt t="84965" x="5732463" y="2414588"/>
          <p14:tracePt t="84971" x="5743575" y="2427288"/>
          <p14:tracePt t="84980" x="5743575" y="2452688"/>
          <p14:tracePt t="84986" x="5743575" y="2465388"/>
          <p14:tracePt t="84995" x="5756275" y="2478088"/>
          <p14:tracePt t="85005" x="5768975" y="2478088"/>
          <p14:tracePt t="85011" x="5768975" y="2490788"/>
          <p14:tracePt t="85052" x="5781675" y="2490788"/>
          <p14:tracePt t="85086" x="5794375" y="2490788"/>
          <p14:tracePt t="85128" x="5794375" y="2503488"/>
          <p14:tracePt t="85131" x="5807075" y="2527300"/>
          <p14:tracePt t="85141" x="5819775" y="2540000"/>
          <p14:tracePt t="85149" x="5819775" y="2565400"/>
          <p14:tracePt t="85158" x="5819775" y="2590800"/>
          <p14:tracePt t="85167" x="5832475" y="2627313"/>
          <p14:tracePt t="85176" x="5843588" y="2652713"/>
          <p14:tracePt t="85180" x="5843588" y="2665413"/>
          <p14:tracePt t="85187" x="5856288" y="2690813"/>
          <p14:tracePt t="85223" x="5856288" y="2703513"/>
          <p14:tracePt t="85277" x="5868988" y="2703513"/>
          <p14:tracePt t="85307" x="5868988" y="2716213"/>
          <p14:tracePt t="85317" x="5868988" y="2728913"/>
          <p14:tracePt t="85327" x="5868988" y="2740025"/>
          <p14:tracePt t="85333" x="5881688" y="2765425"/>
          <p14:tracePt t="85343" x="5881688" y="2778125"/>
          <p14:tracePt t="85350" x="5881688" y="2803525"/>
          <p14:tracePt t="85359" x="5894388" y="2828925"/>
          <p14:tracePt t="85373" x="5894388" y="2840038"/>
          <p14:tracePt t="86302" x="5907088" y="2865438"/>
          <p14:tracePt t="86311" x="5919788" y="2865438"/>
          <p14:tracePt t="86318" x="5919788" y="2878138"/>
          <p14:tracePt t="86328" x="5932488" y="2890838"/>
          <p14:tracePt t="86334" x="5932488" y="2903538"/>
          <p14:tracePt t="86341" x="5932488" y="2916238"/>
          <p14:tracePt t="86351" x="5945188" y="2916238"/>
          <p14:tracePt t="86358" x="5945188" y="2928938"/>
          <p14:tracePt t="86373" x="5945188" y="2941638"/>
          <p14:tracePt t="86413" x="5956300" y="2941638"/>
          <p14:tracePt t="86423" x="5956300" y="2952750"/>
          <p14:tracePt t="86494" x="5956300" y="2965450"/>
          <p14:tracePt t="86513" x="5969000" y="2965450"/>
          <p14:tracePt t="86636" x="5969000" y="2978150"/>
          <p14:tracePt t="86650" x="5969000" y="2990850"/>
          <p14:tracePt t="86655" x="5969000" y="3003550"/>
          <p14:tracePt t="86665" x="5981700" y="3003550"/>
          <p14:tracePt t="86675" x="5981700" y="3016250"/>
          <p14:tracePt t="86679" x="5981700" y="3028950"/>
          <p14:tracePt t="86695" x="5994400" y="3041650"/>
          <p14:tracePt t="86756" x="5994400" y="3054350"/>
          <p14:tracePt t="86761" x="6007100" y="3054350"/>
          <p14:tracePt t="86816" x="6007100" y="3065463"/>
          <p14:tracePt t="87044" x="6007100" y="3078163"/>
          <p14:tracePt t="87053" x="6007100" y="3090863"/>
          <p14:tracePt t="87057" x="6007100" y="3103563"/>
          <p14:tracePt t="87074" x="6007100" y="3128963"/>
          <p14:tracePt t="87093" x="6007100" y="3141663"/>
          <p14:tracePt t="87099" x="6007100" y="3154363"/>
          <p14:tracePt t="87108" x="6007100" y="3165475"/>
          <p14:tracePt t="87113" x="6007100" y="3178175"/>
          <p14:tracePt t="87133" x="6007100" y="3190875"/>
          <p14:tracePt t="87149" x="6007100" y="3203575"/>
          <p14:tracePt t="87164" x="6007100" y="3216275"/>
          <p14:tracePt t="87205" x="6007100" y="3228975"/>
          <p14:tracePt t="87255" x="6007100" y="3241675"/>
          <p14:tracePt t="88219" x="5994400" y="3241675"/>
          <p14:tracePt t="88228" x="5969000" y="3241675"/>
          <p14:tracePt t="88239" x="5956300" y="3241675"/>
          <p14:tracePt t="88243" x="5956300" y="3228975"/>
          <p14:tracePt t="88253" x="5945188" y="3228975"/>
          <p14:tracePt t="88259" x="5932488" y="3228975"/>
          <p14:tracePt t="88269" x="5932488" y="3216275"/>
          <p14:tracePt t="88293" x="5919788" y="3216275"/>
          <p14:tracePt t="88299" x="5907088" y="3216275"/>
          <p14:tracePt t="88309" x="5894388" y="3216275"/>
          <p14:tracePt t="88319" x="5881688" y="3216275"/>
          <p14:tracePt t="88323" x="5881688" y="3203575"/>
          <p14:tracePt t="88335" x="5868988" y="3203575"/>
          <p14:tracePt t="88339" x="5843588" y="3203575"/>
          <p14:tracePt t="88359" x="5819775" y="3190875"/>
          <p14:tracePt t="88365" x="5768975" y="3178175"/>
          <p14:tracePt t="88375" x="5756275" y="3178175"/>
          <p14:tracePt t="88379" x="5743575" y="3178175"/>
          <p14:tracePt t="88389" x="5719763" y="3165475"/>
          <p14:tracePt t="88399" x="5707063" y="3165475"/>
          <p14:tracePt t="88405" x="5681663" y="3154363"/>
          <p14:tracePt t="88415" x="5656263" y="3154363"/>
          <p14:tracePt t="88430" x="5643563" y="3154363"/>
          <p14:tracePt t="88445" x="5630863" y="3154363"/>
          <p14:tracePt t="88472" x="5619750" y="3154363"/>
          <p14:tracePt t="88501" x="5607050" y="3154363"/>
          <p14:tracePt t="88535" x="5594350" y="3154363"/>
          <p14:tracePt t="88552" x="5594350" y="3165475"/>
          <p14:tracePt t="88619" x="5581650" y="3165475"/>
          <p14:tracePt t="88714" x="5581650" y="3178175"/>
          <p14:tracePt t="88723" x="5568950" y="3178175"/>
          <p14:tracePt t="88743" x="5556250" y="3178175"/>
          <p14:tracePt t="88767" x="5543550" y="3190875"/>
          <p14:tracePt t="88793" x="5530850" y="3190875"/>
          <p14:tracePt t="88803" x="5518150" y="3190875"/>
          <p14:tracePt t="88810" x="5507038" y="3190875"/>
          <p14:tracePt t="88819" x="5494338" y="3190875"/>
          <p14:tracePt t="88823" x="5468938" y="3190875"/>
          <p14:tracePt t="88833" x="5443538" y="3190875"/>
          <p14:tracePt t="88844" x="5430838" y="3190875"/>
          <p14:tracePt t="88849" x="5418138" y="3190875"/>
          <p14:tracePt t="88859" x="5394325" y="3190875"/>
          <p14:tracePt t="88863" x="5368925" y="3190875"/>
          <p14:tracePt t="88872" x="5356225" y="3190875"/>
          <p14:tracePt t="88884" x="5343525" y="3190875"/>
          <p14:tracePt t="88890" x="5330825" y="3190875"/>
          <p14:tracePt t="88900" x="5305425" y="3190875"/>
          <p14:tracePt t="88903" x="5294313" y="3203575"/>
          <p14:tracePt t="88916" x="5268913" y="3203575"/>
          <p14:tracePt t="88925" x="5256213" y="3203575"/>
          <p14:tracePt t="88930" x="5243513" y="3203575"/>
          <p14:tracePt t="88946" x="5230813" y="3203575"/>
          <p14:tracePt t="88969" x="5218113" y="3203575"/>
          <p14:tracePt t="88995" x="5205413" y="3203575"/>
          <p14:tracePt t="89005" x="5194300" y="3203575"/>
          <p14:tracePt t="89009" x="5181600" y="3203575"/>
          <p14:tracePt t="89019" x="5156200" y="3203575"/>
          <p14:tracePt t="89025" x="5143500" y="3203575"/>
          <p14:tracePt t="89035" x="5118100" y="3203575"/>
          <p14:tracePt t="89045" x="5081588" y="3203575"/>
          <p14:tracePt t="89051" x="5018088" y="3203575"/>
          <p14:tracePt t="89062" x="4918075" y="3203575"/>
          <p14:tracePt t="89065" x="4856163" y="3203575"/>
          <p14:tracePt t="89076" x="4792663" y="3203575"/>
          <p14:tracePt t="89085" x="4730750" y="3203575"/>
          <p14:tracePt t="89091" x="4679950" y="3203575"/>
          <p14:tracePt t="89101" x="4630738" y="3203575"/>
          <p14:tracePt t="89105" x="4605338" y="3216275"/>
          <p14:tracePt t="89120" x="4567238" y="3216275"/>
          <p14:tracePt t="89125" x="4530725" y="3216275"/>
          <p14:tracePt t="89131" x="4492625" y="3216275"/>
          <p14:tracePt t="89141" x="4479925" y="3216275"/>
          <p14:tracePt t="89147" x="4443413" y="3216275"/>
          <p14:tracePt t="89156" x="4418013" y="3216275"/>
          <p14:tracePt t="89166" x="4405313" y="3203575"/>
          <p14:tracePt t="89170" x="4379913" y="3190875"/>
          <p14:tracePt t="89181" x="4354513" y="3190875"/>
          <p14:tracePt t="89187" x="4341813" y="3190875"/>
          <p14:tracePt t="89197" x="4318000" y="3190875"/>
          <p14:tracePt t="89207" x="4292600" y="3190875"/>
          <p14:tracePt t="89211" x="4267200" y="3178175"/>
          <p14:tracePt t="89220" x="4230688" y="3178175"/>
          <p14:tracePt t="89227" x="4192588" y="3178175"/>
          <p14:tracePt t="89237" x="4154488" y="3178175"/>
          <p14:tracePt t="89246" x="4117975" y="3178175"/>
          <p14:tracePt t="89250" x="4067175" y="3178175"/>
          <p14:tracePt t="89262" x="4041775" y="3178175"/>
          <p14:tracePt t="89266" x="4005263" y="3178175"/>
          <p14:tracePt t="89277" x="3979863" y="3178175"/>
          <p14:tracePt t="89287" x="3941763" y="3178175"/>
          <p14:tracePt t="89294" x="3916363" y="3178175"/>
          <p14:tracePt t="89303" x="3905250" y="3178175"/>
          <p14:tracePt t="89307" x="3879850" y="3178175"/>
          <p14:tracePt t="89317" x="3854450" y="3178175"/>
          <p14:tracePt t="89327" x="3841750" y="3178175"/>
          <p14:tracePt t="89333" x="3829050" y="3178175"/>
          <p14:tracePt t="89343" x="3792538" y="3178175"/>
          <p14:tracePt t="89357" x="3779838" y="3178175"/>
          <p14:tracePt t="89367" x="3767138" y="3178175"/>
          <p14:tracePt t="89383" x="3741738" y="3178175"/>
          <p14:tracePt t="89399" x="3729038" y="3178175"/>
          <p14:tracePt t="89411" x="3716338" y="3178175"/>
          <p14:tracePt t="89413" x="3703638" y="3190875"/>
          <p14:tracePt t="89423" x="3679825" y="3190875"/>
          <p14:tracePt t="89429" x="3641725" y="3190875"/>
          <p14:tracePt t="89439" x="3616325" y="3190875"/>
          <p14:tracePt t="89450" x="3590925" y="3203575"/>
          <p14:tracePt t="89453" x="3567113" y="3203575"/>
          <p14:tracePt t="89463" x="3529013" y="3203575"/>
          <p14:tracePt t="89470" x="3479800" y="3203575"/>
          <p14:tracePt t="89480" x="3429000" y="3203575"/>
          <p14:tracePt t="89490" x="3378200" y="3203575"/>
          <p14:tracePt t="89496" x="3328988" y="3203575"/>
          <p14:tracePt t="89505" x="3290888" y="3203575"/>
          <p14:tracePt t="89513" x="3254375" y="3203575"/>
          <p14:tracePt t="89519" x="3228975" y="3216275"/>
          <p14:tracePt t="89529" x="3203575" y="3216275"/>
          <p14:tracePt t="89535" x="3190875" y="3216275"/>
          <p14:tracePt t="89546" x="3178175" y="3216275"/>
          <p14:tracePt t="89560" x="3165475" y="3228975"/>
          <p14:tracePt t="89576" x="3154363" y="3228975"/>
          <p14:tracePt t="89611" x="3141663" y="3228975"/>
          <p14:tracePt t="89627" x="3128963" y="3228975"/>
          <p14:tracePt t="89641" x="3103563" y="3228975"/>
          <p14:tracePt t="89651" x="3090863" y="3228975"/>
          <p14:tracePt t="89656" x="3054350" y="3241675"/>
          <p14:tracePt t="89665" x="3003550" y="3241675"/>
          <p14:tracePt t="89671" x="2928938" y="3241675"/>
          <p14:tracePt t="89681" x="2852738" y="3254375"/>
          <p14:tracePt t="89691" x="2765425" y="3254375"/>
          <p14:tracePt t="89695" x="2690813" y="3254375"/>
          <p14:tracePt t="89705" x="2627313" y="3267075"/>
          <p14:tracePt t="89711" x="2552700" y="3267075"/>
          <p14:tracePt t="89727" x="2516188" y="3267075"/>
          <p14:tracePt t="89731" x="2478088" y="3267075"/>
          <p14:tracePt t="89737" x="2465388" y="3267075"/>
          <p14:tracePt t="89747" x="2452688" y="3267075"/>
          <p14:tracePt t="89751" x="2439988" y="3267075"/>
          <p14:tracePt t="89771" x="2427288" y="3278188"/>
          <p14:tracePt t="89791" x="2414588" y="3278188"/>
          <p14:tracePt t="89818" x="2403475" y="3278188"/>
          <p14:tracePt t="90030" x="2403475" y="3290888"/>
          <p14:tracePt t="90297" x="2414588" y="3290888"/>
          <p14:tracePt t="90301" x="2427288" y="3290888"/>
          <p14:tracePt t="90311" x="2465388" y="3290888"/>
          <p14:tracePt t="90317" x="2478088" y="3290888"/>
          <p14:tracePt t="90327" x="2516188" y="3290888"/>
          <p14:tracePt t="90337" x="2552700" y="3290888"/>
          <p14:tracePt t="90342" x="2590800" y="3278188"/>
          <p14:tracePt t="90351" x="2616200" y="3267075"/>
          <p14:tracePt t="90357" x="2640013" y="3267075"/>
          <p14:tracePt t="90367" x="2665413" y="3267075"/>
          <p14:tracePt t="90377" x="2678113" y="3267075"/>
          <p14:tracePt t="90397" x="2690813" y="3267075"/>
          <p14:tracePt t="90408" x="2703513" y="3267075"/>
          <p14:tracePt t="90433" x="2716213" y="3267075"/>
          <p14:tracePt t="90437" x="2740025" y="3267075"/>
          <p14:tracePt t="90447" x="2752725" y="3267075"/>
          <p14:tracePt t="90458" x="2765425" y="3267075"/>
          <p14:tracePt t="90462" x="2778125" y="3254375"/>
          <p14:tracePt t="90474" x="2790825" y="3254375"/>
          <p14:tracePt t="90477" x="2816225" y="3254375"/>
          <p14:tracePt t="90488" x="2840038" y="3254375"/>
          <p14:tracePt t="90497" x="2865438" y="3254375"/>
          <p14:tracePt t="90513" x="2878138" y="3241675"/>
          <p14:tracePt t="90529" x="2890838" y="3241675"/>
          <p14:tracePt t="90542" x="2890838" y="3228975"/>
          <p14:tracePt t="90569" x="2903538" y="3228975"/>
          <p14:tracePt t="90579" x="2916238" y="3228975"/>
          <p14:tracePt t="90593" x="2928938" y="3228975"/>
          <p14:tracePt t="90619" x="2952750" y="3228975"/>
          <p14:tracePt t="90624" x="2965450" y="3216275"/>
          <p14:tracePt t="90639" x="3003550" y="3216275"/>
          <p14:tracePt t="90649" x="3028950" y="3203575"/>
          <p14:tracePt t="90659" x="3054350" y="3203575"/>
          <p14:tracePt t="90666" x="3065463" y="3203575"/>
          <p14:tracePt t="90675" x="3103563" y="3203575"/>
          <p14:tracePt t="90690" x="3128963" y="3203575"/>
          <p14:tracePt t="90699" x="3141663" y="3203575"/>
          <p14:tracePt t="90705" x="3165475" y="3203575"/>
          <p14:tracePt t="90715" x="3190875" y="3203575"/>
          <p14:tracePt t="90719" x="3216275" y="3203575"/>
          <p14:tracePt t="90728" x="3241675" y="3190875"/>
          <p14:tracePt t="90739" x="3267075" y="3190875"/>
          <p14:tracePt t="90745" x="3303588" y="3190875"/>
          <p14:tracePt t="90755" x="3341688" y="3178175"/>
          <p14:tracePt t="90761" x="3378200" y="3178175"/>
          <p14:tracePt t="90771" x="3390900" y="3178175"/>
          <p14:tracePt t="90781" x="3403600" y="3178175"/>
          <p14:tracePt t="90785" x="3416300" y="3178175"/>
          <p14:tracePt t="90795" x="3429000" y="3178175"/>
          <p14:tracePt t="90801" x="3441700" y="3178175"/>
          <p14:tracePt t="90810" x="3454400" y="3178175"/>
          <p14:tracePt t="90821" x="3467100" y="3178175"/>
          <p14:tracePt t="90826" x="3479800" y="3178175"/>
          <p14:tracePt t="90835" x="3503613" y="3178175"/>
          <p14:tracePt t="90844" x="3516313" y="3178175"/>
          <p14:tracePt t="90852" x="3541713" y="3178175"/>
          <p14:tracePt t="90861" x="3567113" y="3178175"/>
          <p14:tracePt t="90865" x="3579813" y="3178175"/>
          <p14:tracePt t="90877" x="3616325" y="3178175"/>
          <p14:tracePt t="90881" x="3654425" y="3190875"/>
          <p14:tracePt t="90892" x="3667125" y="3190875"/>
          <p14:tracePt t="90902" x="3692525" y="3190875"/>
          <p14:tracePt t="90908" x="3716338" y="3190875"/>
          <p14:tracePt t="90917" x="3741738" y="3190875"/>
          <p14:tracePt t="90921" x="3767138" y="3190875"/>
          <p14:tracePt t="90931" x="3803650" y="3190875"/>
          <p14:tracePt t="90941" x="3829050" y="3190875"/>
          <p14:tracePt t="90947" x="3854450" y="3190875"/>
          <p14:tracePt t="90957" x="3879850" y="3190875"/>
          <p14:tracePt t="90961" x="3905250" y="3190875"/>
          <p14:tracePt t="90971" x="3929063" y="3203575"/>
          <p14:tracePt t="90981" x="3941763" y="3203575"/>
          <p14:tracePt t="90987" x="3967163" y="3203575"/>
          <p14:tracePt t="90997" x="3979863" y="3216275"/>
          <p14:tracePt t="91003" x="3992563" y="3216275"/>
          <p14:tracePt t="91013" x="4005263" y="3216275"/>
          <p14:tracePt t="91024" x="4017963" y="3216275"/>
          <p14:tracePt t="91027" x="4054475" y="3228975"/>
          <p14:tracePt t="91038" x="4067175" y="3228975"/>
          <p14:tracePt t="91043" x="4117975" y="3228975"/>
          <p14:tracePt t="91054" x="4141788" y="3228975"/>
          <p14:tracePt t="91063" x="4167188" y="3228975"/>
          <p14:tracePt t="91067" x="4217988" y="3228975"/>
          <p14:tracePt t="91077" x="4254500" y="3228975"/>
          <p14:tracePt t="91083" x="4305300" y="3228975"/>
          <p14:tracePt t="91093" x="4341813" y="3241675"/>
          <p14:tracePt t="91103" x="4392613" y="3241675"/>
          <p14:tracePt t="91109" x="4430713" y="3241675"/>
          <p14:tracePt t="91119" x="4454525" y="3241675"/>
          <p14:tracePt t="91123" x="4479925" y="3241675"/>
          <p14:tracePt t="91143" x="4505325" y="3241675"/>
          <p14:tracePt t="91159" x="4518025" y="3241675"/>
          <p14:tracePt t="91175" x="4530725" y="3241675"/>
          <p14:tracePt t="91189" x="4543425" y="3241675"/>
          <p14:tracePt t="91198" x="4554538" y="3241675"/>
          <p14:tracePt t="91215" x="4567238" y="3241675"/>
          <p14:tracePt t="91221" x="4592638" y="3241675"/>
          <p14:tracePt t="91244" x="4618038" y="3228975"/>
          <p14:tracePt t="91256" x="4630738" y="3228975"/>
          <p14:tracePt t="91272" x="4656138" y="3228975"/>
          <p14:tracePt t="91285" x="4667250" y="3228975"/>
          <p14:tracePt t="91295" x="4692650" y="3228975"/>
          <p14:tracePt t="91311" x="4705350" y="3228975"/>
          <p14:tracePt t="91321" x="4730750" y="3216275"/>
          <p14:tracePt t="91325" x="4768850" y="3216275"/>
          <p14:tracePt t="91337" x="4779963" y="3216275"/>
          <p14:tracePt t="91340" x="4805363" y="3216275"/>
          <p14:tracePt t="91351" x="4830763" y="3216275"/>
          <p14:tracePt t="91361" x="4856163" y="3216275"/>
          <p14:tracePt t="91367" x="4868863" y="3216275"/>
          <p14:tracePt t="91377" x="4892675" y="3216275"/>
          <p14:tracePt t="91382" x="4905375" y="3216275"/>
          <p14:tracePt t="91391" x="4930775" y="3216275"/>
          <p14:tracePt t="91401" x="4968875" y="3216275"/>
          <p14:tracePt t="91408" x="4981575" y="3216275"/>
          <p14:tracePt t="91417" x="4992688" y="3216275"/>
          <p14:tracePt t="91421" x="5005388" y="3216275"/>
          <p14:tracePt t="91431" x="5030788" y="3216275"/>
          <p14:tracePt t="91441" x="5043488" y="3216275"/>
          <p14:tracePt t="91447" x="5056188" y="3216275"/>
          <p14:tracePt t="91457" x="5068888" y="3216275"/>
          <p14:tracePt t="91463" x="5081588" y="3216275"/>
          <p14:tracePt t="91473" x="5092700" y="3216275"/>
          <p14:tracePt t="91487" x="5105400" y="3216275"/>
          <p14:tracePt t="91513" x="5118100" y="3216275"/>
          <p14:tracePt t="91524" x="5130800" y="3216275"/>
          <p14:tracePt t="91526" x="5143500" y="3216275"/>
          <p14:tracePt t="91537" x="5143500" y="3228975"/>
          <p14:tracePt t="91547" x="5156200" y="3228975"/>
          <p14:tracePt t="91563" x="5181600" y="3228975"/>
          <p14:tracePt t="91579" x="5194300" y="3228975"/>
          <p14:tracePt t="91583" x="5205413" y="3228975"/>
          <p14:tracePt t="91593" x="5218113" y="3228975"/>
          <p14:tracePt t="91609" x="5230813" y="3228975"/>
          <p14:tracePt t="91643" x="5243513" y="3228975"/>
          <p14:tracePt t="91659" x="5268913" y="3241675"/>
          <p14:tracePt t="91663" x="5305425" y="3254375"/>
          <p14:tracePt t="91674" x="5330825" y="3267075"/>
          <p14:tracePt t="91686" x="5381625" y="3267075"/>
          <p14:tracePt t="91690" x="5456238" y="3290888"/>
          <p14:tracePt t="91699" x="5507038" y="3303588"/>
          <p14:tracePt t="91708" x="5556250" y="3316288"/>
          <p14:tracePt t="91715" x="5594350" y="3316288"/>
          <p14:tracePt t="91725" x="5619750" y="3328988"/>
          <p14:tracePt t="91729" x="5643563" y="3328988"/>
          <p14:tracePt t="91741" x="5656263" y="3328988"/>
          <p14:tracePt t="91745" x="5668963" y="3328988"/>
          <p14:tracePt t="92028" x="5668963" y="3316288"/>
          <p14:tracePt t="92053" x="5668963" y="3303588"/>
          <p14:tracePt t="92160" x="5643563" y="3303588"/>
          <p14:tracePt t="92170" x="5594350" y="3303588"/>
          <p14:tracePt t="92175" x="5507038" y="3328988"/>
          <p14:tracePt t="92184" x="5456238" y="3328988"/>
          <p14:tracePt t="92191" x="5418138" y="3328988"/>
          <p14:tracePt t="92199" x="5356225" y="3328988"/>
          <p14:tracePt t="92209" x="5294313" y="3328988"/>
          <p14:tracePt t="92214" x="5230813" y="3328988"/>
          <p14:tracePt t="92223" x="5181600" y="3328988"/>
          <p14:tracePt t="92228" x="5130800" y="3328988"/>
          <p14:tracePt t="92239" x="5092700" y="3328988"/>
          <p14:tracePt t="92249" x="5043488" y="3328988"/>
          <p14:tracePt t="92254" x="5018088" y="3328988"/>
          <p14:tracePt t="92265" x="4992688" y="3328988"/>
          <p14:tracePt t="92269" x="4968875" y="3341688"/>
          <p14:tracePt t="92279" x="4930775" y="3354388"/>
          <p14:tracePt t="92289" x="4892675" y="3354388"/>
          <p14:tracePt t="92295" x="4868863" y="3354388"/>
          <p14:tracePt t="92305" x="4830763" y="3367088"/>
          <p14:tracePt t="92309" x="4792663" y="3367088"/>
          <p14:tracePt t="92319" x="4756150" y="3367088"/>
          <p14:tracePt t="92328" x="4705350" y="3367088"/>
          <p14:tracePt t="92335" x="4630738" y="3367088"/>
          <p14:tracePt t="92345" x="4567238" y="3367088"/>
          <p14:tracePt t="92349" x="4505325" y="3367088"/>
          <p14:tracePt t="92360" x="4467225" y="3367088"/>
          <p14:tracePt t="92371" x="4430713" y="3367088"/>
          <p14:tracePt t="92375" x="4392613" y="3367088"/>
          <p14:tracePt t="92385" x="4379913" y="3367088"/>
          <p14:tracePt t="92391" x="4354513" y="3367088"/>
          <p14:tracePt t="92401" x="4330700" y="3367088"/>
          <p14:tracePt t="92411" x="4305300" y="3378200"/>
          <p14:tracePt t="92415" x="4292600" y="3378200"/>
          <p14:tracePt t="92424" x="4279900" y="3378200"/>
          <p14:tracePt t="92431" x="4254500" y="3390900"/>
          <p14:tracePt t="92441" x="4230688" y="3390900"/>
          <p14:tracePt t="92450" x="4205288" y="3403600"/>
          <p14:tracePt t="92461" x="4192588" y="3403600"/>
          <p14:tracePt t="92465" x="4154488" y="3403600"/>
          <p14:tracePt t="92472" x="4141788" y="3416300"/>
          <p14:tracePt t="92481" x="4117975" y="3416300"/>
          <p14:tracePt t="92491" x="4092575" y="3416300"/>
          <p14:tracePt t="92497" x="4079875" y="3416300"/>
          <p14:tracePt t="92508" x="4041775" y="3416300"/>
          <p14:tracePt t="92511" x="4017963" y="3416300"/>
          <p14:tracePt t="92522" x="3992563" y="3416300"/>
          <p14:tracePt t="92531" x="3967163" y="3416300"/>
          <p14:tracePt t="92539" x="3954463" y="3416300"/>
          <p14:tracePt t="92547" x="3916363" y="3416300"/>
          <p14:tracePt t="92551" x="3892550" y="3416300"/>
          <p14:tracePt t="92561" x="3879850" y="3416300"/>
          <p14:tracePt t="92571" x="3841750" y="3416300"/>
          <p14:tracePt t="92577" x="3803650" y="3429000"/>
          <p14:tracePt t="92588" x="3754438" y="3441700"/>
          <p14:tracePt t="92591" x="3692525" y="3454400"/>
          <p14:tracePt t="92603" x="3629025" y="3467100"/>
          <p14:tracePt t="92613" x="3567113" y="3467100"/>
          <p14:tracePt t="92617" x="3490913" y="3479800"/>
          <p14:tracePt t="92628" x="3429000" y="3479800"/>
          <p14:tracePt t="92633" x="3354388" y="3490913"/>
          <p14:tracePt t="92644" x="3278188" y="3503613"/>
          <p14:tracePt t="92654" x="3228975" y="3503613"/>
          <p14:tracePt t="92657" x="3190875" y="3516313"/>
          <p14:tracePt t="92667" x="3141663" y="3516313"/>
          <p14:tracePt t="92673" x="3103563" y="3529013"/>
          <p14:tracePt t="92683" x="3065463" y="3541713"/>
          <p14:tracePt t="92693" x="3028950" y="3541713"/>
          <p14:tracePt t="92697" x="3003550" y="3541713"/>
          <p14:tracePt t="92707" x="2978150" y="3541713"/>
          <p14:tracePt t="92713" x="2941638" y="3541713"/>
          <p14:tracePt t="92723" x="2916238" y="3541713"/>
          <p14:tracePt t="92733" x="2890838" y="3541713"/>
          <p14:tracePt t="92740" x="2852738" y="3541713"/>
          <p14:tracePt t="92749" x="2752725" y="3554413"/>
          <p14:tracePt t="92755" x="2678113" y="3554413"/>
          <p14:tracePt t="92763" x="2616200" y="3554413"/>
          <p14:tracePt t="92773" x="2578100" y="3554413"/>
          <p14:tracePt t="92779" x="2516188" y="3554413"/>
          <p14:tracePt t="92789" x="2465388" y="3554413"/>
          <p14:tracePt t="92793" x="2390775" y="3554413"/>
          <p14:tracePt t="92805" x="2352675" y="3554413"/>
          <p14:tracePt t="92813" x="2314575" y="3541713"/>
          <p14:tracePt t="92820" x="2290763" y="3529013"/>
          <p14:tracePt t="92830" x="2265363" y="3529013"/>
          <p14:tracePt t="92835" x="2265363" y="3516313"/>
          <p14:tracePt t="92845" x="2252663" y="3516313"/>
          <p14:tracePt t="92854" x="2239963" y="3503613"/>
          <p14:tracePt t="92870" x="2227263" y="3503613"/>
          <p14:tracePt t="92875" x="2214563" y="3503613"/>
          <p14:tracePt t="92936" x="2201863" y="3503613"/>
          <p14:tracePt t="92982" x="2190750" y="3503613"/>
          <p14:tracePt t="92995" x="2190750" y="3490913"/>
          <p14:tracePt t="93015" x="2190750" y="3479800"/>
          <p14:tracePt t="93022" x="2190750" y="3467100"/>
          <p14:tracePt t="93035" x="2190750" y="3454400"/>
          <p14:tracePt t="93073" x="2190750" y="3441700"/>
          <p14:tracePt t="93088" x="2201863" y="3441700"/>
          <p14:tracePt t="93097" x="2201863" y="3429000"/>
          <p14:tracePt t="93102" x="2227263" y="3416300"/>
          <p14:tracePt t="93111" x="2239963" y="3403600"/>
          <p14:tracePt t="93117" x="2252663" y="3390900"/>
          <p14:tracePt t="93127" x="2278063" y="3378200"/>
          <p14:tracePt t="93138" x="2303463" y="3354388"/>
          <p14:tracePt t="93141" x="2327275" y="3341688"/>
          <p14:tracePt t="93151" x="2339975" y="3316288"/>
          <p14:tracePt t="93157" x="2352675" y="3316288"/>
          <p14:tracePt t="93167" x="2365375" y="3303588"/>
          <p14:tracePt t="93183" x="2390775" y="3290888"/>
          <p14:tracePt t="93197" x="2403475" y="3278188"/>
          <p14:tracePt t="93207" x="2414588" y="3278188"/>
          <p14:tracePt t="93217" x="2414588" y="3267075"/>
          <p14:tracePt t="93223" x="2427288" y="3267075"/>
          <p14:tracePt t="93232" x="2439988" y="3267075"/>
          <p14:tracePt t="93237" x="2452688" y="3254375"/>
          <p14:tracePt t="93248" x="2465388" y="3241675"/>
          <p14:tracePt t="93263" x="2478088" y="3241675"/>
          <p14:tracePt t="93286" x="2490788" y="3228975"/>
          <p14:tracePt t="93303" x="2503488" y="3228975"/>
          <p14:tracePt t="93319" x="2516188" y="3228975"/>
          <p14:tracePt t="93419" x="2527300" y="3228975"/>
          <p14:tracePt t="93439" x="2540000" y="3228975"/>
          <p14:tracePt t="93449" x="2552700" y="3228975"/>
          <p14:tracePt t="93459" x="2578100" y="3228975"/>
          <p14:tracePt t="93465" x="2603500" y="3228975"/>
          <p14:tracePt t="93475" x="2652713" y="3228975"/>
          <p14:tracePt t="93480" x="2690813" y="3228975"/>
          <p14:tracePt t="93489" x="2752725" y="3228975"/>
          <p14:tracePt t="93499" x="2816225" y="3228975"/>
          <p14:tracePt t="93505" x="2890838" y="3228975"/>
          <p14:tracePt t="93515" x="2952750" y="3241675"/>
          <p14:tracePt t="93519" x="3028950" y="3241675"/>
          <p14:tracePt t="93531" x="3090863" y="3241675"/>
          <p14:tracePt t="93541" x="3178175" y="3241675"/>
          <p14:tracePt t="93545" x="3267075" y="3241675"/>
          <p14:tracePt t="93555" x="3316288" y="3241675"/>
          <p14:tracePt t="93561" x="3378200" y="3241675"/>
          <p14:tracePt t="93571" x="3429000" y="3241675"/>
          <p14:tracePt t="93581" x="3467100" y="3241675"/>
          <p14:tracePt t="93586" x="3490913" y="3241675"/>
          <p14:tracePt t="93595" x="3529013" y="3241675"/>
          <p14:tracePt t="93601" x="3554413" y="3241675"/>
          <p14:tracePt t="93611" x="3579813" y="3241675"/>
          <p14:tracePt t="93621" x="3603625" y="3241675"/>
          <p14:tracePt t="93625" x="3616325" y="3241675"/>
          <p14:tracePt t="93635" x="3641725" y="3241675"/>
          <p14:tracePt t="93641" x="3654425" y="3241675"/>
          <p14:tracePt t="93651" x="3679825" y="3241675"/>
          <p14:tracePt t="93661" x="3692525" y="3241675"/>
          <p14:tracePt t="93667" x="3716338" y="3241675"/>
          <p14:tracePt t="93677" x="3741738" y="3241675"/>
          <p14:tracePt t="93681" x="3779838" y="3241675"/>
          <p14:tracePt t="93692" x="3816350" y="3241675"/>
          <p14:tracePt t="93702" x="3854450" y="3228975"/>
          <p14:tracePt t="93707" x="3892550" y="3228975"/>
          <p14:tracePt t="93718" x="3941763" y="3216275"/>
          <p14:tracePt t="93721" x="3992563" y="3216275"/>
          <p14:tracePt t="93731" x="4041775" y="3216275"/>
          <p14:tracePt t="93741" x="4067175" y="3216275"/>
          <p14:tracePt t="93747" x="4092575" y="3216275"/>
          <p14:tracePt t="93757" x="4129088" y="3216275"/>
          <p14:tracePt t="93763" x="4154488" y="3216275"/>
          <p14:tracePt t="93782" x="4167188" y="3216275"/>
          <p14:tracePt t="93787" x="4179888" y="3216275"/>
          <p14:tracePt t="93797" x="4192588" y="3216275"/>
          <p14:tracePt t="93803" x="4217988" y="3216275"/>
          <p14:tracePt t="93813" x="4230688" y="3216275"/>
          <p14:tracePt t="93823" x="4254500" y="3216275"/>
          <p14:tracePt t="93827" x="4267200" y="3216275"/>
          <p14:tracePt t="93837" x="4292600" y="3203575"/>
          <p14:tracePt t="93843" x="4330700" y="3203575"/>
          <p14:tracePt t="93853" x="4341813" y="3203575"/>
          <p14:tracePt t="93862" x="4354513" y="3203575"/>
          <p14:tracePt t="93873" x="4379913" y="3203575"/>
          <p14:tracePt t="93880" x="4405313" y="3203575"/>
          <p14:tracePt t="93893" x="4418013" y="3203575"/>
          <p14:tracePt t="93903" x="4443413" y="3203575"/>
          <p14:tracePt t="93909" x="4467225" y="3203575"/>
          <p14:tracePt t="93920" x="4479925" y="3203575"/>
          <p14:tracePt t="93923" x="4492625" y="3203575"/>
          <p14:tracePt t="93934" x="4518025" y="3203575"/>
          <p14:tracePt t="93950" x="4530725" y="3203575"/>
          <p14:tracePt t="93981" x="4543425" y="3203575"/>
          <p14:tracePt t="94005" x="4554538" y="3203575"/>
          <p14:tracePt t="94016" x="4567238" y="3203575"/>
          <p14:tracePt t="94029" x="4579938" y="3203575"/>
          <p14:tracePt t="94039" x="4605338" y="3203575"/>
          <p14:tracePt t="94055" x="4618038" y="3203575"/>
          <p14:tracePt t="94066" x="4630738" y="3203575"/>
          <p14:tracePt t="94079" x="4643438" y="3203575"/>
          <p14:tracePt t="94086" x="4656138" y="3203575"/>
          <p14:tracePt t="94096" x="4667250" y="3203575"/>
          <p14:tracePt t="94106" x="4679950" y="3203575"/>
          <p14:tracePt t="94111" x="4692650" y="3203575"/>
          <p14:tracePt t="94121" x="4705350" y="3203575"/>
          <p14:tracePt t="94137" x="4730750" y="3203575"/>
          <p14:tracePt t="94145" x="4743450" y="3203575"/>
          <p14:tracePt t="94152" x="4756150" y="3203575"/>
          <p14:tracePt t="94161" x="4768850" y="3203575"/>
          <p14:tracePt t="94166" x="4779963" y="3203575"/>
          <p14:tracePt t="94175" x="4792663" y="3203575"/>
          <p14:tracePt t="94186" x="4830763" y="3203575"/>
          <p14:tracePt t="94191" x="4856163" y="3203575"/>
          <p14:tracePt t="94203" x="4868863" y="3203575"/>
          <p14:tracePt t="94205" x="4879975" y="3203575"/>
          <p14:tracePt t="94219" x="4918075" y="3203575"/>
          <p14:tracePt t="94227" x="4943475" y="3203575"/>
          <p14:tracePt t="94231" x="4981575" y="3203575"/>
          <p14:tracePt t="94241" x="5018088" y="3203575"/>
          <p14:tracePt t="94247" x="5056188" y="3203575"/>
          <p14:tracePt t="94257" x="5081588" y="3203575"/>
          <p14:tracePt t="94268" x="5105400" y="3203575"/>
          <p14:tracePt t="94281" x="5118100" y="3203575"/>
          <p14:tracePt t="94337" x="5130800" y="3203575"/>
          <p14:tracePt t="94347" x="5143500" y="3203575"/>
          <p14:tracePt t="94363" x="5156200" y="3203575"/>
          <p14:tracePt t="94377" x="5168900" y="3203575"/>
          <p14:tracePt t="94387" x="5181600" y="3203575"/>
          <p14:tracePt t="94393" x="5194300" y="3203575"/>
          <p14:tracePt t="94406" x="5205413" y="3203575"/>
          <p14:tracePt t="94427" x="5230813" y="3203575"/>
          <p14:tracePt t="94434" x="5243513" y="3203575"/>
          <p14:tracePt t="94443" x="5268913" y="3216275"/>
          <p14:tracePt t="94449" x="5281613" y="3216275"/>
          <p14:tracePt t="94458" x="5305425" y="3216275"/>
          <p14:tracePt t="94468" x="5318125" y="3216275"/>
          <p14:tracePt t="94473" x="5356225" y="3228975"/>
          <p14:tracePt t="94483" x="5368925" y="3228975"/>
          <p14:tracePt t="94490" x="5394325" y="3228975"/>
          <p14:tracePt t="94499" x="5407025" y="3228975"/>
          <p14:tracePt t="94509" x="5418138" y="3241675"/>
          <p14:tracePt t="94513" x="5430838" y="3241675"/>
          <p14:tracePt t="94530" x="5443538" y="3241675"/>
          <p14:tracePt t="94540" x="5456238" y="3254375"/>
          <p14:tracePt t="94556" x="5456238" y="3267075"/>
          <p14:tracePt t="94566" x="5468938" y="3267075"/>
          <p14:tracePt t="94605" x="5481638" y="3267075"/>
          <p14:tracePt t="94629" x="5494338" y="3267075"/>
          <p14:tracePt t="94635" x="5507038" y="3278188"/>
          <p14:tracePt t="94646" x="5518150" y="3278188"/>
          <p14:tracePt t="94659" x="5530850" y="3278188"/>
          <p14:tracePt t="94668" x="5543550" y="3290888"/>
          <p14:tracePt t="94685" x="5556250" y="3303588"/>
          <p14:tracePt t="94711" x="5568950" y="3303588"/>
          <p14:tracePt t="95346" x="5530850" y="3303588"/>
          <p14:tracePt t="95352" x="5456238" y="3303588"/>
          <p14:tracePt t="95362" x="5368925" y="3316288"/>
          <p14:tracePt t="95371" x="5294313" y="3328988"/>
          <p14:tracePt t="95379" x="5205413" y="3328988"/>
          <p14:tracePt t="95388" x="5130800" y="3341688"/>
          <p14:tracePt t="95391" x="5068888" y="3341688"/>
          <p14:tracePt t="95403" x="4992688" y="3341688"/>
          <p14:tracePt t="95412" x="4956175" y="3354388"/>
          <p14:tracePt t="95419" x="4943475" y="3354388"/>
          <p14:tracePt t="95427" x="4930775" y="3354388"/>
          <p14:tracePt t="95441" x="4918075" y="3354388"/>
          <p14:tracePt t="95471" x="4905375" y="3367088"/>
          <p14:tracePt t="95481" x="4892675" y="3378200"/>
          <p14:tracePt t="95497" x="4830763" y="3378200"/>
          <p14:tracePt t="95507" x="4792663" y="3390900"/>
          <p14:tracePt t="95513" x="4743450" y="3416300"/>
          <p14:tracePt t="95523" x="4705350" y="3429000"/>
          <p14:tracePt t="95533" x="4667250" y="3429000"/>
          <p14:tracePt t="95536" x="4567238" y="3454400"/>
          <p14:tracePt t="95547" x="4518025" y="3467100"/>
          <p14:tracePt t="95554" x="4443413" y="3479800"/>
          <p14:tracePt t="95563" x="4392613" y="3479800"/>
          <p14:tracePt t="95573" x="4330700" y="3490913"/>
          <p14:tracePt t="95577" x="4292600" y="3516313"/>
          <p14:tracePt t="95586" x="4254500" y="3516313"/>
          <p14:tracePt t="95593" x="4230688" y="3516313"/>
          <p14:tracePt t="95603" x="4179888" y="3529013"/>
          <p14:tracePt t="95614" x="4141788" y="3529013"/>
          <p14:tracePt t="95619" x="4105275" y="3529013"/>
          <p14:tracePt t="95629" x="4067175" y="3529013"/>
          <p14:tracePt t="95633" x="4017963" y="3529013"/>
          <p14:tracePt t="95644" x="3941763" y="3529013"/>
          <p14:tracePt t="95653" x="3867150" y="3529013"/>
          <p14:tracePt t="95661" x="3779838" y="3529013"/>
          <p14:tracePt t="95670" x="3703638" y="3529013"/>
          <p14:tracePt t="95676" x="3629025" y="3516313"/>
          <p14:tracePt t="95684" x="3554413" y="3516313"/>
          <p14:tracePt t="95694" x="3490913" y="3516313"/>
          <p14:tracePt t="95701" x="3454400" y="3503613"/>
          <p14:tracePt t="95710" x="3429000" y="3503613"/>
          <p14:tracePt t="95714" x="3390900" y="3503613"/>
          <p14:tracePt t="95726" x="3378200" y="3503613"/>
          <p14:tracePt t="95739" x="3354388" y="3503613"/>
          <p14:tracePt t="95765" x="3341688" y="3490913"/>
          <p14:tracePt t="95789" x="3328988" y="3490913"/>
          <p14:tracePt t="95799" x="3316288" y="3490913"/>
          <p14:tracePt t="95805" x="3316288" y="3479800"/>
          <p14:tracePt t="95816" x="3303588" y="3479800"/>
          <p14:tracePt t="95819" x="3254375" y="3467100"/>
          <p14:tracePt t="95829" x="3216275" y="3467100"/>
          <p14:tracePt t="95835" x="3178175" y="3467100"/>
          <p14:tracePt t="95845" x="3141663" y="3454400"/>
          <p14:tracePt t="95855" x="3103563" y="3454400"/>
          <p14:tracePt t="95861" x="3065463" y="3441700"/>
          <p14:tracePt t="95871" x="3016250" y="3441700"/>
          <p14:tracePt t="95875" x="2978150" y="3429000"/>
          <p14:tracePt t="95885" x="2928938" y="3429000"/>
          <p14:tracePt t="95895" x="2903538" y="3429000"/>
          <p14:tracePt t="95901" x="2878138" y="3429000"/>
          <p14:tracePt t="95912" x="2865438" y="3429000"/>
          <p14:tracePt t="95915" x="2852738" y="3429000"/>
          <p14:tracePt t="95924" x="2840038" y="3429000"/>
          <p14:tracePt t="95935" x="2840038" y="3416300"/>
          <p14:tracePt t="95942" x="2816225" y="3403600"/>
          <p14:tracePt t="95958" x="2803525" y="3390900"/>
          <p14:tracePt t="95970" x="2778125" y="3390900"/>
          <p14:tracePt t="95977" x="2752725" y="3367088"/>
          <p14:tracePt t="95982" x="2728913" y="3354388"/>
          <p14:tracePt t="95991" x="2703513" y="3341688"/>
          <p14:tracePt t="95998" x="2678113" y="3316288"/>
          <p14:tracePt t="96019" x="2665413" y="3316288"/>
          <p14:tracePt t="96063" x="2652713" y="3316288"/>
          <p14:tracePt t="96345" x="2652713" y="3303588"/>
          <p14:tracePt t="96355" x="2652713" y="3290888"/>
          <p14:tracePt t="96358" x="2652713" y="3278188"/>
          <p14:tracePt t="96379" x="2652713" y="3267075"/>
          <p14:tracePt t="96395" x="2652713" y="3254375"/>
          <p14:tracePt t="96421" x="2652713" y="3241675"/>
          <p14:tracePt t="96441" x="2652713" y="3216275"/>
          <p14:tracePt t="96476" x="2652713" y="3203575"/>
          <p14:tracePt t="96482" x="2652713" y="3190875"/>
          <p14:tracePt t="97043" x="2665413" y="3190875"/>
          <p14:tracePt t="97065" x="2678113" y="3190875"/>
          <p14:tracePt t="99361" x="2690813" y="3190875"/>
          <p14:tracePt t="99589" x="2740025" y="3190875"/>
          <p14:tracePt t="99594" x="2765425" y="3178175"/>
          <p14:tracePt t="99603" x="2778125" y="3165475"/>
          <p14:tracePt t="99628" x="2790825" y="3165475"/>
          <p14:tracePt t="99634" x="2790825" y="3154363"/>
          <p14:tracePt t="99653" x="2803525" y="3154363"/>
          <p14:tracePt t="99710" x="2816225" y="3154363"/>
          <p14:tracePt t="99723" x="2840038" y="3141663"/>
          <p14:tracePt t="99733" x="2852738" y="3128963"/>
          <p14:tracePt t="99743" x="2865438" y="3128963"/>
          <p14:tracePt t="99749" x="2903538" y="3103563"/>
          <p14:tracePt t="99753" x="2952750" y="3090863"/>
          <p14:tracePt t="99765" x="3003550" y="3065463"/>
          <p14:tracePt t="99776" x="3078163" y="3054350"/>
          <p14:tracePt t="99779" x="3154363" y="3028950"/>
          <p14:tracePt t="99789" x="3216275" y="3003550"/>
          <p14:tracePt t="99795" x="3303588" y="2978150"/>
          <p14:tracePt t="99804" x="3378200" y="2952750"/>
          <p14:tracePt t="99815" x="3467100" y="2928938"/>
          <p14:tracePt t="99819" x="3529013" y="2903538"/>
          <p14:tracePt t="99829" x="3579813" y="2890838"/>
          <p14:tracePt t="99835" x="3603625" y="2878138"/>
          <p14:tracePt t="99845" x="3629025" y="2878138"/>
          <p14:tracePt t="99875" x="3641725" y="2865438"/>
          <p14:tracePt t="99956" x="3654425" y="2865438"/>
          <p14:tracePt t="100047" x="3679825" y="2852738"/>
          <p14:tracePt t="100058" x="3716338" y="2852738"/>
          <p14:tracePt t="100064" x="3767138" y="2828925"/>
          <p14:tracePt t="100071" x="3841750" y="2803525"/>
          <p14:tracePt t="100077" x="3879850" y="2790825"/>
          <p14:tracePt t="100088" x="3941763" y="2765425"/>
          <p14:tracePt t="100097" x="3992563" y="2752725"/>
          <p14:tracePt t="100101" x="4041775" y="2728913"/>
          <p14:tracePt t="100113" x="4079875" y="2703513"/>
          <p14:tracePt t="100117" x="4105275" y="2703513"/>
          <p14:tracePt t="100127" x="4129088" y="2678113"/>
          <p14:tracePt t="100137" x="4167188" y="2665413"/>
          <p14:tracePt t="100143" x="4192588" y="2652713"/>
          <p14:tracePt t="100153" x="4205288" y="2640013"/>
          <p14:tracePt t="100158" x="4217988" y="2640013"/>
          <p14:tracePt t="100177" x="4230688" y="2627313"/>
          <p14:tracePt t="100240" x="4230688" y="2616200"/>
          <p14:tracePt t="100263" x="4241800" y="2616200"/>
          <p14:tracePt t="100273" x="4241800" y="2603500"/>
          <p14:tracePt t="100278" x="4254500" y="2590800"/>
          <p14:tracePt t="100289" x="4254500" y="2565400"/>
          <p14:tracePt t="100299" x="4279900" y="2552700"/>
          <p14:tracePt t="100303" x="4292600" y="2527300"/>
          <p14:tracePt t="100313" x="4305300" y="2503488"/>
          <p14:tracePt t="100319" x="4330700" y="2465388"/>
          <p14:tracePt t="100329" x="4354513" y="2452688"/>
          <p14:tracePt t="100339" x="4367213" y="2427288"/>
          <p14:tracePt t="100349" x="4392613" y="2403475"/>
          <p14:tracePt t="100354" x="4405313" y="2378075"/>
          <p14:tracePt t="100359" x="4418013" y="2365375"/>
          <p14:tracePt t="100369" x="4430713" y="2339975"/>
          <p14:tracePt t="100385" x="4443413" y="2327275"/>
          <p14:tracePt t="100399" x="4443413" y="2314575"/>
          <p14:tracePt t="100425" x="4443413" y="2303463"/>
          <p14:tracePt t="100439" x="4454525" y="2290763"/>
          <p14:tracePt t="100460" x="4454525" y="2265363"/>
          <p14:tracePt t="100464" x="4467225" y="2239963"/>
          <p14:tracePt t="100477" x="4479925" y="2227263"/>
          <p14:tracePt t="100480" x="4492625" y="2201863"/>
          <p14:tracePt t="100492" x="4505325" y="2178050"/>
          <p14:tracePt t="100501" x="4518025" y="2127250"/>
          <p14:tracePt t="100506" x="4530725" y="2101850"/>
          <p14:tracePt t="100515" x="4530725" y="2089150"/>
          <p14:tracePt t="100521" x="4530725" y="2078038"/>
          <p14:tracePt t="100531" x="4543425" y="2039938"/>
          <p14:tracePt t="100541" x="4554538" y="2039938"/>
          <p14:tracePt t="100545" x="4554538" y="2027238"/>
          <p14:tracePt t="100555" x="4554538" y="2014538"/>
          <p14:tracePt t="100642" x="4554538" y="1989138"/>
          <p14:tracePt t="100651" x="4567238" y="1978025"/>
          <p14:tracePt t="100662" x="4579938" y="1952625"/>
          <p14:tracePt t="100667" x="4579938" y="1927225"/>
          <p14:tracePt t="100677" x="4605338" y="1889125"/>
          <p14:tracePt t="100683" x="4618038" y="1865313"/>
          <p14:tracePt t="100693" x="4630738" y="1839913"/>
          <p14:tracePt t="100703" x="4656138" y="1814513"/>
          <p14:tracePt t="100708" x="4667250" y="1789113"/>
          <p14:tracePt t="100717" x="4679950" y="1776413"/>
          <p14:tracePt t="100724" x="4679950" y="1752600"/>
          <p14:tracePt t="100733" x="4692650" y="1752600"/>
          <p14:tracePt t="100747" x="4692650" y="1739900"/>
          <p14:tracePt t="100829" x="4692650" y="1752600"/>
          <p14:tracePt t="100839" x="4705350" y="1752600"/>
          <p14:tracePt t="100843" x="4705350" y="1776413"/>
          <p14:tracePt t="100853" x="4718050" y="1801813"/>
          <p14:tracePt t="100863" x="4718050" y="1827213"/>
          <p14:tracePt t="100868" x="4718050" y="1839913"/>
          <p14:tracePt t="100879" x="4730750" y="1865313"/>
          <p14:tracePt t="100883" x="4743450" y="1889125"/>
          <p14:tracePt t="100893" x="4743450" y="1901825"/>
          <p14:tracePt t="100905" x="4756150" y="1914525"/>
          <p14:tracePt t="101223" x="4756150" y="1927225"/>
          <p14:tracePt t="101233" x="4768850" y="1927225"/>
          <p14:tracePt t="101369" x="4779963" y="1927225"/>
          <p14:tracePt t="101379" x="4792663" y="1914525"/>
          <p14:tracePt t="101385" x="4792663" y="1901825"/>
          <p14:tracePt t="101395" x="4805363" y="1876425"/>
          <p14:tracePt t="101399" x="4818063" y="1852613"/>
          <p14:tracePt t="101409" x="4818063" y="1839913"/>
          <p14:tracePt t="101419" x="4818063" y="1827213"/>
          <p14:tracePt t="101435" x="4818063" y="1814513"/>
          <p14:tracePt t="101517" x="4830763" y="1814513"/>
          <p14:tracePt t="102085" x="4830763" y="1801813"/>
          <p14:tracePt t="102095" x="4830763" y="1789113"/>
          <p14:tracePt t="102303" x="4843463" y="1789113"/>
          <p14:tracePt t="102313" x="4868863" y="1701800"/>
          <p14:tracePt t="102322" x="4879975" y="1639888"/>
          <p14:tracePt t="102326" x="4892675" y="1614488"/>
          <p14:tracePt t="102337" x="4905375" y="1589088"/>
          <p14:tracePt t="102343" x="4918075" y="1563688"/>
          <p14:tracePt t="102423" x="4918075" y="1589088"/>
          <p14:tracePt t="102433" x="4918075" y="1614488"/>
          <p14:tracePt t="102443" x="4930775" y="1627188"/>
          <p14:tracePt t="102449" x="4930775" y="1652588"/>
          <p14:tracePt t="102459" x="4930775" y="1676400"/>
          <p14:tracePt t="102473" x="4930775" y="1689100"/>
          <p14:tracePt t="102499" x="4930775" y="1701800"/>
          <p14:tracePt t="102523" x="4930775" y="1714500"/>
          <p14:tracePt t="102539" x="4930775" y="1727200"/>
          <p14:tracePt t="102725" x="4930775" y="1714500"/>
          <p14:tracePt t="102731" x="4930775" y="1689100"/>
          <p14:tracePt t="102740" x="4943475" y="1676400"/>
          <p14:tracePt t="102745" x="4943475" y="1663700"/>
          <p14:tracePt t="102757" x="4943475" y="1652588"/>
          <p14:tracePt t="102797" x="4956175" y="1652588"/>
          <p14:tracePt t="102811" x="4956175" y="1663700"/>
          <p14:tracePt t="102821" x="4956175" y="1689100"/>
          <p14:tracePt t="102827" x="4956175" y="1727200"/>
          <p14:tracePt t="102837" x="4968875" y="1776413"/>
          <p14:tracePt t="102847" x="4981575" y="1814513"/>
          <p14:tracePt t="102851" x="4981575" y="1839913"/>
          <p14:tracePt t="102861" x="4992688" y="1865313"/>
          <p14:tracePt t="102867" x="4992688" y="1901825"/>
          <p14:tracePt t="102887" x="5005388" y="1927225"/>
          <p14:tracePt t="102893" x="5005388" y="1952625"/>
          <p14:tracePt t="102903" x="5005388" y="1965325"/>
          <p14:tracePt t="102906" x="5018088" y="1965325"/>
          <p14:tracePt t="102916" x="5018088" y="1978025"/>
          <p14:tracePt t="103012" x="5018088" y="1965325"/>
          <p14:tracePt t="103023" x="5018088" y="1927225"/>
          <p14:tracePt t="103030" x="5018088" y="1889125"/>
          <p14:tracePt t="103039" x="5018088" y="1876425"/>
          <p14:tracePt t="103049" x="5018088" y="1865313"/>
          <p14:tracePt t="103053" x="5018088" y="1839913"/>
          <p14:tracePt t="103063" x="5018088" y="1814513"/>
          <p14:tracePt t="103170" x="5018088" y="1827213"/>
          <p14:tracePt t="103189" x="5018088" y="1839913"/>
          <p14:tracePt t="103295" x="5018088" y="1827213"/>
          <p14:tracePt t="104926" x="5018088" y="1814513"/>
          <p14:tracePt t="105224" x="5005388" y="1801813"/>
          <p14:tracePt t="105234" x="5005388" y="1789113"/>
          <p14:tracePt t="105237" x="5005388" y="1776413"/>
          <p14:tracePt t="105258" x="4992688" y="1776413"/>
          <p14:tracePt t="105273" x="4992688" y="1765300"/>
          <p14:tracePt t="105419" x="4992688" y="1801813"/>
          <p14:tracePt t="105426" x="4981575" y="1865313"/>
          <p14:tracePt t="105435" x="4981575" y="1901825"/>
          <p14:tracePt t="105439" x="4981575" y="1939925"/>
          <p14:tracePt t="105449" x="4968875" y="1978025"/>
          <p14:tracePt t="105460" x="4968875" y="2014538"/>
          <p14:tracePt t="105465" x="4968875" y="2027238"/>
          <p14:tracePt t="105475" x="4968875" y="2052638"/>
          <p14:tracePt t="105479" x="4968875" y="2065338"/>
          <p14:tracePt t="105586" x="4981575" y="1978025"/>
          <p14:tracePt t="105595" x="4992688" y="1927225"/>
          <p14:tracePt t="105601" x="5005388" y="1852613"/>
          <p14:tracePt t="105611" x="5018088" y="1789113"/>
          <p14:tracePt t="105621" x="5030788" y="1701800"/>
          <p14:tracePt t="105625" x="5030788" y="1627188"/>
          <p14:tracePt t="105636" x="5030788" y="1576388"/>
          <p14:tracePt t="105641" x="5030788" y="1552575"/>
          <p14:tracePt t="105651" x="5030788" y="1539875"/>
          <p14:tracePt t="105661" x="5030788" y="1527175"/>
          <p14:tracePt t="105721" x="5030788" y="1552575"/>
          <p14:tracePt t="105731" x="5030788" y="1576388"/>
          <p14:tracePt t="105741" x="5030788" y="1589088"/>
          <p14:tracePt t="105747" x="5018088" y="1601788"/>
          <p14:tracePt t="105758" x="5018088" y="1639888"/>
          <p14:tracePt t="105763" x="5005388" y="1652588"/>
          <p14:tracePt t="105773" x="5005388" y="1663700"/>
          <p14:tracePt t="105783" x="5005388" y="1689100"/>
          <p14:tracePt t="105798" x="5005388" y="1701800"/>
          <p14:tracePt t="105803" x="5005388" y="1727200"/>
          <p14:tracePt t="105823" x="5005388" y="1739900"/>
          <p14:tracePt t="105934" x="5005388" y="1714500"/>
          <p14:tracePt t="105943" x="5005388" y="1676400"/>
          <p14:tracePt t="105949" x="4992688" y="1663700"/>
          <p14:tracePt t="105959" x="4992688" y="1652588"/>
          <p14:tracePt t="105965" x="4992688" y="1639888"/>
          <p14:tracePt t="106039" x="4981575" y="1663700"/>
          <p14:tracePt t="106046" x="4981575" y="1689100"/>
          <p14:tracePt t="106056" x="4968875" y="1701800"/>
          <p14:tracePt t="106066" x="4968875" y="1727200"/>
          <p14:tracePt t="106069" x="4968875" y="1739900"/>
          <p14:tracePt t="106081" x="4968875" y="1752600"/>
          <p14:tracePt t="106096" x="4968875" y="1765300"/>
          <p14:tracePt t="106116" x="4981575" y="1765300"/>
          <p14:tracePt t="106145" x="4992688" y="1765300"/>
          <p14:tracePt t="106175" x="5005388" y="1765300"/>
          <p14:tracePt t="106201" x="5005388" y="1752600"/>
          <p14:tracePt t="106281" x="5005388" y="1765300"/>
          <p14:tracePt t="106288" x="5005388" y="1789113"/>
          <p14:tracePt t="106298" x="5005388" y="1827213"/>
          <p14:tracePt t="106307" x="5005388" y="1852613"/>
          <p14:tracePt t="106311" x="5018088" y="1889125"/>
          <p14:tracePt t="106322" x="5018088" y="1952625"/>
          <p14:tracePt t="106327" x="5018088" y="1978025"/>
          <p14:tracePt t="106337" x="5030788" y="2014538"/>
          <p14:tracePt t="106349" x="5030788" y="2039938"/>
          <p14:tracePt t="106352" x="5043488" y="2052638"/>
          <p14:tracePt t="106377" x="5043488" y="2065338"/>
          <p14:tracePt t="106403" x="5043488" y="2052638"/>
          <p14:tracePt t="106407" x="5043488" y="2039938"/>
          <p14:tracePt t="106417" x="5043488" y="2014538"/>
          <p14:tracePt t="106427" x="5043488" y="1952625"/>
          <p14:tracePt t="106433" x="5043488" y="1876425"/>
          <p14:tracePt t="106443" x="5043488" y="1801813"/>
          <p14:tracePt t="106449" x="5043488" y="1676400"/>
          <p14:tracePt t="106459" x="5030788" y="1614488"/>
          <p14:tracePt t="106469" x="5030788" y="1576388"/>
          <p14:tracePt t="106473" x="5030788" y="1539875"/>
          <p14:tracePt t="106483" x="5030788" y="1527175"/>
          <p14:tracePt t="106509" x="5018088" y="1527175"/>
          <p14:tracePt t="106523" x="5018088" y="1539875"/>
          <p14:tracePt t="106539" x="5018088" y="1552575"/>
          <p14:tracePt t="106549" x="5018088" y="1576388"/>
          <p14:tracePt t="106553" x="5018088" y="1589088"/>
          <p14:tracePt t="106563" x="5018088" y="1614488"/>
          <p14:tracePt t="106580" x="5018088" y="1627188"/>
          <p14:tracePt t="106669" x="5030788" y="1627188"/>
          <p14:tracePt t="106675" x="5030788" y="1614488"/>
          <p14:tracePt t="106711" x="5030788" y="1601788"/>
          <p14:tracePt t="106792" x="5030788" y="1614488"/>
          <p14:tracePt t="107513" x="5030788" y="1639888"/>
          <p14:tracePt t="107527" x="5030788" y="1652588"/>
          <p14:tracePt t="107553" x="5030788" y="1676400"/>
          <p14:tracePt t="107619" x="5030788" y="1689100"/>
          <p14:tracePt t="107673" x="5030788" y="1701800"/>
          <p14:tracePt t="107689" x="5030788" y="1727200"/>
          <p14:tracePt t="107699" x="5030788" y="1739900"/>
          <p14:tracePt t="107713" x="5018088" y="1765300"/>
          <p14:tracePt t="107729" x="5018088" y="1776413"/>
          <p14:tracePt t="107739" x="5018088" y="1789113"/>
          <p14:tracePt t="107749" x="5018088" y="1801813"/>
          <p14:tracePt t="107755" x="5005388" y="1801813"/>
          <p14:tracePt t="107968" x="5005388" y="1789113"/>
          <p14:tracePt t="108158" x="5005388" y="1776413"/>
          <p14:tracePt t="108174" x="5005388" y="1765300"/>
          <p14:tracePt t="108305" x="5018088" y="1765300"/>
          <p14:tracePt t="108979" x="5018088" y="1752600"/>
          <p14:tracePt t="108992" x="5018088" y="1739900"/>
          <p14:tracePt t="108995" x="5005388" y="1714500"/>
          <p14:tracePt t="109005" x="5005388" y="1701800"/>
          <p14:tracePt t="109011" x="5005388" y="1676400"/>
          <p14:tracePt t="109023" x="4992688" y="1652588"/>
          <p14:tracePt t="109031" x="4981575" y="1627188"/>
          <p14:tracePt t="109035" x="4968875" y="1614488"/>
          <p14:tracePt t="109045" x="4968875" y="1589088"/>
          <p14:tracePt t="109051" x="4956175" y="1576388"/>
          <p14:tracePt t="109071" x="4956175" y="1563688"/>
          <p14:tracePt t="109248" x="4956175" y="1589088"/>
          <p14:tracePt t="109254" x="4968875" y="1614488"/>
          <p14:tracePt t="109263" x="4981575" y="1639888"/>
          <p14:tracePt t="109274" x="4992688" y="1663700"/>
          <p14:tracePt t="109278" x="4992688" y="1689100"/>
          <p14:tracePt t="109288" x="5005388" y="1701800"/>
          <p14:tracePt t="109293" x="5005388" y="1727200"/>
          <p14:tracePt t="109302" x="5018088" y="1727200"/>
          <p14:tracePt t="109313" x="5018088" y="1739900"/>
          <p14:tracePt t="109515" x="5018088" y="1727200"/>
          <p14:tracePt t="109519" x="5018088" y="1714500"/>
          <p14:tracePt t="109529" x="5005388" y="1714500"/>
          <p14:tracePt t="109545" x="4992688" y="1714500"/>
          <p14:tracePt t="109561" x="4992688" y="1727200"/>
          <p14:tracePt t="109601" x="4992688" y="1739900"/>
          <p14:tracePt t="109635" x="4992688" y="1752600"/>
          <p14:tracePt t="109641" x="4992688" y="1765300"/>
          <p14:tracePt t="109651" x="4992688" y="1789113"/>
          <p14:tracePt t="109655" x="4992688" y="1801813"/>
          <p14:tracePt t="109665" x="4992688" y="1814513"/>
          <p14:tracePt t="109681" x="4992688" y="1827213"/>
          <p14:tracePt t="109771" x="4992688" y="1814513"/>
          <p14:tracePt t="109777" x="4992688" y="1801813"/>
          <p14:tracePt t="109787" x="4992688" y="1765300"/>
          <p14:tracePt t="109797" x="4981575" y="1727200"/>
          <p14:tracePt t="109803" x="4968875" y="1714500"/>
          <p14:tracePt t="109813" x="4968875" y="1701800"/>
          <p14:tracePt t="109817" x="4968875" y="1689100"/>
          <p14:tracePt t="109867" x="4956175" y="1689100"/>
          <p14:tracePt t="109897" x="4956175" y="1714500"/>
          <p14:tracePt t="109908" x="4956175" y="1739900"/>
          <p14:tracePt t="109919" x="4968875" y="1776413"/>
          <p14:tracePt t="109923" x="4968875" y="1789113"/>
          <p14:tracePt t="109933" x="4981575" y="1814513"/>
          <p14:tracePt t="109941" x="4992688" y="1839913"/>
          <p14:tracePt t="110030" x="4992688" y="1827213"/>
          <p14:tracePt t="110045" x="4992688" y="1814513"/>
          <p14:tracePt t="110061" x="4981575" y="1739900"/>
          <p14:tracePt t="110070" x="4981575" y="1727200"/>
          <p14:tracePt t="110085" x="4981575" y="1714500"/>
          <p14:tracePt t="110151" x="4981575" y="1727200"/>
          <p14:tracePt t="110165" x="4981575" y="1752600"/>
          <p14:tracePt t="110175" x="4981575" y="1789113"/>
          <p14:tracePt t="110181" x="4981575" y="1814513"/>
          <p14:tracePt t="110191" x="4981575" y="1839913"/>
          <p14:tracePt t="110201" x="4981575" y="1865313"/>
          <p14:tracePt t="110207" x="4981575" y="1876425"/>
          <p14:tracePt t="110215" x="4981575" y="1889125"/>
          <p14:tracePt t="110270" x="4992688" y="1889125"/>
          <p14:tracePt t="110393" x="4992688" y="1876425"/>
          <p14:tracePt t="110593" x="4992688" y="1865313"/>
          <p14:tracePt t="110606" x="4992688" y="1814513"/>
          <p14:tracePt t="110610" x="4992688" y="1789113"/>
          <p14:tracePt t="110621" x="4992688" y="1765300"/>
          <p14:tracePt t="110627" x="4992688" y="1739900"/>
          <p14:tracePt t="110635" x="4992688" y="1727200"/>
          <p14:tracePt t="110646" x="4981575" y="1701800"/>
          <p14:tracePt t="110699" x="4981575" y="1714500"/>
          <p14:tracePt t="110705" x="4981575" y="1727200"/>
          <p14:tracePt t="110715" x="4981575" y="1752600"/>
          <p14:tracePt t="110725" x="4981575" y="1765300"/>
          <p14:tracePt t="110731" x="4981575" y="1789113"/>
          <p14:tracePt t="110741" x="4981575" y="1801813"/>
          <p14:tracePt t="111008" x="4992688" y="1801813"/>
          <p14:tracePt t="111200" x="5005388" y="1801813"/>
          <p14:tracePt t="111209" x="5018088" y="1801813"/>
          <p14:tracePt t="111225" x="5018088" y="1814513"/>
          <p14:tracePt t="111229" x="5030788" y="1827213"/>
          <p14:tracePt t="111239" x="5043488" y="1852613"/>
          <p14:tracePt t="111249" x="5068888" y="1901825"/>
          <p14:tracePt t="111255" x="5092700" y="1965325"/>
          <p14:tracePt t="111265" x="5130800" y="2027238"/>
          <p14:tracePt t="111275" x="5156200" y="2114550"/>
          <p14:tracePt t="111279" x="5181600" y="2178050"/>
          <p14:tracePt t="111289" x="5205413" y="2265363"/>
          <p14:tracePt t="111295" x="5243513" y="2365375"/>
          <p14:tracePt t="111306" x="5268913" y="2427288"/>
          <p14:tracePt t="111311" x="5305425" y="2516188"/>
          <p14:tracePt t="111321" x="5330825" y="2627313"/>
          <p14:tracePt t="111331" x="5356225" y="2740025"/>
          <p14:tracePt t="111334" x="5394325" y="2816225"/>
          <p14:tracePt t="111344" x="5430838" y="2903538"/>
          <p14:tracePt t="111351" x="5443538" y="2965450"/>
          <p14:tracePt t="111361" x="5456238" y="3003550"/>
          <p14:tracePt t="111372" x="5456238" y="3016250"/>
          <p14:tracePt t="111375" x="5468938" y="3041650"/>
          <p14:tracePt t="111385" x="5481638" y="3041650"/>
          <p14:tracePt t="111391" x="5481638" y="3054350"/>
          <p14:tracePt t="111553" x="5481638" y="3065463"/>
          <p14:tracePt t="111563" x="5481638" y="3090863"/>
          <p14:tracePt t="111567" x="5494338" y="3103563"/>
          <p14:tracePt t="111576" x="5494338" y="3116263"/>
          <p14:tracePt t="111588" x="5494338" y="3128963"/>
          <p14:tracePt t="111593" x="5507038" y="3141663"/>
          <p14:tracePt t="111607" x="5518150" y="3141663"/>
          <p14:tracePt t="111780" x="5507038" y="3154363"/>
          <p14:tracePt t="111790" x="5494338" y="3154363"/>
          <p14:tracePt t="111796" x="5481638" y="3154363"/>
          <p14:tracePt t="111807" x="5456238" y="3165475"/>
          <p14:tracePt t="111810" x="5407025" y="3190875"/>
          <p14:tracePt t="111820" x="5368925" y="3203575"/>
          <p14:tracePt t="111830" x="5294313" y="3216275"/>
          <p14:tracePt t="111839" x="5243513" y="3241675"/>
          <p14:tracePt t="111845" x="5168900" y="3254375"/>
          <p14:tracePt t="111849" x="5105400" y="3278188"/>
          <p14:tracePt t="111859" x="5030788" y="3303588"/>
          <p14:tracePt t="111870" x="4956175" y="3328988"/>
          <p14:tracePt t="111887" x="4830763" y="3390900"/>
          <p14:tracePt t="111891" x="4768850" y="3403600"/>
          <p14:tracePt t="111901" x="4705350" y="3454400"/>
          <p14:tracePt t="111907" x="4692650" y="3479800"/>
          <p14:tracePt t="111917" x="4667250" y="3490913"/>
          <p14:tracePt t="111927" x="4656138" y="3516313"/>
          <p14:tracePt t="111931" x="4630738" y="3541713"/>
          <p14:tracePt t="111941" x="4605338" y="3554413"/>
          <p14:tracePt t="111947" x="4605338" y="3567113"/>
          <p14:tracePt t="111957" x="4592638" y="3567113"/>
          <p14:tracePt t="112077" x="4592638" y="3579813"/>
          <p14:tracePt t="112135" x="4579938" y="3579813"/>
          <p14:tracePt t="112150" x="4567238" y="3579813"/>
          <p14:tracePt t="112160" x="4567238" y="3567113"/>
          <p14:tracePt t="112170" x="4567238" y="3554413"/>
          <p14:tracePt t="112173" x="4567238" y="3541713"/>
          <p14:tracePt t="112183" x="4567238" y="3516313"/>
          <p14:tracePt t="112199" x="4567238" y="3503613"/>
          <p14:tracePt t="112213" x="4567238" y="3490913"/>
          <p14:tracePt t="112249" x="4579938" y="3479800"/>
          <p14:tracePt t="112255" x="4592638" y="3467100"/>
          <p14:tracePt t="112265" x="4618038" y="3467100"/>
          <p14:tracePt t="112270" x="4630738" y="3467100"/>
          <p14:tracePt t="112280" x="4656138" y="3454400"/>
          <p14:tracePt t="112289" x="4667250" y="3454400"/>
          <p14:tracePt t="112295" x="4692650" y="3441700"/>
          <p14:tracePt t="112310" x="4705350" y="3441700"/>
          <p14:tracePt t="112320" x="4718050" y="3429000"/>
          <p14:tracePt t="112331" x="4730750" y="3429000"/>
          <p14:tracePt t="112335" x="4743450" y="3429000"/>
          <p14:tracePt t="112345" x="4768850" y="3403600"/>
          <p14:tracePt t="112351" x="4805363" y="3390900"/>
          <p14:tracePt t="112361" x="4856163" y="3367088"/>
          <p14:tracePt t="112370" x="4930775" y="3341688"/>
          <p14:tracePt t="112374" x="4992688" y="3316288"/>
          <p14:tracePt t="112385" x="5056188" y="3303588"/>
          <p14:tracePt t="112390" x="5092700" y="3303588"/>
          <p14:tracePt t="112401" x="5118100" y="3303588"/>
          <p14:tracePt t="112411" x="5130800" y="3303588"/>
          <p14:tracePt t="112415" x="5156200" y="3290888"/>
          <p14:tracePt t="112431" x="5168900" y="3290888"/>
          <p14:tracePt t="112457" x="5168900" y="3278188"/>
          <p14:tracePt t="112467" x="5181600" y="3278188"/>
          <p14:tracePt t="112497" x="5194300" y="3278188"/>
          <p14:tracePt t="112531" x="5205413" y="3278188"/>
          <p14:tracePt t="112551" x="5218113" y="3267075"/>
          <p14:tracePt t="112572" x="5243513" y="3267075"/>
          <p14:tracePt t="112577" x="5268913" y="3254375"/>
          <p14:tracePt t="112587" x="5294313" y="3241675"/>
          <p14:tracePt t="112593" x="5318125" y="3228975"/>
          <p14:tracePt t="112603" x="5343525" y="3216275"/>
          <p14:tracePt t="114811" x="5330825" y="3216275"/>
          <p14:tracePt t="114828" x="5330825" y="3228975"/>
          <p14:tracePt t="114867" x="5318125" y="3241675"/>
          <p14:tracePt t="114893" x="5305425" y="3254375"/>
          <p14:tracePt t="114913" x="5305425" y="3267075"/>
          <p14:tracePt t="114923" x="5294313" y="3267075"/>
          <p14:tracePt t="114933" x="5281613" y="3267075"/>
          <p14:tracePt t="114949" x="5268913" y="3267075"/>
          <p14:tracePt t="114953" x="5243513" y="3267075"/>
          <p14:tracePt t="114963" x="5194300" y="3241675"/>
          <p14:tracePt t="114973" x="5181600" y="3228975"/>
          <p14:tracePt t="114979" x="5092700" y="3190875"/>
          <p14:tracePt t="114989" x="4943475" y="3116263"/>
          <p14:tracePt t="114995" x="4805363" y="3028950"/>
          <p14:tracePt t="115005" x="4643438" y="2941638"/>
          <p14:tracePt t="115015" x="4418013" y="2840038"/>
          <p14:tracePt t="115019" x="4217988" y="2728913"/>
          <p14:tracePt t="115029" x="4054475" y="2616200"/>
          <p14:tracePt t="115035" x="3854450" y="2527300"/>
          <p14:tracePt t="115045" x="3716338" y="2439988"/>
          <p14:tracePt t="115055" x="3579813" y="2339975"/>
          <p14:tracePt t="115059" x="3554413" y="2303463"/>
          <p14:tracePt t="115069" x="3554413" y="2278063"/>
          <p14:tracePt t="115075" x="3554413" y="2265363"/>
          <p14:tracePt t="115111" x="3541713" y="2265363"/>
          <p14:tracePt t="115115" x="3529013" y="2265363"/>
          <p14:tracePt t="115127" x="3516313" y="2278063"/>
          <p14:tracePt t="115135" x="3503613" y="2278063"/>
          <p14:tracePt t="115141" x="3490913" y="2278063"/>
          <p14:tracePt t="115156" x="3467100" y="2278063"/>
          <p14:tracePt t="115175" x="3441700" y="2252663"/>
          <p14:tracePt t="115181" x="3429000" y="2227263"/>
          <p14:tracePt t="115191" x="3416300" y="2214563"/>
          <p14:tracePt t="115195" x="3416300" y="2201863"/>
          <p14:tracePt t="115205" x="3416300" y="2190750"/>
          <p14:tracePt t="115220" x="3416300" y="2178050"/>
          <p14:tracePt t="115247" x="3416300" y="2190750"/>
          <p14:tracePt t="115261" x="3416300" y="2201863"/>
          <p14:tracePt t="115277" x="3416300" y="2214563"/>
          <p14:tracePt t="115298" x="3416300" y="2227263"/>
          <p14:tracePt t="115301" x="3416300" y="2239963"/>
          <p14:tracePt t="115311" x="3416300" y="2252663"/>
          <p14:tracePt t="115317" x="3416300" y="2265363"/>
          <p14:tracePt t="115327" x="3416300" y="2278063"/>
          <p14:tracePt t="115337" x="3416300" y="2290763"/>
          <p14:tracePt t="115353" x="3416300" y="2303463"/>
          <p14:tracePt t="115367" x="3429000" y="2327275"/>
          <p14:tracePt t="115377" x="3441700" y="2339975"/>
          <p14:tracePt t="115383" x="3479800" y="2378075"/>
          <p14:tracePt t="115393" x="3503613" y="2427288"/>
          <p14:tracePt t="115398" x="3567113" y="2490788"/>
          <p14:tracePt t="115407" x="3641725" y="2565400"/>
          <p14:tracePt t="115417" x="3703638" y="2640013"/>
          <p14:tracePt t="115423" x="3767138" y="2716213"/>
          <p14:tracePt t="115433" x="3841750" y="2778125"/>
          <p14:tracePt t="115437" x="3892550" y="2840038"/>
          <p14:tracePt t="115449" x="3967163" y="2903538"/>
          <p14:tracePt t="115459" x="4017963" y="2941638"/>
          <p14:tracePt t="115464" x="4092575" y="3016250"/>
          <p14:tracePt t="115473" x="4141788" y="3078163"/>
          <p14:tracePt t="115479" x="4192588" y="3116263"/>
          <p14:tracePt t="115489" x="4230688" y="3154363"/>
          <p14:tracePt t="115499" x="4279900" y="3203575"/>
          <p14:tracePt t="115503" x="4330700" y="3241675"/>
          <p14:tracePt t="115519" x="4454525" y="3290888"/>
          <p14:tracePt t="115530" x="4518025" y="3328988"/>
          <p14:tracePt t="115540" x="4567238" y="3341688"/>
          <p14:tracePt t="115542" x="4618038" y="3341688"/>
          <p14:tracePt t="115553" x="4667250" y="3354388"/>
          <p14:tracePt t="115559" x="4718050" y="3354388"/>
          <p14:tracePt t="115569" x="4779963" y="3354388"/>
          <p14:tracePt t="115580" x="4830763" y="3354388"/>
          <p14:tracePt t="115585" x="4856163" y="3354388"/>
          <p14:tracePt t="115596" x="4868863" y="3354388"/>
          <p14:tracePt t="115602" x="4879975" y="3341688"/>
          <p14:tracePt t="115682" x="4892675" y="3341688"/>
          <p14:tracePt t="115691" x="4905375" y="3316288"/>
          <p14:tracePt t="115701" x="4930775" y="3290888"/>
          <p14:tracePt t="115705" x="4943475" y="3267075"/>
          <p14:tracePt t="115718" x="4981575" y="3203575"/>
          <p14:tracePt t="115721" x="5018088" y="3178175"/>
          <p14:tracePt t="115731" x="5056188" y="3116263"/>
          <p14:tracePt t="115741" x="5092700" y="3065463"/>
          <p14:tracePt t="115745" x="5130800" y="3016250"/>
          <p14:tracePt t="115755" x="5143500" y="3003550"/>
          <p14:tracePt t="115761" x="5156200" y="2965450"/>
          <p14:tracePt t="115771" x="5168900" y="2952750"/>
          <p14:tracePt t="115781" x="5181600" y="2928938"/>
          <p14:tracePt t="115785" x="5194300" y="2903538"/>
          <p14:tracePt t="115797" x="5194300" y="2890838"/>
          <p14:tracePt t="115801" x="5194300" y="2878138"/>
          <p14:tracePt t="116004" x="5194300" y="2890838"/>
          <p14:tracePt t="116024" x="5194300" y="2903538"/>
          <p14:tracePt t="116149" x="5194300" y="2890838"/>
          <p14:tracePt t="116325" x="5181600" y="2903538"/>
          <p14:tracePt t="116336" x="5143500" y="2952750"/>
          <p14:tracePt t="116346" x="5130800" y="2978150"/>
          <p14:tracePt t="116352" x="5105400" y="2990850"/>
          <p14:tracePt t="116362" x="5092700" y="3003550"/>
          <p14:tracePt t="116365" x="5068888" y="3028950"/>
          <p14:tracePt t="116387" x="5056188" y="3028950"/>
          <p14:tracePt t="116471" x="5043488" y="3028950"/>
          <p14:tracePt t="116523" x="5030788" y="3028950"/>
          <p14:tracePt t="116633" x="5018088" y="3028950"/>
          <p14:tracePt t="116643" x="5018088" y="3041650"/>
          <p14:tracePt t="116649" x="4992688" y="3054350"/>
          <p14:tracePt t="116671" x="4981575" y="3065463"/>
          <p14:tracePt t="116674" x="4968875" y="3065463"/>
          <p14:tracePt t="116684" x="4956175" y="3065463"/>
          <p14:tracePt t="116690" x="4956175" y="3078163"/>
          <p14:tracePt t="116700" x="4956175" y="3090863"/>
          <p14:tracePt t="116710" x="4943475" y="3090863"/>
          <p14:tracePt t="116726" x="4930775" y="3090863"/>
          <p14:tracePt t="116780" x="4930775" y="3103563"/>
          <p14:tracePt t="117103" x="4918075" y="3103563"/>
          <p14:tracePt t="117113" x="4905375" y="3103563"/>
          <p14:tracePt t="117117" x="4892675" y="3103563"/>
          <p14:tracePt t="117127" x="4879975" y="3078163"/>
          <p14:tracePt t="117133" x="4856163" y="3054350"/>
          <p14:tracePt t="117146" x="4830763" y="3028950"/>
          <p14:tracePt t="117153" x="4818063" y="3003550"/>
          <p14:tracePt t="117157" x="4805363" y="2965450"/>
          <p14:tracePt t="117167" x="4805363" y="2941638"/>
          <p14:tracePt t="117173" x="4792663" y="2941638"/>
          <p14:tracePt t="117183" x="4792663" y="2916238"/>
          <p14:tracePt t="117240" x="4805363" y="2916238"/>
          <p14:tracePt t="117266" x="4818063" y="2928938"/>
          <p14:tracePt t="117280" x="4818063" y="2941638"/>
          <p14:tracePt t="117296" x="4818063" y="2952750"/>
          <p14:tracePt t="117315" x="4818063" y="2965450"/>
          <p14:tracePt t="117319" x="4818063" y="2978150"/>
          <p14:tracePt t="117335" x="4818063" y="2990850"/>
          <p14:tracePt t="117355" x="4818063" y="3003550"/>
          <p14:tracePt t="117369" x="4818063" y="3016250"/>
          <p14:tracePt t="117375" x="4818063" y="3028950"/>
          <p14:tracePt t="117386" x="4818063" y="3041650"/>
          <p14:tracePt t="117397" x="4818063" y="3054350"/>
          <p14:tracePt t="117400" x="4818063" y="3065463"/>
          <p14:tracePt t="117410" x="4818063" y="3078163"/>
          <p14:tracePt t="117416" x="4818063" y="3090863"/>
          <p14:tracePt t="117426" x="4818063" y="3103563"/>
          <p14:tracePt t="117435" x="4818063" y="3116263"/>
          <p14:tracePt t="117451" x="4818063" y="3141663"/>
          <p14:tracePt t="117465" x="4818063" y="3154363"/>
          <p14:tracePt t="117475" x="4805363" y="3178175"/>
          <p14:tracePt t="117491" x="4805363" y="3190875"/>
          <p14:tracePt t="118559" x="4818063" y="3190875"/>
          <p14:tracePt t="118571" x="4830763" y="3190875"/>
          <p14:tracePt t="118576" x="4830763" y="3178175"/>
          <p14:tracePt t="118586" x="4843463" y="3178175"/>
          <p14:tracePt t="118596" x="4879975" y="3165475"/>
          <p14:tracePt t="118601" x="4930775" y="3154363"/>
          <p14:tracePt t="118611" x="4981575" y="3154363"/>
          <p14:tracePt t="118615" x="5030788" y="3141663"/>
          <p14:tracePt t="118627" x="5081588" y="3141663"/>
          <p14:tracePt t="118635" x="5130800" y="3141663"/>
          <p14:tracePt t="118642" x="5168900" y="3141663"/>
          <p14:tracePt t="118651" x="5205413" y="3141663"/>
          <p14:tracePt t="118655" x="5218113" y="3141663"/>
          <p14:tracePt t="118676" x="5230813" y="3141663"/>
          <p14:tracePt t="118692" x="5256213" y="3154363"/>
          <p14:tracePt t="118707" x="5268913" y="3154363"/>
          <p14:tracePt t="118721" x="5294313" y="3154363"/>
          <p14:tracePt t="118731" x="5305425" y="3154363"/>
          <p14:tracePt t="118737" x="5318125" y="3165475"/>
          <p14:tracePt t="118747" x="5330825" y="3165475"/>
          <p14:tracePt t="118757" x="5356225" y="3165475"/>
          <p14:tracePt t="118761" x="5368925" y="3165475"/>
          <p14:tracePt t="119473" x="5381625" y="3165475"/>
          <p14:tracePt t="119513" x="5368925" y="3165475"/>
          <p14:tracePt t="119523" x="5343525" y="3165475"/>
          <p14:tracePt t="119529" x="5318125" y="3165475"/>
          <p14:tracePt t="119539" x="5294313" y="3165475"/>
          <p14:tracePt t="119543" x="5268913" y="3165475"/>
          <p14:tracePt t="119553" x="5256213" y="3165475"/>
          <p14:tracePt t="119563" x="5230813" y="3165475"/>
          <p14:tracePt t="119569" x="5205413" y="3165475"/>
          <p14:tracePt t="119579" x="5194300" y="3165475"/>
          <p14:tracePt t="119635" x="5168900" y="3165475"/>
          <p14:tracePt t="119645" x="5143500" y="3165475"/>
          <p14:tracePt t="119659" x="5130800" y="3165475"/>
          <p14:tracePt t="119690" x="5118100" y="3165475"/>
          <p14:tracePt t="119706" x="5105400" y="3165475"/>
          <p14:tracePt t="119715" x="5092700" y="3165475"/>
          <p14:tracePt t="119928" x="5105400" y="3165475"/>
          <p14:tracePt t="119941" x="5105400" y="3178175"/>
          <p14:tracePt t="119967" x="5118100" y="3178175"/>
          <p14:tracePt t="120063" x="5130800" y="3178175"/>
          <p14:tracePt t="120209" x="5143500" y="3178175"/>
          <p14:tracePt t="120216" x="5156200" y="3178175"/>
          <p14:tracePt t="120229" x="5194300" y="3178175"/>
          <p14:tracePt t="120240" x="5243513" y="3178175"/>
          <p14:tracePt t="120249" x="5305425" y="3178175"/>
          <p14:tracePt t="120256" x="5381625" y="3178175"/>
          <p14:tracePt t="120265" x="5443538" y="3178175"/>
          <p14:tracePt t="120270" x="5518150" y="3178175"/>
          <p14:tracePt t="120280" x="5568950" y="3178175"/>
          <p14:tracePt t="120291" x="5607050" y="3178175"/>
          <p14:tracePt t="120295" x="5630863" y="3178175"/>
          <p14:tracePt t="120307" x="5643563" y="3178175"/>
          <p14:tracePt t="120361" x="5656263" y="3178175"/>
          <p14:tracePt t="122197" x="0" y="0"/>
        </p14:tracePtLst>
        <p14:tracePtLst>
          <p14:tracePt t="125569" x="5868988" y="2978150"/>
          <p14:tracePt t="125653" x="5868988" y="2990850"/>
          <p14:tracePt t="125845" x="5894388" y="2990850"/>
          <p14:tracePt t="125855" x="5932488" y="3003550"/>
          <p14:tracePt t="125859" x="5981700" y="3016250"/>
          <p14:tracePt t="125870" x="6019800" y="3041650"/>
          <p14:tracePt t="125886" x="6145213" y="3090863"/>
          <p14:tracePt t="125895" x="6181725" y="3116263"/>
          <p14:tracePt t="125899" x="6219825" y="3116263"/>
          <p14:tracePt t="125910" x="6245225" y="3141663"/>
          <p14:tracePt t="125918" x="6281738" y="3154363"/>
          <p14:tracePt t="125925" x="6319838" y="3154363"/>
          <p14:tracePt t="125935" x="6357938" y="3178175"/>
          <p14:tracePt t="125940" x="6394450" y="3190875"/>
          <p14:tracePt t="125951" x="6432550" y="3190875"/>
          <p14:tracePt t="125961" x="6470650" y="3190875"/>
          <p14:tracePt t="125965" x="6507163" y="3216275"/>
          <p14:tracePt t="125975" x="6545263" y="3228975"/>
          <p14:tracePt t="125981" x="6607175" y="3241675"/>
          <p14:tracePt t="125991" x="6645275" y="3241675"/>
          <p14:tracePt t="126001" x="6670675" y="3254375"/>
          <p14:tracePt t="126005" x="6696075" y="3267075"/>
          <p14:tracePt t="126015" x="6707188" y="3278188"/>
          <p14:tracePt t="126021" x="6719888" y="3278188"/>
          <p14:tracePt t="126031" x="6732588" y="3278188"/>
          <p14:tracePt t="126277" x="6732588" y="3290888"/>
          <p14:tracePt t="126287" x="6719888" y="3316288"/>
          <p14:tracePt t="126299" x="6707188" y="3341688"/>
          <p14:tracePt t="126303" x="6696075" y="3367088"/>
          <p14:tracePt t="126313" x="6670675" y="3390900"/>
          <p14:tracePt t="126319" x="6670675" y="3403600"/>
          <p14:tracePt t="126330" x="6657975" y="3441700"/>
          <p14:tracePt t="126339" x="6645275" y="3454400"/>
          <p14:tracePt t="126353" x="6645275" y="3467100"/>
          <p14:tracePt t="126359" x="6645275" y="3479800"/>
          <p14:tracePt t="126383" x="6632575" y="3479800"/>
          <p14:tracePt t="126419" x="6632575" y="3490913"/>
          <p14:tracePt t="126425" x="6632575" y="3503613"/>
          <p14:tracePt t="126435" x="6632575" y="3516313"/>
          <p14:tracePt t="126439" x="6632575" y="3529013"/>
          <p14:tracePt t="126449" x="6632575" y="3541713"/>
          <p14:tracePt t="126459" x="6632575" y="3554413"/>
          <p14:tracePt t="126465" x="6632575" y="3579813"/>
          <p14:tracePt t="126475" x="6632575" y="3590925"/>
          <p14:tracePt t="126479" x="6632575" y="3616325"/>
          <p14:tracePt t="126489" x="6632575" y="3641725"/>
          <p14:tracePt t="126499" x="6632575" y="3654425"/>
          <p14:tracePt t="126505" x="6632575" y="3679825"/>
          <p14:tracePt t="126514" x="6632575" y="3692525"/>
          <p14:tracePt t="126519" x="6632575" y="3703638"/>
          <p14:tracePt t="126531" x="6632575" y="3716338"/>
          <p14:tracePt t="126541" x="6632575" y="3729038"/>
          <p14:tracePt t="126545" x="6632575" y="3741738"/>
          <p14:tracePt t="126555" x="6632575" y="3767138"/>
          <p14:tracePt t="126571" x="6632575" y="3779838"/>
          <p14:tracePt t="126581" x="6632575" y="3803650"/>
          <p14:tracePt t="126585" x="6632575" y="3816350"/>
          <p14:tracePt t="126595" x="6632575" y="3829050"/>
          <p14:tracePt t="126601" x="6632575" y="3854450"/>
          <p14:tracePt t="126611" x="6632575" y="3879850"/>
          <p14:tracePt t="126621" x="6632575" y="3905250"/>
          <p14:tracePt t="126625" x="6632575" y="3929063"/>
          <p14:tracePt t="126635" x="6632575" y="3967163"/>
          <p14:tracePt t="126641" x="6632575" y="4005263"/>
          <p14:tracePt t="126651" x="6632575" y="4029075"/>
          <p14:tracePt t="126662" x="6632575" y="4067175"/>
          <p14:tracePt t="126667" x="6632575" y="4105275"/>
          <p14:tracePt t="126678" x="6645275" y="4117975"/>
          <p14:tracePt t="126681" x="6645275" y="4154488"/>
          <p14:tracePt t="126691" x="6645275" y="4179888"/>
          <p14:tracePt t="126701" x="6645275" y="4217988"/>
          <p14:tracePt t="126707" x="6645275" y="4241800"/>
          <p14:tracePt t="126717" x="6657975" y="4267200"/>
          <p14:tracePt t="126721" x="6670675" y="4292600"/>
          <p14:tracePt t="126731" x="6670675" y="4330700"/>
          <p14:tracePt t="126742" x="6696075" y="4379913"/>
          <p14:tracePt t="126747" x="6707188" y="4405313"/>
          <p14:tracePt t="126758" x="6719888" y="4430713"/>
          <p14:tracePt t="126763" x="6745288" y="4479925"/>
          <p14:tracePt t="126773" x="6770688" y="4518025"/>
          <p14:tracePt t="126783" x="6783388" y="4543425"/>
          <p14:tracePt t="126794" x="6796088" y="4554538"/>
          <p14:tracePt t="126797" x="6807200" y="4579938"/>
          <p14:tracePt t="126813" x="6819900" y="4579938"/>
          <p14:tracePt t="126837" x="6819900" y="4592638"/>
          <p14:tracePt t="126910" x="6832600" y="4592638"/>
          <p14:tracePt t="126974" x="6845300" y="4579938"/>
          <p14:tracePt t="126984" x="6858000" y="4579938"/>
          <p14:tracePt t="127000" x="6870700" y="4567238"/>
          <p14:tracePt t="127015" x="6870700" y="4554538"/>
          <p14:tracePt t="127085" x="6858000" y="4554538"/>
          <p14:tracePt t="127175" x="6845300" y="4554538"/>
          <p14:tracePt t="127185" x="6832600" y="4554538"/>
          <p14:tracePt t="127193" x="6832600" y="4567238"/>
          <p14:tracePt t="127201" x="6819900" y="4567238"/>
          <p14:tracePt t="127206" x="6807200" y="4579938"/>
          <p14:tracePt t="127217" x="6796088" y="4592638"/>
          <p14:tracePt t="127227" x="6796088" y="4605338"/>
          <p14:tracePt t="127231" x="6783388" y="4618038"/>
          <p14:tracePt t="127241" x="6770688" y="4643438"/>
          <p14:tracePt t="127257" x="6757988" y="4656138"/>
          <p14:tracePt t="127267" x="6757988" y="4679950"/>
          <p14:tracePt t="127271" x="6745288" y="4692650"/>
          <p14:tracePt t="127282" x="6732588" y="4718050"/>
          <p14:tracePt t="127298" x="6732588" y="4730750"/>
          <p14:tracePt t="127308" x="6732588" y="4743450"/>
          <p14:tracePt t="127313" x="6732588" y="4768850"/>
          <p14:tracePt t="127321" x="6719888" y="4768850"/>
          <p14:tracePt t="127329" x="6719888" y="4779963"/>
          <p14:tracePt t="127348" x="6707188" y="4805363"/>
          <p14:tracePt t="127354" x="6707188" y="4830763"/>
          <p14:tracePt t="127364" x="6707188" y="4856163"/>
          <p14:tracePt t="127367" x="6707188" y="4868863"/>
          <p14:tracePt t="127379" x="6696075" y="4892675"/>
          <p14:tracePt t="127388" x="6696075" y="4905375"/>
          <p14:tracePt t="127395" x="6696075" y="4930775"/>
          <p14:tracePt t="127403" x="6696075" y="4956175"/>
          <p14:tracePt t="127407" x="6696075" y="4968875"/>
          <p14:tracePt t="127417" x="6696075" y="4981575"/>
          <p14:tracePt t="127429" x="6696075" y="5005388"/>
          <p14:tracePt t="127445" x="6696075" y="5018088"/>
          <p14:tracePt t="127462" x="6696075" y="5030788"/>
          <p14:tracePt t="127609" x="6696075" y="5005388"/>
          <p14:tracePt t="127619" x="6696075" y="4956175"/>
          <p14:tracePt t="127629" x="6696075" y="4892675"/>
          <p14:tracePt t="127635" x="6696075" y="4856163"/>
          <p14:tracePt t="127645" x="6696075" y="4818063"/>
          <p14:tracePt t="127649" x="6696075" y="4779963"/>
          <p14:tracePt t="127659" x="6696075" y="4768850"/>
          <p14:tracePt t="127669" x="6696075" y="4743450"/>
          <p14:tracePt t="127685" x="6696075" y="4730750"/>
          <p14:tracePt t="127873" x="6696075" y="4756150"/>
          <p14:tracePt t="127878" x="6707188" y="4792663"/>
          <p14:tracePt t="127888" x="6707188" y="4830763"/>
          <p14:tracePt t="127893" x="6707188" y="4856163"/>
          <p14:tracePt t="127901" x="6707188" y="4868863"/>
          <p14:tracePt t="127913" x="6707188" y="4879975"/>
          <p14:tracePt t="127983" x="6719888" y="4879975"/>
          <p14:tracePt t="128014" x="6719888" y="4868863"/>
          <p14:tracePt t="128074" x="6719888" y="4856163"/>
          <p14:tracePt t="128080" x="6719888" y="4843463"/>
          <p14:tracePt t="128210" x="6719888" y="4856163"/>
          <p14:tracePt t="128239" x="6732588" y="4856163"/>
          <p14:tracePt t="128295" x="6732588" y="4843463"/>
          <p14:tracePt t="128315" x="6732588" y="4830763"/>
          <p14:tracePt t="128321" x="6732588" y="4818063"/>
          <p14:tracePt t="128331" x="6732588" y="4792663"/>
          <p14:tracePt t="128335" x="6732588" y="4779963"/>
          <p14:tracePt t="128345" x="6732588" y="4768850"/>
          <p14:tracePt t="128361" x="6732588" y="4756150"/>
          <p14:tracePt t="128841" x="6745288" y="4756150"/>
          <p14:tracePt t="129032" x="6770688" y="4756150"/>
          <p14:tracePt t="129041" x="6783388" y="4743450"/>
          <p14:tracePt t="129047" x="6807200" y="4730750"/>
          <p14:tracePt t="129057" x="6845300" y="4705350"/>
          <p14:tracePt t="129061" x="6870700" y="4692650"/>
          <p14:tracePt t="129074" x="6932613" y="4656138"/>
          <p14:tracePt t="129083" x="6958013" y="4630738"/>
          <p14:tracePt t="129088" x="6996113" y="4605338"/>
          <p14:tracePt t="129097" x="7019925" y="4605338"/>
          <p14:tracePt t="129103" x="7019925" y="4592638"/>
          <p14:tracePt t="129114" x="7032625" y="4592638"/>
          <p14:tracePt t="129123" x="7032625" y="4579938"/>
          <p14:tracePt t="129325" x="7032625" y="4592638"/>
          <p14:tracePt t="129332" x="7032625" y="4618038"/>
          <p14:tracePt t="129340" x="7032625" y="4643438"/>
          <p14:tracePt t="129345" x="7045325" y="4656138"/>
          <p14:tracePt t="129356" x="7045325" y="4667250"/>
          <p14:tracePt t="129369" x="7045325" y="4679950"/>
          <p14:tracePt t="129385" x="7045325" y="4692650"/>
          <p14:tracePt t="129451" x="7045325" y="4705350"/>
          <p14:tracePt t="129515" x="7058025" y="4705350"/>
          <p14:tracePt t="131080" x="7070725" y="4705350"/>
          <p14:tracePt t="131151" x="7070725" y="4730750"/>
          <p14:tracePt t="132331" x="7070725" y="4718050"/>
          <p14:tracePt t="132335" x="7070725" y="4667250"/>
          <p14:tracePt t="132345" x="7019925" y="4567238"/>
          <p14:tracePt t="132352" x="6996113" y="4492625"/>
          <p14:tracePt t="132361" x="6983413" y="4454525"/>
          <p14:tracePt t="132371" x="6970713" y="4392613"/>
          <p14:tracePt t="132375" x="6945313" y="4354513"/>
          <p14:tracePt t="132386" x="6932613" y="4318000"/>
          <p14:tracePt t="132391" x="6908800" y="4292600"/>
          <p14:tracePt t="132402" x="6896100" y="4241800"/>
          <p14:tracePt t="132412" x="6883400" y="4205288"/>
          <p14:tracePt t="132418" x="6858000" y="4192588"/>
          <p14:tracePt t="132427" x="6832600" y="4154488"/>
          <p14:tracePt t="132431" x="6807200" y="4117975"/>
          <p14:tracePt t="132442" x="6770688" y="4092575"/>
          <p14:tracePt t="132452" x="6745288" y="4067175"/>
          <p14:tracePt t="132458" x="6707188" y="4029075"/>
          <p14:tracePt t="132469" x="6670675" y="4005263"/>
          <p14:tracePt t="132472" x="6607175" y="3954463"/>
          <p14:tracePt t="132481" x="6570663" y="3916363"/>
          <p14:tracePt t="132491" x="6545263" y="3892550"/>
          <p14:tracePt t="132498" x="6494463" y="3854450"/>
          <p14:tracePt t="132508" x="6470650" y="3841750"/>
          <p14:tracePt t="132511" x="6445250" y="3816350"/>
          <p14:tracePt t="132521" x="6407150" y="3792538"/>
          <p14:tracePt t="132534" x="6370638" y="3767138"/>
          <p14:tracePt t="132537" x="6345238" y="3729038"/>
          <p14:tracePt t="132547" x="6307138" y="3716338"/>
          <p14:tracePt t="132557" x="6269038" y="3667125"/>
          <p14:tracePt t="132562" x="6232525" y="3629025"/>
          <p14:tracePt t="132573" x="6181725" y="3579813"/>
          <p14:tracePt t="132577" x="6132513" y="3554413"/>
          <p14:tracePt t="132587" x="6094413" y="3516313"/>
          <p14:tracePt t="132593" x="6069013" y="3490913"/>
          <p14:tracePt t="132603" x="6019800" y="3454400"/>
          <p14:tracePt t="132613" x="5994400" y="3429000"/>
          <p14:tracePt t="132618" x="5969000" y="3403600"/>
          <p14:tracePt t="132627" x="5945188" y="3390900"/>
          <p14:tracePt t="132633" x="5932488" y="3378200"/>
          <p14:tracePt t="132643" x="5919788" y="3378200"/>
          <p14:tracePt t="132669" x="5919788" y="3367088"/>
          <p14:tracePt t="132723" x="5907088" y="3367088"/>
          <p14:tracePt t="132733" x="5907088" y="3354388"/>
          <p14:tracePt t="132981" x="5907088" y="3341688"/>
          <p14:tracePt t="132991" x="5907088" y="3328988"/>
          <p14:tracePt t="132998" x="5907088" y="3316288"/>
          <p14:tracePt t="133007" x="5919788" y="3303588"/>
          <p14:tracePt t="133011" x="5932488" y="3303588"/>
          <p14:tracePt t="133021" x="5932488" y="3290888"/>
          <p14:tracePt t="133031" x="5932488" y="3278188"/>
          <p14:tracePt t="133037" x="5945188" y="3278188"/>
          <p14:tracePt t="133077" x="5945188" y="3267075"/>
          <p14:tracePt t="133208" x="5956300" y="3267075"/>
          <p14:tracePt t="133215" x="5956300" y="3254375"/>
          <p14:tracePt t="133250" x="5969000" y="3254375"/>
          <p14:tracePt t="133320" x="5981700" y="3241675"/>
          <p14:tracePt t="133333" x="5981700" y="3228975"/>
          <p14:tracePt t="133336" x="5994400" y="3228975"/>
          <p14:tracePt t="133346" x="6019800" y="3216275"/>
          <p14:tracePt t="133362" x="6045200" y="3190875"/>
          <p14:tracePt t="133371" x="6056313" y="3190875"/>
          <p14:tracePt t="133376" x="6069013" y="3178175"/>
          <p14:tracePt t="133385" x="6081713" y="3165475"/>
          <p14:tracePt t="133452" x="6094413" y="3165475"/>
          <p14:tracePt t="133594" x="6107113" y="3165475"/>
          <p14:tracePt t="133617" x="6132513" y="3165475"/>
          <p14:tracePt t="133627" x="6132513" y="3178175"/>
          <p14:tracePt t="133633" x="6157913" y="3178175"/>
          <p14:tracePt t="133643" x="6157913" y="3203575"/>
          <p14:tracePt t="133653" x="6181725" y="3203575"/>
          <p14:tracePt t="133658" x="6219825" y="3228975"/>
          <p14:tracePt t="133667" x="6245225" y="3241675"/>
          <p14:tracePt t="133673" x="6257925" y="3267075"/>
          <p14:tracePt t="133682" x="6294438" y="3278188"/>
          <p14:tracePt t="133693" x="6319838" y="3290888"/>
          <p14:tracePt t="133699" x="6332538" y="3303588"/>
          <p14:tracePt t="133709" x="6345238" y="3303588"/>
          <p14:tracePt t="133713" x="6345238" y="3316288"/>
          <p14:tracePt t="133723" x="6357938" y="3316288"/>
          <p14:tracePt t="133733" x="6357938" y="3328988"/>
          <p14:tracePt t="133773" x="6370638" y="3328988"/>
          <p14:tracePt t="133779" x="6381750" y="3328988"/>
          <p14:tracePt t="133793" x="6394450" y="3328988"/>
          <p14:tracePt t="133876" x="6407150" y="3328988"/>
          <p14:tracePt t="133885" x="6407150" y="3341688"/>
          <p14:tracePt t="133896" x="6407150" y="3354388"/>
          <p14:tracePt t="133900" x="6419850" y="3354388"/>
          <p14:tracePt t="133911" x="6419850" y="3367088"/>
          <p14:tracePt t="133916" x="6432550" y="3378200"/>
          <p14:tracePt t="133935" x="6432550" y="3390900"/>
          <p14:tracePt t="133941" x="6432550" y="3403600"/>
          <p14:tracePt t="133951" x="6445250" y="3416300"/>
          <p14:tracePt t="133955" x="6445250" y="3429000"/>
          <p14:tracePt t="133975" x="6445250" y="3454400"/>
          <p14:tracePt t="133981" x="6445250" y="3467100"/>
          <p14:tracePt t="133995" x="6445250" y="3490913"/>
          <p14:tracePt t="134005" x="6445250" y="3503613"/>
          <p14:tracePt t="134015" x="6445250" y="3516313"/>
          <p14:tracePt t="134021" x="6432550" y="3541713"/>
          <p14:tracePt t="134037" x="6419850" y="3554413"/>
          <p14:tracePt t="134101" x="6407150" y="3554413"/>
          <p14:tracePt t="134112" x="6394450" y="3541713"/>
          <p14:tracePt t="134117" x="6381750" y="3516313"/>
          <p14:tracePt t="134128" x="6370638" y="3479800"/>
          <p14:tracePt t="134138" x="6357938" y="3454400"/>
          <p14:tracePt t="134141" x="6332538" y="3416300"/>
          <p14:tracePt t="134154" x="6332538" y="3378200"/>
          <p14:tracePt t="134158" x="6332538" y="3341688"/>
          <p14:tracePt t="134168" x="6319838" y="3278188"/>
          <p14:tracePt t="134177" x="6307138" y="3216275"/>
          <p14:tracePt t="134183" x="6307138" y="3178175"/>
          <p14:tracePt t="134193" x="6307138" y="3141663"/>
          <p14:tracePt t="134198" x="6307138" y="3116263"/>
          <p14:tracePt t="134207" x="6307138" y="3090863"/>
          <p14:tracePt t="134223" x="6307138" y="3078163"/>
          <p14:tracePt t="134237" x="6307138" y="3065463"/>
          <p14:tracePt t="134718" x="6319838" y="3065463"/>
          <p14:tracePt t="134725" x="6319838" y="3078163"/>
          <p14:tracePt t="134733" x="6332538" y="3078163"/>
          <p14:tracePt t="134743" x="6332538" y="3103563"/>
          <p14:tracePt t="134748" x="6332538" y="3116263"/>
          <p14:tracePt t="134765" x="6345238" y="3141663"/>
          <p14:tracePt t="134774" x="6345238" y="3154363"/>
          <p14:tracePt t="134786" x="6345238" y="3165475"/>
          <p14:tracePt t="134797" x="6345238" y="3178175"/>
          <p14:tracePt t="134814" x="6345238" y="3190875"/>
          <p14:tracePt t="134823" x="6345238" y="3216275"/>
          <p14:tracePt t="134840" x="6345238" y="3228975"/>
          <p14:tracePt t="134845" x="6345238" y="3254375"/>
          <p14:tracePt t="134865" x="6345238" y="3267075"/>
          <p14:tracePt t="134870" x="6345238" y="3290888"/>
          <p14:tracePt t="134884" x="6345238" y="3303588"/>
          <p14:tracePt t="135055" x="6357938" y="3303588"/>
          <p14:tracePt t="135065" x="6370638" y="3278188"/>
          <p14:tracePt t="135069" x="6370638" y="3267075"/>
          <p14:tracePt t="135081" x="6370638" y="3254375"/>
          <p14:tracePt t="135095" x="6381750" y="3254375"/>
          <p14:tracePt t="135105" x="6381750" y="3241675"/>
          <p14:tracePt t="136004" x="6394450" y="3241675"/>
          <p14:tracePt t="136039" x="6407150" y="3241675"/>
          <p14:tracePt t="137971" x="6419850" y="3241675"/>
          <p14:tracePt t="138111" x="6419850" y="3254375"/>
          <p14:tracePt t="140989" x="6432550" y="3254375"/>
          <p14:tracePt t="142187" x="6445250" y="3254375"/>
          <p14:tracePt t="143003" x="6457950" y="3254375"/>
          <p14:tracePt t="143029" x="6457950" y="3267075"/>
          <p14:tracePt t="143060" x="6457950" y="3278188"/>
          <p14:tracePt t="143086" x="6457950" y="3290888"/>
          <p14:tracePt t="143101" x="6457950" y="3303588"/>
          <p14:tracePt t="143105" x="6457950" y="3316288"/>
          <p14:tracePt t="143131" x="6457950" y="3328988"/>
          <p14:tracePt t="143147" x="6457950" y="3341688"/>
          <p14:tracePt t="143177" x="6457950" y="3354388"/>
          <p14:tracePt t="143221" x="6457950" y="3367088"/>
          <p14:tracePt t="143239" x="6457950" y="3378200"/>
          <p14:tracePt t="143248" x="6457950" y="3390900"/>
          <p14:tracePt t="143252" x="6457950" y="3416300"/>
          <p14:tracePt t="143265" x="6457950" y="3429000"/>
          <p14:tracePt t="143269" x="6457950" y="3441700"/>
          <p14:tracePt t="143277" x="6457950" y="3467100"/>
          <p14:tracePt t="143293" x="6457950" y="3479800"/>
          <p14:tracePt t="143307" x="6457950" y="3490913"/>
          <p14:tracePt t="143333" x="6457950" y="3503613"/>
          <p14:tracePt t="143367" x="6457950" y="3516313"/>
          <p14:tracePt t="143384" x="6457950" y="3529013"/>
          <p14:tracePt t="143389" x="6457950" y="3541713"/>
          <p14:tracePt t="143409" x="6457950" y="3554413"/>
          <p14:tracePt t="143414" x="6457950" y="3579813"/>
          <p14:tracePt t="143430" x="6457950" y="3603625"/>
          <p14:tracePt t="143439" x="6457950" y="3616325"/>
          <p14:tracePt t="143450" x="6457950" y="3641725"/>
          <p14:tracePt t="143453" x="6457950" y="3654425"/>
          <p14:tracePt t="143463" x="6457950" y="3667125"/>
          <p14:tracePt t="143469" x="6457950" y="3679825"/>
          <p14:tracePt t="143489" x="6457950" y="3692525"/>
          <p14:tracePt t="143504" x="6457950" y="3703638"/>
          <p14:tracePt t="143519" x="6457950" y="3716338"/>
          <p14:tracePt t="143535" x="6457950" y="3729038"/>
          <p14:tracePt t="143544" x="6457950" y="3741738"/>
          <p14:tracePt t="143549" x="6457950" y="3754438"/>
          <p14:tracePt t="143559" x="6457950" y="3779838"/>
          <p14:tracePt t="143569" x="6457950" y="3792538"/>
          <p14:tracePt t="143585" x="6457950" y="3816350"/>
          <p14:tracePt t="143589" x="6457950" y="3841750"/>
          <p14:tracePt t="143611" x="6457950" y="3867150"/>
          <p14:tracePt t="143615" x="6457950" y="3879850"/>
          <p14:tracePt t="143631" x="6457950" y="3892550"/>
          <p14:tracePt t="143641" x="6457950" y="3905250"/>
          <p14:tracePt t="143651" x="6457950" y="3916363"/>
          <p14:tracePt t="143665" x="6470650" y="3941763"/>
          <p14:tracePt t="143683" x="6470650" y="3954463"/>
          <p14:tracePt t="143690" x="6470650" y="3967163"/>
          <p14:tracePt t="143694" x="6470650" y="3979863"/>
          <p14:tracePt t="143711" x="6470650" y="3992563"/>
          <p14:tracePt t="143721" x="6470650" y="4005263"/>
          <p14:tracePt t="143731" x="6470650" y="4017963"/>
          <p14:tracePt t="143737" x="6470650" y="4029075"/>
          <p14:tracePt t="143747" x="6470650" y="4041775"/>
          <p14:tracePt t="143761" x="6470650" y="4054475"/>
          <p14:tracePt t="143771" x="6470650" y="4067175"/>
          <p14:tracePt t="143781" x="6470650" y="4079875"/>
          <p14:tracePt t="143787" x="6470650" y="4092575"/>
          <p14:tracePt t="143791" x="6470650" y="4105275"/>
          <p14:tracePt t="143801" x="6483350" y="4105275"/>
          <p14:tracePt t="143811" x="6483350" y="4117975"/>
          <p14:tracePt t="143817" x="6483350" y="4129088"/>
          <p14:tracePt t="143827" x="6483350" y="4141788"/>
          <p14:tracePt t="143832" x="6483350" y="4154488"/>
          <p14:tracePt t="143843" x="6494463" y="4179888"/>
          <p14:tracePt t="143853" x="6494463" y="4192588"/>
          <p14:tracePt t="143857" x="6494463" y="4205288"/>
          <p14:tracePt t="143867" x="6494463" y="4217988"/>
          <p14:tracePt t="143883" x="6494463" y="4267200"/>
          <p14:tracePt t="143893" x="6494463" y="4292600"/>
          <p14:tracePt t="143897" x="6507163" y="4305300"/>
          <p14:tracePt t="143907" x="6507163" y="4341813"/>
          <p14:tracePt t="143923" x="6507163" y="4354513"/>
          <p14:tracePt t="143933" x="6507163" y="4379913"/>
          <p14:tracePt t="143937" x="6519863" y="4392613"/>
          <p14:tracePt t="143948" x="6519863" y="4405313"/>
          <p14:tracePt t="143964" x="6519863" y="4418013"/>
          <p14:tracePt t="143993" x="6519863" y="4430713"/>
          <p14:tracePt t="144019" x="6519863" y="4443413"/>
          <p14:tracePt t="144033" x="6519863" y="4454525"/>
          <p14:tracePt t="144053" x="6519863" y="4467225"/>
          <p14:tracePt t="144069" x="6519863" y="4479925"/>
          <p14:tracePt t="144075" x="6519863" y="4492625"/>
          <p14:tracePt t="144085" x="6519863" y="4505325"/>
          <p14:tracePt t="144097" x="6519863" y="4518025"/>
          <p14:tracePt t="144099" x="6519863" y="4530725"/>
          <p14:tracePt t="144109" x="6519863" y="4543425"/>
          <p14:tracePt t="144115" x="6519863" y="4567238"/>
          <p14:tracePt t="144125" x="6519863" y="4579938"/>
          <p14:tracePt t="144135" x="6519863" y="4592638"/>
          <p14:tracePt t="144139" x="6519863" y="4605338"/>
          <p14:tracePt t="144149" x="6519863" y="4643438"/>
          <p14:tracePt t="144155" x="6519863" y="4656138"/>
          <p14:tracePt t="144165" x="6519863" y="4692650"/>
          <p14:tracePt t="144175" x="6519863" y="4705350"/>
          <p14:tracePt t="144181" x="6519863" y="4718050"/>
          <p14:tracePt t="144191" x="6507163" y="4743450"/>
          <p14:tracePt t="144195" x="6507163" y="4756150"/>
          <p14:tracePt t="144205" x="6507163" y="4768850"/>
          <p14:tracePt t="144215" x="6507163" y="4779963"/>
          <p14:tracePt t="144231" x="6507163" y="4792663"/>
          <p14:tracePt t="144235" x="6507163" y="4805363"/>
          <p14:tracePt t="145729" x="6507163" y="4768850"/>
          <p14:tracePt t="145739" x="6507163" y="4730750"/>
          <p14:tracePt t="145743" x="6507163" y="4667250"/>
          <p14:tracePt t="145753" x="6507163" y="4592638"/>
          <p14:tracePt t="145759" x="6507163" y="4530725"/>
          <p14:tracePt t="145769" x="6519863" y="4454525"/>
          <p14:tracePt t="145779" x="6532563" y="4392613"/>
          <p14:tracePt t="145783" x="6557963" y="4305300"/>
          <p14:tracePt t="145795" x="6570663" y="4230688"/>
          <p14:tracePt t="145799" x="6570663" y="4167188"/>
          <p14:tracePt t="145811" x="6583363" y="4092575"/>
          <p14:tracePt t="145819" x="6594475" y="4017963"/>
          <p14:tracePt t="145825" x="6607175" y="3967163"/>
          <p14:tracePt t="145835" x="6607175" y="3941763"/>
          <p14:tracePt t="145839" x="6607175" y="3905250"/>
          <p14:tracePt t="145849" x="6619875" y="3854450"/>
          <p14:tracePt t="145859" x="6619875" y="3829050"/>
          <p14:tracePt t="145865" x="6619875" y="3816350"/>
          <p14:tracePt t="145878" x="6619875" y="3792538"/>
          <p14:tracePt t="145892" x="6619875" y="3754438"/>
          <p14:tracePt t="145905" x="6619875" y="3703638"/>
          <p14:tracePt t="145915" x="6619875" y="3692525"/>
          <p14:tracePt t="145921" x="6619875" y="3679825"/>
          <p14:tracePt t="145931" x="6632575" y="3667125"/>
          <p14:tracePt t="145941" x="6632575" y="3654425"/>
          <p14:tracePt t="145955" x="6632575" y="3629025"/>
          <p14:tracePt t="145962" x="6632575" y="3616325"/>
          <p14:tracePt t="145971" x="6632575" y="3603625"/>
          <p14:tracePt t="145981" x="6632575" y="3579813"/>
          <p14:tracePt t="145985" x="6632575" y="3554413"/>
          <p14:tracePt t="145995" x="6632575" y="3541713"/>
          <p14:tracePt t="146000" x="6632575" y="3516313"/>
          <p14:tracePt t="146011" x="6632575" y="3503613"/>
          <p14:tracePt t="146021" x="6632575" y="3479800"/>
          <p14:tracePt t="146025" x="6632575" y="3454400"/>
          <p14:tracePt t="146037" x="6632575" y="3441700"/>
          <p14:tracePt t="146041" x="6632575" y="3429000"/>
          <p14:tracePt t="146051" x="6632575" y="3416300"/>
          <p14:tracePt t="146061" x="6632575" y="3403600"/>
          <p14:tracePt t="146067" x="6632575" y="3390900"/>
          <p14:tracePt t="146077" x="6632575" y="3378200"/>
          <p14:tracePt t="146092" x="6632575" y="3367088"/>
          <p14:tracePt t="146102" x="6632575" y="3354388"/>
          <p14:tracePt t="146309" x="6632575" y="3341688"/>
          <p14:tracePt t="146319" x="6619875" y="3328988"/>
          <p14:tracePt t="146323" x="6619875" y="3316288"/>
          <p14:tracePt t="146333" x="6619875" y="3303588"/>
          <p14:tracePt t="146344" x="6619875" y="3290888"/>
          <p14:tracePt t="146360" x="6607175" y="3278188"/>
          <p14:tracePt t="146363" x="6607175" y="3267075"/>
          <p14:tracePt t="146377" x="6607175" y="3254375"/>
          <p14:tracePt t="146385" x="6594475" y="3241675"/>
          <p14:tracePt t="146399" x="6583363" y="3216275"/>
          <p14:tracePt t="146415" x="6583363" y="3203575"/>
          <p14:tracePt t="146425" x="6583363" y="3190875"/>
          <p14:tracePt t="146439" x="6583363" y="3178175"/>
          <p14:tracePt t="146455" x="6583363" y="3165475"/>
          <p14:tracePt t="146465" x="6570663" y="3154363"/>
          <p14:tracePt t="146468" x="6570663" y="3141663"/>
          <p14:tracePt t="146485" x="6570663" y="3128963"/>
          <p14:tracePt t="146505" x="6570663" y="3103563"/>
          <p14:tracePt t="146515" x="6557963" y="3090863"/>
          <p14:tracePt t="146521" x="6557963" y="3078163"/>
          <p14:tracePt t="146535" x="6557963" y="3065463"/>
          <p14:tracePt t="147343" x="6557963" y="3078163"/>
          <p14:tracePt t="147347" x="6557963" y="3090863"/>
          <p14:tracePt t="147358" x="6557963" y="3103563"/>
          <p14:tracePt t="147383" x="6557963" y="3116263"/>
          <p14:tracePt t="147387" x="6557963" y="3128963"/>
          <p14:tracePt t="147397" x="6557963" y="3141663"/>
          <p14:tracePt t="147424" x="6557963" y="3154363"/>
          <p14:tracePt t="147446" x="6557963" y="3165475"/>
          <p14:tracePt t="147464" x="6557963" y="3178175"/>
          <p14:tracePt t="147483" x="6557963" y="3190875"/>
          <p14:tracePt t="147503" x="6557963" y="3203575"/>
          <p14:tracePt t="147509" x="6557963" y="3216275"/>
          <p14:tracePt t="147519" x="6557963" y="3228975"/>
          <p14:tracePt t="147525" x="6557963" y="3241675"/>
          <p14:tracePt t="147535" x="6557963" y="3254375"/>
          <p14:tracePt t="147545" x="6557963" y="3267075"/>
          <p14:tracePt t="147549" x="6557963" y="3278188"/>
          <p14:tracePt t="147565" x="6557963" y="3303588"/>
          <p14:tracePt t="147585" x="6557963" y="3316288"/>
          <p14:tracePt t="147671" x="6557963" y="3328988"/>
          <p14:tracePt t="148115" x="6545263" y="3328988"/>
          <p14:tracePt t="148126" x="6532563" y="3328988"/>
          <p14:tracePt t="148130" x="6519863" y="3303588"/>
          <p14:tracePt t="148139" x="6507163" y="3290888"/>
          <p14:tracePt t="148158" x="6494463" y="3278188"/>
          <p14:tracePt t="148189" x="6494463" y="3267075"/>
          <p14:tracePt t="148195" x="6494463" y="3254375"/>
          <p14:tracePt t="148275" x="6494463" y="3241675"/>
          <p14:tracePt t="148302" x="6494463" y="3228975"/>
          <p14:tracePt t="148311" x="6494463" y="3216275"/>
          <p14:tracePt t="148315" x="6483350" y="3203575"/>
          <p14:tracePt t="150081" x="6494463" y="3203575"/>
          <p14:tracePt t="150147" x="6494463" y="3216275"/>
          <p14:tracePt t="150157" x="6507163" y="3216275"/>
          <p14:tracePt t="150172" x="6507163" y="3228975"/>
          <p14:tracePt t="150197" x="6507163" y="3241675"/>
          <p14:tracePt t="150213" x="6519863" y="3241675"/>
          <p14:tracePt t="150217" x="6519863" y="3254375"/>
          <p14:tracePt t="150237" x="6519863" y="3267075"/>
          <p14:tracePt t="150267" x="6519863" y="3278188"/>
          <p14:tracePt t="150323" x="6532563" y="3290888"/>
          <p14:tracePt t="150380" x="6532563" y="3303588"/>
          <p14:tracePt t="150798" x="6532563" y="3328988"/>
          <p14:tracePt t="150807" x="6532563" y="3341688"/>
          <p14:tracePt t="150818" x="6532563" y="3354388"/>
          <p14:tracePt t="150823" x="6532563" y="3367088"/>
          <p14:tracePt t="150837" x="6545263" y="3378200"/>
          <p14:tracePt t="150857" x="6545263" y="3390900"/>
          <p14:tracePt t="150871" x="6545263" y="3403600"/>
          <p14:tracePt t="150873" x="6545263" y="3416300"/>
          <p14:tracePt t="150879" x="6557963" y="3441700"/>
          <p14:tracePt t="150889" x="6557963" y="3454400"/>
          <p14:tracePt t="150899" x="6557963" y="3467100"/>
          <p14:tracePt t="150903" x="6557963" y="3479800"/>
          <p14:tracePt t="150929" x="6557963" y="3503613"/>
          <p14:tracePt t="150939" x="6570663" y="3503613"/>
          <p14:tracePt t="150944" x="6570663" y="3516313"/>
          <p14:tracePt t="150969" x="6570663" y="3529013"/>
          <p14:tracePt t="150995" x="6570663" y="3541713"/>
          <p14:tracePt t="150999" x="6570663" y="3554413"/>
          <p14:tracePt t="151009" x="6583363" y="3554413"/>
          <p14:tracePt t="151019" x="6583363" y="3567113"/>
          <p14:tracePt t="151035" x="6594475" y="3567113"/>
          <p14:tracePt t="151038" x="6594475" y="3579813"/>
          <p14:tracePt t="151049" x="6594475" y="3590925"/>
          <p14:tracePt t="151079" x="6594475" y="3603625"/>
          <p14:tracePt t="151115" x="6594475" y="3616325"/>
          <p14:tracePt t="151198" x="6594475" y="3641725"/>
          <p14:tracePt t="151202" x="6594475" y="3654425"/>
          <p14:tracePt t="151218" x="6607175" y="3654425"/>
          <p14:tracePt t="151228" x="6607175" y="3667125"/>
          <p14:tracePt t="151238" x="6607175" y="3679825"/>
          <p14:tracePt t="152722" x="6583363" y="3679825"/>
          <p14:tracePt t="152725" x="6583363" y="3667125"/>
          <p14:tracePt t="152735" x="6570663" y="3654425"/>
          <p14:tracePt t="152745" x="6557963" y="3641725"/>
          <p14:tracePt t="152751" x="6557963" y="3616325"/>
          <p14:tracePt t="152761" x="6545263" y="3590925"/>
          <p14:tracePt t="152766" x="6532563" y="3567113"/>
          <p14:tracePt t="152776" x="6532563" y="3554413"/>
          <p14:tracePt t="152787" x="6532563" y="3529013"/>
          <p14:tracePt t="152791" x="6532563" y="3503613"/>
          <p14:tracePt t="152801" x="6532563" y="3490913"/>
          <p14:tracePt t="152805" x="6532563" y="3479800"/>
          <p14:tracePt t="152816" x="6532563" y="3467100"/>
          <p14:tracePt t="152826" x="6532563" y="3454400"/>
          <p14:tracePt t="152832" x="6519863" y="3441700"/>
          <p14:tracePt t="152842" x="6519863" y="3429000"/>
          <p14:tracePt t="152872" x="6519863" y="3416300"/>
          <p14:tracePt t="152897" x="6519863" y="3403600"/>
          <p14:tracePt t="152938" x="6519863" y="3390900"/>
          <p14:tracePt t="152953" x="6507163" y="3390900"/>
          <p14:tracePt t="152963" x="6507163" y="3378200"/>
          <p14:tracePt t="153008" x="6507163" y="3367088"/>
          <p14:tracePt t="153123" x="6507163" y="3341688"/>
          <p14:tracePt t="153129" x="6507163" y="3316288"/>
          <p14:tracePt t="153139" x="6507163" y="3303588"/>
          <p14:tracePt t="153149" x="6507163" y="3267075"/>
          <p14:tracePt t="153153" x="6507163" y="3254375"/>
          <p14:tracePt t="153163" x="6507163" y="3228975"/>
          <p14:tracePt t="153169" x="6507163" y="3216275"/>
          <p14:tracePt t="153179" x="6507163" y="3203575"/>
          <p14:tracePt t="153275" x="6519863" y="3203575"/>
          <p14:tracePt t="153452" x="6532563" y="3203575"/>
          <p14:tracePt t="153548" x="6545263" y="3203575"/>
          <p14:tracePt t="153587" x="6557963" y="3216275"/>
          <p14:tracePt t="153671" x="6570663" y="3216275"/>
          <p14:tracePt t="153729" x="6570663" y="3228975"/>
          <p14:tracePt t="153785" x="6570663" y="3241675"/>
          <p14:tracePt t="153799" x="6570663" y="3254375"/>
          <p14:tracePt t="153809" x="6570663" y="3267075"/>
          <p14:tracePt t="153825" x="6570663" y="3278188"/>
          <p14:tracePt t="153839" x="6570663" y="3290888"/>
          <p14:tracePt t="153855" x="6570663" y="3303588"/>
          <p14:tracePt t="153869" x="6570663" y="3316288"/>
          <p14:tracePt t="153881" x="6570663" y="3328988"/>
          <p14:tracePt t="153897" x="6570663" y="3341688"/>
          <p14:tracePt t="153905" x="6570663" y="3367088"/>
          <p14:tracePt t="153911" x="6570663" y="3378200"/>
          <p14:tracePt t="153931" x="6570663" y="3403600"/>
          <p14:tracePt t="153936" x="6570663" y="3416300"/>
          <p14:tracePt t="153946" x="6570663" y="3429000"/>
          <p14:tracePt t="153951" x="6570663" y="3441700"/>
          <p14:tracePt t="153961" x="6570663" y="3454400"/>
          <p14:tracePt t="153975" x="6570663" y="3467100"/>
          <p14:tracePt t="153985" x="6570663" y="3479800"/>
          <p14:tracePt t="153991" x="6570663" y="3490913"/>
          <p14:tracePt t="154011" x="6570663" y="3503613"/>
          <p14:tracePt t="154027" x="6570663" y="3516313"/>
          <p14:tracePt t="154031" x="6570663" y="3529013"/>
          <p14:tracePt t="154051" x="6570663" y="3541713"/>
          <p14:tracePt t="154068" x="6570663" y="3554413"/>
          <p14:tracePt t="154082" x="6570663" y="3567113"/>
          <p14:tracePt t="154091" x="6570663" y="3579813"/>
          <p14:tracePt t="154102" x="6570663" y="3590925"/>
          <p14:tracePt t="154116" x="6570663" y="3616325"/>
          <p14:tracePt t="154123" x="6570663" y="3629025"/>
          <p14:tracePt t="154137" x="6570663" y="3654425"/>
          <p14:tracePt t="154148" x="6570663" y="3679825"/>
          <p14:tracePt t="154153" x="6570663" y="3692525"/>
          <p14:tracePt t="154163" x="6583363" y="3703638"/>
          <p14:tracePt t="154174" x="6583363" y="3729038"/>
          <p14:tracePt t="154177" x="6583363" y="3741738"/>
          <p14:tracePt t="154187" x="6583363" y="3754438"/>
          <p14:tracePt t="154193" x="6583363" y="3767138"/>
          <p14:tracePt t="154203" x="6583363" y="3779838"/>
          <p14:tracePt t="154217" x="6583363" y="3792538"/>
          <p14:tracePt t="154229" x="6583363" y="3803650"/>
          <p14:tracePt t="154269" x="6583363" y="3816350"/>
          <p14:tracePt t="154283" x="6583363" y="3829050"/>
          <p14:tracePt t="154299" x="6594475" y="3854450"/>
          <p14:tracePt t="154309" x="6594475" y="3867150"/>
          <p14:tracePt t="154314" x="6594475" y="3879850"/>
          <p14:tracePt t="154324" x="6594475" y="3892550"/>
          <p14:tracePt t="154335" x="6594475" y="3905250"/>
          <p14:tracePt t="154339" x="6594475" y="3916363"/>
          <p14:tracePt t="154349" x="6594475" y="3929063"/>
          <p14:tracePt t="154355" x="6594475" y="3941763"/>
          <p14:tracePt t="154365" x="6594475" y="3954463"/>
          <p14:tracePt t="154375" x="6594475" y="3967163"/>
          <p14:tracePt t="154389" x="6594475" y="3992563"/>
          <p14:tracePt t="154405" x="6594475" y="4005263"/>
          <p14:tracePt t="154416" x="6594475" y="4029075"/>
          <p14:tracePt t="154419" x="6594475" y="4041775"/>
          <p14:tracePt t="154430" x="6594475" y="4054475"/>
          <p14:tracePt t="154435" x="6594475" y="4079875"/>
          <p14:tracePt t="154446" x="6594475" y="4105275"/>
          <p14:tracePt t="154455" x="6594475" y="4117975"/>
          <p14:tracePt t="154462" x="6594475" y="4141788"/>
          <p14:tracePt t="154472" x="6594475" y="4154488"/>
          <p14:tracePt t="154475" x="6594475" y="4179888"/>
          <p14:tracePt t="154485" x="6594475" y="4205288"/>
          <p14:tracePt t="154496" x="6594475" y="4217988"/>
          <p14:tracePt t="154502" x="6594475" y="4230688"/>
          <p14:tracePt t="154513" x="6594475" y="4254500"/>
          <p14:tracePt t="154515" x="6594475" y="4279900"/>
          <p14:tracePt t="154525" x="6594475" y="4292600"/>
          <p14:tracePt t="154535" x="6594475" y="4305300"/>
          <p14:tracePt t="154540" x="6594475" y="4318000"/>
          <p14:tracePt t="154555" x="6594475" y="4330700"/>
          <p14:tracePt t="154577" x="6594475" y="4341813"/>
          <p14:tracePt t="154597" x="6594475" y="4367213"/>
          <p14:tracePt t="154618" x="6594475" y="4379913"/>
          <p14:tracePt t="154620" x="6594475" y="4392613"/>
          <p14:tracePt t="154637" x="6594475" y="4405313"/>
          <p14:tracePt t="154647" x="6594475" y="4418013"/>
          <p14:tracePt t="154657" x="6594475" y="4430713"/>
          <p14:tracePt t="154671" x="6594475" y="4443413"/>
          <p14:tracePt t="154697" x="6594475" y="4454525"/>
          <p14:tracePt t="154717" x="6594475" y="4467225"/>
          <p14:tracePt t="154737" x="6594475" y="4479925"/>
          <p14:tracePt t="154757" x="6594475" y="4492625"/>
          <p14:tracePt t="154767" x="6594475" y="4505325"/>
          <p14:tracePt t="154777" x="6583363" y="4518025"/>
          <p14:tracePt t="154793" x="6583363" y="4530725"/>
          <p14:tracePt t="154797" x="6583363" y="4554538"/>
          <p14:tracePt t="154819" x="6583363" y="4567238"/>
          <p14:tracePt t="154823" x="6583363" y="4579938"/>
          <p14:tracePt t="154833" x="6583363" y="4592638"/>
          <p14:tracePt t="154839" x="6570663" y="4592638"/>
          <p14:tracePt t="154849" x="6570663" y="4605338"/>
          <p14:tracePt t="154863" x="6570663" y="4618038"/>
          <p14:tracePt t="154879" x="6570663" y="4630738"/>
          <p14:tracePt t="154940" x="6570663" y="4643438"/>
          <p14:tracePt t="155373" x="6570663" y="4656138"/>
          <p14:tracePt t="155455" x="6570663" y="4667250"/>
          <p14:tracePt t="155463" x="6570663" y="4679950"/>
          <p14:tracePt t="155470" x="6583363" y="4679950"/>
          <p14:tracePt t="155481" x="6583363" y="4692650"/>
          <p14:tracePt t="155545" x="6583363" y="4705350"/>
          <p14:tracePt t="156145" x="6583363" y="4718050"/>
          <p14:tracePt t="156413" x="6583363" y="4705350"/>
          <p14:tracePt t="156423" x="6583363" y="4679950"/>
          <p14:tracePt t="156427" x="6570663" y="4656138"/>
          <p14:tracePt t="156437" x="6570663" y="4630738"/>
          <p14:tracePt t="156447" x="6557963" y="4592638"/>
          <p14:tracePt t="156453" x="6545263" y="4567238"/>
          <p14:tracePt t="156463" x="6545263" y="4543425"/>
          <p14:tracePt t="156466" x="6532563" y="4505325"/>
          <p14:tracePt t="156477" x="6532563" y="4479925"/>
          <p14:tracePt t="156487" x="6532563" y="4443413"/>
          <p14:tracePt t="156493" x="6532563" y="4367213"/>
          <p14:tracePt t="156503" x="6532563" y="4305300"/>
          <p14:tracePt t="156507" x="6519863" y="4230688"/>
          <p14:tracePt t="156517" x="6519863" y="4129088"/>
          <p14:tracePt t="156529" x="6519863" y="4041775"/>
          <p14:tracePt t="156533" x="6519863" y="3979863"/>
          <p14:tracePt t="156543" x="6532563" y="3905250"/>
          <p14:tracePt t="156549" x="6532563" y="3829050"/>
          <p14:tracePt t="156559" x="6545263" y="3741738"/>
          <p14:tracePt t="156569" x="6545263" y="3667125"/>
          <p14:tracePt t="156575" x="6545263" y="3616325"/>
          <p14:tracePt t="156583" x="6545263" y="3579813"/>
          <p14:tracePt t="156589" x="6545263" y="3554413"/>
          <p14:tracePt t="156599" x="6545263" y="3541713"/>
          <p14:tracePt t="156609" x="6557963" y="3529013"/>
          <p14:tracePt t="156624" x="6557963" y="3516313"/>
          <p14:tracePt t="156639" x="6557963" y="3503613"/>
          <p14:tracePt t="156666" x="6557963" y="3490913"/>
          <p14:tracePt t="156669" x="6557963" y="3479800"/>
          <p14:tracePt t="156679" x="6570663" y="3467100"/>
          <p14:tracePt t="156689" x="6570663" y="3441700"/>
          <p14:tracePt t="156695" x="6570663" y="3416300"/>
          <p14:tracePt t="156705" x="6583363" y="3390900"/>
          <p14:tracePt t="156709" x="6594475" y="3378200"/>
          <p14:tracePt t="156719" x="6594475" y="3354388"/>
          <p14:tracePt t="156729" x="6607175" y="3328988"/>
          <p14:tracePt t="156735" x="6607175" y="3316288"/>
          <p14:tracePt t="156745" x="6607175" y="3303588"/>
          <p14:tracePt t="156749" x="6607175" y="3290888"/>
          <p14:tracePt t="156771" x="6607175" y="3278188"/>
          <p14:tracePt t="156785" x="6607175" y="3267075"/>
          <p14:tracePt t="156791" x="6619875" y="3267075"/>
          <p14:tracePt t="157057" x="6619875" y="3278188"/>
          <p14:tracePt t="157067" x="6619875" y="3303588"/>
          <p14:tracePt t="157074" x="6632575" y="3303588"/>
          <p14:tracePt t="157083" x="6632575" y="3316288"/>
          <p14:tracePt t="157093" x="6632575" y="3341688"/>
          <p14:tracePt t="157097" x="6632575" y="3367088"/>
          <p14:tracePt t="157110" x="6632575" y="3403600"/>
          <p14:tracePt t="157113" x="6632575" y="3441700"/>
          <p14:tracePt t="157124" x="6632575" y="3479800"/>
          <p14:tracePt t="157133" x="6632575" y="3541713"/>
          <p14:tracePt t="157139" x="6632575" y="3590925"/>
          <p14:tracePt t="157149" x="6645275" y="3667125"/>
          <p14:tracePt t="157153" x="6645275" y="3716338"/>
          <p14:tracePt t="157163" x="6645275" y="3779838"/>
          <p14:tracePt t="157176" x="6645275" y="3841750"/>
          <p14:tracePt t="157179" x="6657975" y="3916363"/>
          <p14:tracePt t="157190" x="6657975" y="3967163"/>
          <p14:tracePt t="157195" x="6657975" y="4017963"/>
          <p14:tracePt t="157204" x="6670675" y="4054475"/>
          <p14:tracePt t="157213" x="6670675" y="4117975"/>
          <p14:tracePt t="157219" x="6670675" y="4129088"/>
          <p14:tracePt t="157229" x="6670675" y="4154488"/>
          <p14:tracePt t="157235" x="6670675" y="4167188"/>
          <p14:tracePt t="157245" x="6670675" y="4192588"/>
          <p14:tracePt t="157258" x="6670675" y="4205288"/>
          <p14:tracePt t="157259" x="6670675" y="4217988"/>
          <p14:tracePt t="157269" x="6683375" y="4230688"/>
          <p14:tracePt t="157275" x="6683375" y="4254500"/>
          <p14:tracePt t="157285" x="6683375" y="4267200"/>
          <p14:tracePt t="157295" x="6683375" y="4279900"/>
          <p14:tracePt t="157299" x="6683375" y="4305300"/>
          <p14:tracePt t="157309" x="6683375" y="4318000"/>
          <p14:tracePt t="157315" x="6696075" y="4330700"/>
          <p14:tracePt t="157325" x="6696075" y="4354513"/>
          <p14:tracePt t="157335" x="6696075" y="4367213"/>
          <p14:tracePt t="157341" x="6696075" y="4392613"/>
          <p14:tracePt t="157351" x="6696075" y="4418013"/>
          <p14:tracePt t="157356" x="6696075" y="4430713"/>
          <p14:tracePt t="157365" x="6696075" y="4454525"/>
          <p14:tracePt t="157375" x="6696075" y="4467225"/>
          <p14:tracePt t="157381" x="6696075" y="4479925"/>
          <p14:tracePt t="157392" x="6696075" y="4492625"/>
          <p14:tracePt t="157395" x="6707188" y="4492625"/>
          <p14:tracePt t="157407" x="6707188" y="4505325"/>
          <p14:tracePt t="157421" x="6707188" y="4518025"/>
          <p14:tracePt t="157477" x="6707188" y="4530725"/>
          <p14:tracePt t="157517" x="6707188" y="4543425"/>
          <p14:tracePt t="157527" x="6707188" y="4554538"/>
          <p14:tracePt t="157537" x="6707188" y="4567238"/>
          <p14:tracePt t="157541" x="6707188" y="4592638"/>
          <p14:tracePt t="157551" x="6707188" y="4618038"/>
          <p14:tracePt t="157557" x="6707188" y="4630738"/>
          <p14:tracePt t="157567" x="6707188" y="4656138"/>
          <p14:tracePt t="157577" x="6696075" y="4679950"/>
          <p14:tracePt t="157584" x="6683375" y="4692650"/>
          <p14:tracePt t="157593" x="6683375" y="4705350"/>
          <p14:tracePt t="157597" x="6683375" y="4730750"/>
          <p14:tracePt t="157607" x="6670675" y="4756150"/>
          <p14:tracePt t="157623" x="6657975" y="4768850"/>
          <p14:tracePt t="157633" x="6657975" y="4779963"/>
          <p14:tracePt t="157744" x="6657975" y="4792663"/>
          <p14:tracePt t="158279" x="6645275" y="4792663"/>
          <p14:tracePt t="158294" x="6632575" y="4779963"/>
          <p14:tracePt t="158299" x="6632575" y="4768850"/>
          <p14:tracePt t="158309" x="6619875" y="4730750"/>
          <p14:tracePt t="158320" x="6607175" y="4679950"/>
          <p14:tracePt t="158325" x="6594475" y="4618038"/>
          <p14:tracePt t="158334" x="6583363" y="4554538"/>
          <p14:tracePt t="158340" x="6583363" y="4479925"/>
          <p14:tracePt t="158350" x="6583363" y="4418013"/>
          <p14:tracePt t="158359" x="6583363" y="4354513"/>
          <p14:tracePt t="158363" x="6583363" y="4292600"/>
          <p14:tracePt t="158375" x="6583363" y="4217988"/>
          <p14:tracePt t="158379" x="6583363" y="4167188"/>
          <p14:tracePt t="158389" x="6583363" y="4129088"/>
          <p14:tracePt t="158399" x="6583363" y="4079875"/>
          <p14:tracePt t="158405" x="6583363" y="4054475"/>
          <p14:tracePt t="158415" x="6583363" y="4005263"/>
          <p14:tracePt t="158419" x="6583363" y="3979863"/>
          <p14:tracePt t="158429" x="6570663" y="3954463"/>
          <p14:tracePt t="158440" x="6570663" y="3929063"/>
          <p14:tracePt t="158445" x="6570663" y="3916363"/>
          <p14:tracePt t="158455" x="6557963" y="3905250"/>
          <p14:tracePt t="158459" x="6545263" y="3879850"/>
          <p14:tracePt t="158470" x="6545263" y="3841750"/>
          <p14:tracePt t="158479" x="6545263" y="3816350"/>
          <p14:tracePt t="158485" x="6532563" y="3792538"/>
          <p14:tracePt t="158495" x="6532563" y="3779838"/>
          <p14:tracePt t="158501" x="6519863" y="3754438"/>
          <p14:tracePt t="158511" x="6519863" y="3741738"/>
          <p14:tracePt t="158521" x="6519863" y="3716338"/>
          <p14:tracePt t="158525" x="6507163" y="3692525"/>
          <p14:tracePt t="158534" x="6507163" y="3679825"/>
          <p14:tracePt t="158541" x="6507163" y="3667125"/>
          <p14:tracePt t="158551" x="6494463" y="3654425"/>
          <p14:tracePt t="158561" x="6494463" y="3629025"/>
          <p14:tracePt t="158565" x="6494463" y="3616325"/>
          <p14:tracePt t="158575" x="6483350" y="3603625"/>
          <p14:tracePt t="158581" x="6483350" y="3567113"/>
          <p14:tracePt t="158591" x="6470650" y="3554413"/>
          <p14:tracePt t="158601" x="6470650" y="3541713"/>
          <p14:tracePt t="158617" x="6470650" y="3529013"/>
          <p14:tracePt t="158622" x="6457950" y="3529013"/>
          <p14:tracePt t="158650" x="6457950" y="3516313"/>
          <p14:tracePt t="158661" x="6445250" y="3516313"/>
          <p14:tracePt t="158671" x="6445250" y="3490913"/>
          <p14:tracePt t="158681" x="6445250" y="3479800"/>
          <p14:tracePt t="158687" x="6432550" y="3467100"/>
          <p14:tracePt t="158697" x="6432550" y="3441700"/>
          <p14:tracePt t="158701" x="6419850" y="3429000"/>
          <p14:tracePt t="158711" x="6407150" y="3403600"/>
          <p14:tracePt t="158723" x="6394450" y="3378200"/>
          <p14:tracePt t="158727" x="6394450" y="3354388"/>
          <p14:tracePt t="158739" x="6394450" y="3328988"/>
          <p14:tracePt t="158743" x="6381750" y="3303588"/>
          <p14:tracePt t="158754" x="6381750" y="3267075"/>
          <p14:tracePt t="158763" x="6381750" y="3254375"/>
          <p14:tracePt t="158767" x="6370638" y="3228975"/>
          <p14:tracePt t="158777" x="6370638" y="3203575"/>
          <p14:tracePt t="158783" x="6370638" y="3190875"/>
          <p14:tracePt t="158793" x="6370638" y="3178175"/>
          <p14:tracePt t="158807" x="6370638" y="3165475"/>
          <p14:tracePt t="158817" x="6357938" y="3165475"/>
          <p14:tracePt t="158823" x="6357938" y="3154363"/>
          <p14:tracePt t="158899" x="6357938" y="3141663"/>
          <p14:tracePt t="158903" x="6345238" y="3141663"/>
          <p14:tracePt t="158929" x="6332538" y="3128963"/>
          <p14:tracePt t="158939" x="6332538" y="3116263"/>
          <p14:tracePt t="158944" x="6307138" y="3103563"/>
          <p14:tracePt t="158965" x="6294438" y="3090863"/>
          <p14:tracePt t="158970" x="6281738" y="3090863"/>
          <p14:tracePt t="158979" x="6269038" y="3090863"/>
          <p14:tracePt t="158985" x="6245225" y="3078163"/>
          <p14:tracePt t="158995" x="6232525" y="3065463"/>
          <p14:tracePt t="159005" x="6219825" y="3065463"/>
          <p14:tracePt t="159008" x="6207125" y="3065463"/>
          <p14:tracePt t="159019" x="6181725" y="3065463"/>
          <p14:tracePt t="159025" x="6169025" y="3065463"/>
          <p14:tracePt t="159036" x="6132513" y="3065463"/>
          <p14:tracePt t="159045" x="6081713" y="3065463"/>
          <p14:tracePt t="159049" x="6045200" y="3065463"/>
          <p14:tracePt t="159059" x="5981700" y="3078163"/>
          <p14:tracePt t="159067" x="5932488" y="3078163"/>
          <p14:tracePt t="159077" x="5907088" y="3078163"/>
          <p14:tracePt t="159080" x="5868988" y="3078163"/>
          <p14:tracePt t="159091" x="5843588" y="3090863"/>
          <p14:tracePt t="159101" x="5819775" y="3090863"/>
          <p14:tracePt t="159107" x="5794375" y="3090863"/>
          <p14:tracePt t="159117" x="5781675" y="3090863"/>
          <p14:tracePt t="159121" x="5768975" y="3090863"/>
          <p14:tracePt t="159131" x="5756275" y="3090863"/>
          <p14:tracePt t="159147" x="5743575" y="3090863"/>
          <p14:tracePt t="159172" x="5732463" y="3090863"/>
          <p14:tracePt t="159204" x="5732463" y="3103563"/>
          <p14:tracePt t="159213" x="5719763" y="3103563"/>
          <p14:tracePt t="159223" x="5719763" y="3116263"/>
          <p14:tracePt t="159227" x="5707063" y="3128963"/>
          <p14:tracePt t="159237" x="5694363" y="3141663"/>
          <p14:tracePt t="159243" x="5668963" y="3165475"/>
          <p14:tracePt t="159254" x="5668963" y="3190875"/>
          <p14:tracePt t="159263" x="5656263" y="3203575"/>
          <p14:tracePt t="159267" x="5643563" y="3228975"/>
          <p14:tracePt t="159277" x="5643563" y="3254375"/>
          <p14:tracePt t="159283" x="5643563" y="3267075"/>
          <p14:tracePt t="159293" x="5643563" y="3278188"/>
          <p14:tracePt t="159323" x="5643563" y="3290888"/>
          <p14:tracePt t="159390" x="5643563" y="3303588"/>
          <p14:tracePt t="159399" x="5656263" y="3316288"/>
          <p14:tracePt t="159404" x="5694363" y="3328988"/>
          <p14:tracePt t="159415" x="5743575" y="3354388"/>
          <p14:tracePt t="159425" x="5832475" y="3390900"/>
          <p14:tracePt t="159429" x="5945188" y="3416300"/>
          <p14:tracePt t="159439" x="6081713" y="3441700"/>
          <p14:tracePt t="159445" x="6232525" y="3479800"/>
          <p14:tracePt t="159455" x="6394450" y="3503613"/>
          <p14:tracePt t="159465" x="6557963" y="3516313"/>
          <p14:tracePt t="159471" x="6696075" y="3516313"/>
          <p14:tracePt t="159480" x="6807200" y="3516313"/>
          <p14:tracePt t="159487" x="6883400" y="3516313"/>
          <p14:tracePt t="159496" x="6908800" y="3516313"/>
          <p14:tracePt t="159506" x="6919913" y="3516313"/>
          <p14:tracePt t="159536" x="6932613" y="3516313"/>
          <p14:tracePt t="159565" x="6932613" y="3503613"/>
          <p14:tracePt t="159575" x="6932613" y="3490913"/>
          <p14:tracePt t="159585" x="6932613" y="3479800"/>
          <p14:tracePt t="159591" x="6932613" y="3467100"/>
          <p14:tracePt t="159601" x="6932613" y="3441700"/>
          <p14:tracePt t="159605" x="6932613" y="3429000"/>
          <p14:tracePt t="159615" x="6932613" y="3403600"/>
          <p14:tracePt t="159625" x="6932613" y="3367088"/>
          <p14:tracePt t="159631" x="6919913" y="3341688"/>
          <p14:tracePt t="159641" x="6908800" y="3316288"/>
          <p14:tracePt t="159647" x="6896100" y="3290888"/>
          <p14:tracePt t="159657" x="6883400" y="3254375"/>
          <p14:tracePt t="159667" x="6845300" y="3228975"/>
          <p14:tracePt t="159671" x="6832600" y="3203575"/>
          <p14:tracePt t="159681" x="6807200" y="3190875"/>
          <p14:tracePt t="159687" x="6807200" y="3165475"/>
          <p14:tracePt t="159697" x="6783388" y="3165475"/>
          <p14:tracePt t="159707" x="6783388" y="3154363"/>
          <p14:tracePt t="159711" x="6770688" y="3141663"/>
          <p14:tracePt t="159721" x="6757988" y="3141663"/>
          <p14:tracePt t="159727" x="6745288" y="3141663"/>
          <p14:tracePt t="159749" x="6732588" y="3141663"/>
          <p14:tracePt t="159752" x="6719888" y="3128963"/>
          <p14:tracePt t="159763" x="6707188" y="3128963"/>
          <p14:tracePt t="159767" x="6683375" y="3128963"/>
          <p14:tracePt t="159777" x="6645275" y="3128963"/>
          <p14:tracePt t="159788" x="6594475" y="3128963"/>
          <p14:tracePt t="159793" x="6532563" y="3128963"/>
          <p14:tracePt t="159803" x="6483350" y="3128963"/>
          <p14:tracePt t="159806" x="6457950" y="3128963"/>
          <p14:tracePt t="159818" x="6419850" y="3128963"/>
          <p14:tracePt t="159827" x="6381750" y="3128963"/>
          <p14:tracePt t="159834" x="6357938" y="3128963"/>
          <p14:tracePt t="159843" x="6332538" y="3128963"/>
          <p14:tracePt t="159847" x="6319838" y="3128963"/>
          <p14:tracePt t="159857" x="6281738" y="3128963"/>
          <p14:tracePt t="159868" x="6257925" y="3128963"/>
          <p14:tracePt t="159873" x="6232525" y="3128963"/>
          <p14:tracePt t="159886" x="6219825" y="3128963"/>
          <p14:tracePt t="159889" x="6194425" y="3128963"/>
          <p14:tracePt t="159899" x="6145213" y="3116263"/>
          <p14:tracePt t="159909" x="6132513" y="3116263"/>
          <p14:tracePt t="159913" x="6119813" y="3116263"/>
          <p14:tracePt t="159924" x="6107113" y="3103563"/>
          <p14:tracePt t="159929" x="6094413" y="3103563"/>
          <p14:tracePt t="159940" x="6081713" y="3103563"/>
          <p14:tracePt t="159964" x="6069013" y="3103563"/>
          <p14:tracePt t="159980" x="6056313" y="3103563"/>
          <p14:tracePt t="159990" x="6045200" y="3090863"/>
          <p14:tracePt t="159995" x="6019800" y="3078163"/>
          <p14:tracePt t="160005" x="6007100" y="3065463"/>
          <p14:tracePt t="160010" x="5981700" y="3041650"/>
          <p14:tracePt t="160021" x="5956300" y="3028950"/>
          <p14:tracePt t="160030" x="5894388" y="2990850"/>
          <p14:tracePt t="160038" x="5843588" y="2965450"/>
          <p14:tracePt t="160045" x="5768975" y="2928938"/>
          <p14:tracePt t="160049" x="5681663" y="2890838"/>
          <p14:tracePt t="160059" x="5607050" y="2852738"/>
          <p14:tracePt t="160070" x="5543550" y="2816225"/>
          <p14:tracePt t="160074" x="5481638" y="2790825"/>
          <p14:tracePt t="160087" x="5430838" y="2778125"/>
          <p14:tracePt t="160090" x="5407025" y="2765425"/>
          <p14:tracePt t="160102" x="5368925" y="2765425"/>
          <p14:tracePt t="160111" x="5343525" y="2765425"/>
          <p14:tracePt t="160116" x="5318125" y="2765425"/>
          <p14:tracePt t="160125" x="5294313" y="2765425"/>
          <p14:tracePt t="160132" x="5281613" y="2765425"/>
          <p14:tracePt t="160141" x="5256213" y="2765425"/>
          <p14:tracePt t="160152" x="5243513" y="2765425"/>
          <p14:tracePt t="160155" x="5218113" y="2765425"/>
          <p14:tracePt t="160171" x="5168900" y="2765425"/>
          <p14:tracePt t="160181" x="5130800" y="2765425"/>
          <p14:tracePt t="160195" x="5118100" y="2765425"/>
          <p14:tracePt t="160211" x="5105400" y="2765425"/>
          <p14:tracePt t="160221" x="5092700" y="2765425"/>
          <p14:tracePt t="160231" x="5068888" y="2765425"/>
          <p14:tracePt t="160237" x="5056188" y="2765425"/>
          <p14:tracePt t="160247" x="5043488" y="2765425"/>
          <p14:tracePt t="160253" x="5005388" y="2790825"/>
          <p14:tracePt t="160261" x="4981575" y="2803525"/>
          <p14:tracePt t="160271" x="4968875" y="2816225"/>
          <p14:tracePt t="160277" x="4943475" y="2828925"/>
          <p14:tracePt t="160287" x="4918075" y="2840038"/>
          <p14:tracePt t="160291" x="4905375" y="2852738"/>
          <p14:tracePt t="160302" x="4879975" y="2865438"/>
          <p14:tracePt t="160312" x="4868863" y="2878138"/>
          <p14:tracePt t="160318" x="4843463" y="2890838"/>
          <p14:tracePt t="160327" x="4818063" y="2916238"/>
          <p14:tracePt t="160331" x="4805363" y="2941638"/>
          <p14:tracePt t="160343" x="4779963" y="2965450"/>
          <p14:tracePt t="160353" x="4756150" y="2990850"/>
          <p14:tracePt t="160357" x="4743450" y="3016250"/>
          <p14:tracePt t="160370" x="4718050" y="3041650"/>
          <p14:tracePt t="160373" x="4705350" y="3065463"/>
          <p14:tracePt t="160383" x="4667250" y="3090863"/>
          <p14:tracePt t="160397" x="4656138" y="3116263"/>
          <p14:tracePt t="160407" x="4643438" y="3128963"/>
          <p14:tracePt t="160414" x="4643438" y="3141663"/>
          <p14:tracePt t="160423" x="4630738" y="3165475"/>
          <p14:tracePt t="160434" x="4618038" y="3190875"/>
          <p14:tracePt t="160438" x="4618038" y="3216275"/>
          <p14:tracePt t="160447" x="4605338" y="3241675"/>
          <p14:tracePt t="160453" x="4592638" y="3254375"/>
          <p14:tracePt t="160463" x="4592638" y="3278188"/>
          <p14:tracePt t="160473" x="4579938" y="3290888"/>
          <p14:tracePt t="160479" x="4567238" y="3328988"/>
          <p14:tracePt t="160493" x="4554538" y="3354388"/>
          <p14:tracePt t="160504" x="4554538" y="3367088"/>
          <p14:tracePt t="160514" x="4543425" y="3378200"/>
          <p14:tracePt t="160520" x="4543425" y="3390900"/>
          <p14:tracePt t="160534" x="4543425" y="3403600"/>
          <p14:tracePt t="160585" x="4543425" y="3416300"/>
          <p14:tracePt t="160599" x="4543425" y="3429000"/>
          <p14:tracePt t="160609" x="4543425" y="3441700"/>
          <p14:tracePt t="160615" x="4530725" y="3467100"/>
          <p14:tracePt t="160625" x="4530725" y="3479800"/>
          <p14:tracePt t="160635" x="4518025" y="3516313"/>
          <p14:tracePt t="160639" x="4518025" y="3541713"/>
          <p14:tracePt t="160649" x="4518025" y="3567113"/>
          <p14:tracePt t="160655" x="4518025" y="3603625"/>
          <p14:tracePt t="160665" x="4518025" y="3629025"/>
          <p14:tracePt t="160675" x="4518025" y="3654425"/>
          <p14:tracePt t="160679" x="4518025" y="3679825"/>
          <p14:tracePt t="160691" x="4518025" y="3692525"/>
          <p14:tracePt t="160696" x="4518025" y="3703638"/>
          <p14:tracePt t="160705" x="4518025" y="3729038"/>
          <p14:tracePt t="160721" x="4518025" y="3754438"/>
          <p14:tracePt t="160735" x="4518025" y="3767138"/>
          <p14:tracePt t="160756" x="4518025" y="3792538"/>
          <p14:tracePt t="160771" x="4518025" y="3816350"/>
          <p14:tracePt t="160781" x="4518025" y="3829050"/>
          <p14:tracePt t="160797" x="4518025" y="3841750"/>
          <p14:tracePt t="160841" x="4530725" y="3841750"/>
          <p14:tracePt t="160857" x="4530725" y="3829050"/>
          <p14:tracePt t="160877" x="4530725" y="3816350"/>
          <p14:tracePt t="160881" x="4530725" y="3767138"/>
          <p14:tracePt t="160891" x="4530725" y="3679825"/>
          <p14:tracePt t="160897" x="4543425" y="3603625"/>
          <p14:tracePt t="160907" x="4567238" y="3503613"/>
          <p14:tracePt t="160918" x="4579938" y="3429000"/>
          <p14:tracePt t="160923" x="4605338" y="3367088"/>
          <p14:tracePt t="160934" x="4630738" y="3290888"/>
          <p14:tracePt t="160937" x="4643438" y="3203575"/>
          <p14:tracePt t="160949" x="4667250" y="3141663"/>
          <p14:tracePt t="160953" x="4679950" y="3078163"/>
          <p14:tracePt t="160963" x="4679950" y="3003550"/>
          <p14:tracePt t="160973" x="4679950" y="2952750"/>
          <p14:tracePt t="160979" x="4692650" y="2878138"/>
          <p14:tracePt t="160989" x="4705350" y="2852738"/>
          <p14:tracePt t="160993" x="4705350" y="2828925"/>
          <p14:tracePt t="161003" x="4718050" y="2816225"/>
          <p14:tracePt t="161013" x="4718050" y="2803525"/>
          <p14:tracePt t="161372" x="4705350" y="2765425"/>
          <p14:tracePt t="161387" x="4692650" y="2703513"/>
          <p14:tracePt t="161393" x="4705350" y="2516188"/>
          <p14:tracePt t="161397" x="4756150" y="2365375"/>
          <p14:tracePt t="161407" x="4792663" y="2227263"/>
          <p14:tracePt t="161413" x="4818063" y="2114550"/>
          <p14:tracePt t="161423" x="4856163" y="2001838"/>
          <p14:tracePt t="161433" x="4879975" y="1914525"/>
          <p14:tracePt t="161437" x="4892675" y="1865313"/>
          <p14:tracePt t="161447" x="4905375" y="1827213"/>
          <p14:tracePt t="161453" x="4918075" y="1789113"/>
          <p14:tracePt t="161463" x="4918075" y="1765300"/>
          <p14:tracePt t="161473" x="4918075" y="1739900"/>
          <p14:tracePt t="161477" x="4918075" y="1727200"/>
          <p14:tracePt t="161489" x="4918075" y="1714500"/>
          <p14:tracePt t="161493" x="4930775" y="1714500"/>
          <p14:tracePt t="161514" x="4930775" y="1701800"/>
          <p14:tracePt t="161544" x="4930775" y="1689100"/>
          <p14:tracePt t="161553" x="4930775" y="1676400"/>
          <p14:tracePt t="161560" x="4930775" y="1652588"/>
          <p14:tracePt t="161569" x="4930775" y="1639888"/>
          <p14:tracePt t="161573" x="4930775" y="1614488"/>
          <p14:tracePt t="161584" x="4930775" y="1589088"/>
          <p14:tracePt t="161593" x="4930775" y="1552575"/>
          <p14:tracePt t="161600" x="4930775" y="1539875"/>
          <p14:tracePt t="161609" x="4930775" y="1501775"/>
          <p14:tracePt t="161616" x="4930775" y="1476375"/>
          <p14:tracePt t="161625" x="4930775" y="1463675"/>
          <p14:tracePt t="161635" x="4930775" y="1439863"/>
          <p14:tracePt t="161639" x="4930775" y="1427163"/>
          <p14:tracePt t="161650" x="4930775" y="1401763"/>
          <p14:tracePt t="161655" x="4930775" y="1376363"/>
          <p14:tracePt t="161666" x="4930775" y="1363663"/>
          <p14:tracePt t="161676" x="4930775" y="1350963"/>
          <p14:tracePt t="161679" x="4930775" y="1327150"/>
          <p14:tracePt t="161689" x="4930775" y="1314450"/>
          <p14:tracePt t="161695" x="4918075" y="1301750"/>
          <p14:tracePt t="161705" x="4918075" y="1289050"/>
          <p14:tracePt t="161826" x="4918075" y="1314450"/>
          <p14:tracePt t="161837" x="4918075" y="1350963"/>
          <p14:tracePt t="161841" x="4918075" y="1401763"/>
          <p14:tracePt t="161851" x="4918075" y="1439863"/>
          <p14:tracePt t="161857" x="4918075" y="1476375"/>
          <p14:tracePt t="161867" x="4918075" y="1514475"/>
          <p14:tracePt t="161875" x="4905375" y="1552575"/>
          <p14:tracePt t="161886" x="4905375" y="1589088"/>
          <p14:tracePt t="161889" x="4905375" y="1614488"/>
          <p14:tracePt t="161900" x="4905375" y="1639888"/>
          <p14:tracePt t="161905" x="4879975" y="1663700"/>
          <p14:tracePt t="161915" x="4868863" y="1689100"/>
          <p14:tracePt t="161925" x="4868863" y="1714500"/>
          <p14:tracePt t="161933" x="4856163" y="1739900"/>
          <p14:tracePt t="161937" x="4856163" y="1765300"/>
          <p14:tracePt t="161949" x="4843463" y="1789113"/>
          <p14:tracePt t="161953" x="4843463" y="1814513"/>
          <p14:tracePt t="161963" x="4830763" y="1839913"/>
          <p14:tracePt t="161977" x="4818063" y="1876425"/>
          <p14:tracePt t="161982" x="4805363" y="1901825"/>
          <p14:tracePt t="161991" x="4805363" y="1914525"/>
          <p14:tracePt t="161997" x="4792663" y="1952625"/>
          <p14:tracePt t="162002" x="4792663" y="1965325"/>
          <p14:tracePt t="162012" x="4779963" y="2001838"/>
          <p14:tracePt t="162022" x="4768850" y="2014538"/>
          <p14:tracePt t="162028" x="4768850" y="2052638"/>
          <p14:tracePt t="162037" x="4768850" y="2065338"/>
          <p14:tracePt t="162051" x="4768850" y="2078038"/>
          <p14:tracePt t="162062" x="4768850" y="2089150"/>
          <p14:tracePt t="162067" x="4768850" y="2101850"/>
          <p14:tracePt t="162084" x="4768850" y="2114550"/>
          <p14:tracePt t="162103" x="4768850" y="2139950"/>
          <p14:tracePt t="162117" x="4779963" y="2152650"/>
          <p14:tracePt t="162123" x="4779963" y="2178050"/>
          <p14:tracePt t="162144" x="4779963" y="2201863"/>
          <p14:tracePt t="162152" x="4779963" y="2227263"/>
          <p14:tracePt t="162158" x="4779963" y="2239963"/>
          <p14:tracePt t="162165" x="4779963" y="2265363"/>
          <p14:tracePt t="162173" x="4779963" y="2278063"/>
          <p14:tracePt t="162184" x="4779963" y="2303463"/>
          <p14:tracePt t="162189" x="4779963" y="2327275"/>
          <p14:tracePt t="162199" x="4779963" y="2365375"/>
          <p14:tracePt t="162203" x="4768850" y="2378075"/>
          <p14:tracePt t="162215" x="4756150" y="2403475"/>
          <p14:tracePt t="162223" x="4743450" y="2439988"/>
          <p14:tracePt t="162229" x="4730750" y="2478088"/>
          <p14:tracePt t="162239" x="4705350" y="2490788"/>
          <p14:tracePt t="162243" x="4679950" y="2527300"/>
          <p14:tracePt t="162253" x="4667250" y="2590800"/>
          <p14:tracePt t="162264" x="4643438" y="2627313"/>
          <p14:tracePt t="162269" x="4618038" y="2690813"/>
          <p14:tracePt t="162279" x="4592638" y="2740025"/>
          <p14:tracePt t="162285" x="4579938" y="2778125"/>
          <p14:tracePt t="162293" x="4543425" y="2840038"/>
          <p14:tracePt t="162305" x="4518025" y="2878138"/>
          <p14:tracePt t="162309" x="4518025" y="2916238"/>
          <p14:tracePt t="162319" x="4492625" y="2941638"/>
          <p14:tracePt t="162325" x="4479925" y="2965450"/>
          <p14:tracePt t="162335" x="4479925" y="2990850"/>
          <p14:tracePt t="162345" x="4467225" y="3016250"/>
          <p14:tracePt t="162349" x="4467225" y="3041650"/>
          <p14:tracePt t="162360" x="4454525" y="3054350"/>
          <p14:tracePt t="162365" x="4454525" y="3065463"/>
          <p14:tracePt t="162375" x="4454525" y="3078163"/>
          <p14:tracePt t="162385" x="4454525" y="3090863"/>
          <p14:tracePt t="162389" x="4454525" y="3103563"/>
          <p14:tracePt t="162405" x="4454525" y="3116263"/>
          <p14:tracePt t="162415" x="4454525" y="3128963"/>
          <p14:tracePt t="162425" x="4454525" y="3141663"/>
          <p14:tracePt t="162431" x="4443413" y="3165475"/>
          <p14:tracePt t="162441" x="4430713" y="3190875"/>
          <p14:tracePt t="162445" x="4430713" y="3216275"/>
          <p14:tracePt t="162455" x="4430713" y="3228975"/>
          <p14:tracePt t="162465" x="4418013" y="3267075"/>
          <p14:tracePt t="162471" x="4392613" y="3290888"/>
          <p14:tracePt t="162481" x="4392613" y="3316288"/>
          <p14:tracePt t="162485" x="4379913" y="3328988"/>
          <p14:tracePt t="162496" x="4367213" y="3367088"/>
          <p14:tracePt t="162506" x="4367213" y="3378200"/>
          <p14:tracePt t="162511" x="4354513" y="3390900"/>
          <p14:tracePt t="162522" x="4354513" y="3416300"/>
          <p14:tracePt t="162538" x="4354513" y="3429000"/>
          <p14:tracePt t="162601" x="4354513" y="3441700"/>
          <p14:tracePt t="162628" x="4354513" y="3454400"/>
          <p14:tracePt t="162803" x="4354513" y="3429000"/>
          <p14:tracePt t="162809" x="4354513" y="3403600"/>
          <p14:tracePt t="162819" x="4341813" y="3354388"/>
          <p14:tracePt t="162829" x="4341813" y="3328988"/>
          <p14:tracePt t="162833" x="4341813" y="3267075"/>
          <p14:tracePt t="162843" x="4341813" y="3178175"/>
          <p14:tracePt t="162849" x="4341813" y="3078163"/>
          <p14:tracePt t="162865" x="4341813" y="2990850"/>
          <p14:tracePt t="162869" x="4341813" y="2878138"/>
          <p14:tracePt t="162873" x="4341813" y="2778125"/>
          <p14:tracePt t="162885" x="4341813" y="2665413"/>
          <p14:tracePt t="162889" x="4354513" y="2527300"/>
          <p14:tracePt t="162905" x="4354513" y="2414588"/>
          <p14:tracePt t="162909" x="4367213" y="2278063"/>
          <p14:tracePt t="162915" x="4379913" y="2190750"/>
          <p14:tracePt t="162925" x="4392613" y="2089150"/>
          <p14:tracePt t="162930" x="4405313" y="2001838"/>
          <p14:tracePt t="162939" x="4418013" y="1914525"/>
          <p14:tracePt t="162949" x="4430713" y="1839913"/>
          <p14:tracePt t="162955" x="4443413" y="1776413"/>
          <p14:tracePt t="162965" x="4454525" y="1739900"/>
          <p14:tracePt t="162969" x="4454525" y="1676400"/>
          <p14:tracePt t="162981" x="4454525" y="1639888"/>
          <p14:tracePt t="162989" x="4467225" y="1576388"/>
          <p14:tracePt t="162997" x="4467225" y="1563688"/>
          <p14:tracePt t="163005" x="4467225" y="1552575"/>
          <p14:tracePt t="163013" x="4479925" y="1527175"/>
          <p14:tracePt t="163032" x="4492625" y="1501775"/>
          <p14:tracePt t="163048" x="4492625" y="1489075"/>
          <p14:tracePt t="163062" x="4492625" y="1476375"/>
          <p14:tracePt t="163075" x="4492625" y="1450975"/>
          <p14:tracePt t="163086" x="4492625" y="1439863"/>
          <p14:tracePt t="163092" x="4492625" y="1414463"/>
          <p14:tracePt t="163101" x="4505325" y="1389063"/>
          <p14:tracePt t="163111" x="4505325" y="1363663"/>
          <p14:tracePt t="163117" x="4505325" y="1350963"/>
          <p14:tracePt t="163127" x="4505325" y="1327150"/>
          <p14:tracePt t="163132" x="4505325" y="1301750"/>
          <p14:tracePt t="163141" x="4518025" y="1276350"/>
          <p14:tracePt t="163157" x="4518025" y="1263650"/>
          <p14:tracePt t="163248" x="4518025" y="1250950"/>
          <p14:tracePt t="163273" x="4530725" y="1250950"/>
          <p14:tracePt t="163333" x="4543425" y="1250950"/>
          <p14:tracePt t="163360" x="4554538" y="1250950"/>
          <p14:tracePt t="163393" x="4567238" y="1250950"/>
          <p14:tracePt t="163409" x="4567238" y="1263650"/>
          <p14:tracePt t="163413" x="4579938" y="1263650"/>
          <p14:tracePt t="163423" x="4579938" y="1276350"/>
          <p14:tracePt t="163439" x="4579938" y="1289050"/>
          <p14:tracePt t="163813" x="4605338" y="1339850"/>
          <p14:tracePt t="163817" x="4618038" y="1401763"/>
          <p14:tracePt t="163827" x="4630738" y="1539875"/>
          <p14:tracePt t="163837" x="4656138" y="1627188"/>
          <p14:tracePt t="163843" x="4656138" y="1727200"/>
          <p14:tracePt t="163853" x="4667250" y="1801813"/>
          <p14:tracePt t="163857" x="4667250" y="1865313"/>
          <p14:tracePt t="163877" x="4667250" y="2001838"/>
          <p14:tracePt t="163883" x="4667250" y="2078038"/>
          <p14:tracePt t="163893" x="4667250" y="2114550"/>
          <p14:tracePt t="163897" x="4667250" y="2139950"/>
          <p14:tracePt t="163909" x="4679950" y="2152650"/>
          <p14:tracePt t="163919" x="4679950" y="2165350"/>
          <p14:tracePt t="164019" x="4692650" y="2165350"/>
          <p14:tracePt t="164029" x="4692650" y="2178050"/>
          <p14:tracePt t="164040" x="4705350" y="2178050"/>
          <p14:tracePt t="164055" x="4718050" y="2178050"/>
          <p14:tracePt t="164060" x="4730750" y="2178050"/>
          <p14:tracePt t="164086" x="4743450" y="2178050"/>
          <p14:tracePt t="164096" x="4743450" y="2190750"/>
          <p14:tracePt t="164119" x="4756150" y="2190750"/>
          <p14:tracePt t="164343" x="4756150" y="2178050"/>
          <p14:tracePt t="164351" x="4756150" y="2152650"/>
          <p14:tracePt t="164361" x="4768850" y="2101850"/>
          <p14:tracePt t="164367" x="4779963" y="2039938"/>
          <p14:tracePt t="164378" x="4779963" y="1978025"/>
          <p14:tracePt t="164383" x="4792663" y="1901825"/>
          <p14:tracePt t="164393" x="4792663" y="1865313"/>
          <p14:tracePt t="164403" x="4818063" y="1801813"/>
          <p14:tracePt t="164407" x="4830763" y="1727200"/>
          <p14:tracePt t="164423" x="4856163" y="1563688"/>
          <p14:tracePt t="164433" x="4868863" y="1514475"/>
          <p14:tracePt t="164444" x="4892675" y="1450975"/>
          <p14:tracePt t="164447" x="4905375" y="1401763"/>
          <p14:tracePt t="164457" x="4905375" y="1376363"/>
          <p14:tracePt t="164463" x="4918075" y="1339850"/>
          <p14:tracePt t="164473" x="4930775" y="1327150"/>
          <p14:tracePt t="164483" x="4930775" y="1314450"/>
          <p14:tracePt t="164490" x="4930775" y="1289050"/>
          <p14:tracePt t="164500" x="4930775" y="1276350"/>
          <p14:tracePt t="164503" x="4943475" y="1276350"/>
          <p14:tracePt t="164514" x="4943475" y="1263650"/>
          <p14:tracePt t="164523" x="4943475" y="1250950"/>
          <p14:tracePt t="164772" x="4956175" y="1250950"/>
          <p14:tracePt t="164781" x="4956175" y="1263650"/>
          <p14:tracePt t="164785" x="4956175" y="1289050"/>
          <p14:tracePt t="164795" x="4956175" y="1301750"/>
          <p14:tracePt t="164805" x="4956175" y="1327150"/>
          <p14:tracePt t="164811" x="4956175" y="1339850"/>
          <p14:tracePt t="164820" x="4956175" y="1363663"/>
          <p14:tracePt t="164825" x="4956175" y="1376363"/>
          <p14:tracePt t="164837" x="4968875" y="1401763"/>
          <p14:tracePt t="164847" x="4968875" y="1414463"/>
          <p14:tracePt t="164851" x="4968875" y="1450975"/>
          <p14:tracePt t="164861" x="4968875" y="1463675"/>
          <p14:tracePt t="164867" x="4981575" y="1489075"/>
          <p14:tracePt t="164878" x="4981575" y="1501775"/>
          <p14:tracePt t="164887" x="4981575" y="1539875"/>
          <p14:tracePt t="164891" x="4981575" y="1576388"/>
          <p14:tracePt t="164901" x="4981575" y="1601788"/>
          <p14:tracePt t="164907" x="4981575" y="1639888"/>
          <p14:tracePt t="164917" x="4981575" y="1663700"/>
          <p14:tracePt t="164927" x="4981575" y="1689100"/>
          <p14:tracePt t="164931" x="4981575" y="1727200"/>
          <p14:tracePt t="164941" x="4981575" y="1752600"/>
          <p14:tracePt t="164947" x="4981575" y="1765300"/>
          <p14:tracePt t="164957" x="4981575" y="1789113"/>
          <p14:tracePt t="164967" x="4981575" y="1801813"/>
          <p14:tracePt t="164973" x="4981575" y="1814513"/>
          <p14:tracePt t="165170" x="4981575" y="1801813"/>
          <p14:tracePt t="165174" x="4981575" y="1739900"/>
          <p14:tracePt t="165185" x="4992688" y="1676400"/>
          <p14:tracePt t="165190" x="4992688" y="1614488"/>
          <p14:tracePt t="165200" x="4992688" y="1576388"/>
          <p14:tracePt t="165211" x="5005388" y="1552575"/>
          <p14:tracePt t="165216" x="5005388" y="1527175"/>
          <p14:tracePt t="165228" x="5005388" y="1501775"/>
          <p14:tracePt t="165230" x="5018088" y="1501775"/>
          <p14:tracePt t="165239" x="5018088" y="1489075"/>
          <p14:tracePt t="165533" x="5005388" y="1450975"/>
          <p14:tracePt t="165539" x="5005388" y="1427163"/>
          <p14:tracePt t="165549" x="4992688" y="1414463"/>
          <p14:tracePt t="165553" x="4992688" y="1401763"/>
          <p14:tracePt t="165563" x="4981575" y="1401763"/>
          <p14:tracePt t="165771" x="4981575" y="1414463"/>
          <p14:tracePt t="165781" x="4981575" y="1427163"/>
          <p14:tracePt t="165792" x="4981575" y="1439863"/>
          <p14:tracePt t="165795" x="4981575" y="1463675"/>
          <p14:tracePt t="165805" x="4981575" y="1489075"/>
          <p14:tracePt t="165811" x="4981575" y="1514475"/>
          <p14:tracePt t="165821" x="4981575" y="1527175"/>
          <p14:tracePt t="165831" x="4981575" y="1539875"/>
          <p14:tracePt t="165835" x="4981575" y="1563688"/>
          <p14:tracePt t="165845" x="4981575" y="1601788"/>
          <p14:tracePt t="165850" x="4981575" y="1627188"/>
          <p14:tracePt t="165861" x="4981575" y="1639888"/>
          <p14:tracePt t="165877" x="4992688" y="1689100"/>
          <p14:tracePt t="165887" x="4992688" y="1727200"/>
          <p14:tracePt t="165891" x="4992688" y="1776413"/>
          <p14:tracePt t="165901" x="4992688" y="1814513"/>
          <p14:tracePt t="165911" x="4992688" y="1852613"/>
          <p14:tracePt t="165917" x="4992688" y="1901825"/>
          <p14:tracePt t="165927" x="4992688" y="1939925"/>
          <p14:tracePt t="165931" x="4981575" y="1965325"/>
          <p14:tracePt t="165942" x="4981575" y="1989138"/>
          <p14:tracePt t="165951" x="4981575" y="2001838"/>
          <p14:tracePt t="165959" x="4981575" y="2027238"/>
          <p14:tracePt t="165967" x="4981575" y="2052638"/>
          <p14:tracePt t="165971" x="4968875" y="2052638"/>
          <p14:tracePt t="165981" x="4968875" y="2078038"/>
          <p14:tracePt t="165993" x="4968875" y="2089150"/>
          <p14:tracePt t="166013" x="4968875" y="2101850"/>
          <p14:tracePt t="166053" x="4956175" y="2101850"/>
          <p14:tracePt t="166093" x="4956175" y="2089150"/>
          <p14:tracePt t="166103" x="4943475" y="2065338"/>
          <p14:tracePt t="166113" x="4943475" y="2014538"/>
          <p14:tracePt t="166119" x="4930775" y="1939925"/>
          <p14:tracePt t="166129" x="4930775" y="1865313"/>
          <p14:tracePt t="166133" x="4930775" y="1765300"/>
          <p14:tracePt t="166143" x="4930775" y="1639888"/>
          <p14:tracePt t="166153" x="4930775" y="1539875"/>
          <p14:tracePt t="166159" x="4930775" y="1463675"/>
          <p14:tracePt t="166169" x="4930775" y="1389063"/>
          <p14:tracePt t="166173" x="4930775" y="1314450"/>
          <p14:tracePt t="166184" x="4930775" y="1276350"/>
          <p14:tracePt t="166195" x="4930775" y="1263650"/>
          <p14:tracePt t="166412" x="4930775" y="1276350"/>
          <p14:tracePt t="166415" x="4930775" y="1363663"/>
          <p14:tracePt t="166426" x="4930775" y="1439863"/>
          <p14:tracePt t="166436" x="4930775" y="1476375"/>
          <p14:tracePt t="166443" x="4930775" y="1527175"/>
          <p14:tracePt t="166452" x="4930775" y="1552575"/>
          <p14:tracePt t="166459" x="4930775" y="1576388"/>
          <p14:tracePt t="166467" x="4930775" y="1589088"/>
          <p14:tracePt t="166477" x="4930775" y="1601788"/>
          <p14:tracePt t="167899" x="4943475" y="1601788"/>
          <p14:tracePt t="167923" x="4956175" y="1601788"/>
          <p14:tracePt t="167949" x="4956175" y="1614488"/>
          <p14:tracePt t="167959" x="4968875" y="1614488"/>
          <p14:tracePt t="167965" x="4968875" y="1627188"/>
          <p14:tracePt t="167979" x="4968875" y="1639888"/>
          <p14:tracePt t="167989" x="4981575" y="1639888"/>
          <p14:tracePt t="167999" x="4981575" y="1652588"/>
          <p14:tracePt t="168005" x="4981575" y="1663700"/>
          <p14:tracePt t="168015" x="4981575" y="1676400"/>
          <p14:tracePt t="168029" x="4981575" y="1701800"/>
          <p14:tracePt t="168045" x="4981575" y="1727200"/>
          <p14:tracePt t="168056" x="4981575" y="1739900"/>
          <p14:tracePt t="168065" x="4981575" y="1765300"/>
          <p14:tracePt t="168073" x="4981575" y="1776413"/>
          <p14:tracePt t="168083" x="4981575" y="1789113"/>
          <p14:tracePt t="168085" x="4981575" y="1801813"/>
          <p14:tracePt t="168095" x="4981575" y="1814513"/>
          <p14:tracePt t="168101" x="4981575" y="1827213"/>
          <p14:tracePt t="168111" x="4981575" y="1839913"/>
          <p14:tracePt t="168125" x="4981575" y="1852613"/>
          <p14:tracePt t="168141" x="4981575" y="1865313"/>
          <p14:tracePt t="168151" x="4968875" y="1865313"/>
          <p14:tracePt t="168161" x="4968875" y="1876425"/>
          <p14:tracePt t="168175" x="4956175" y="1889125"/>
          <p14:tracePt t="168181" x="4956175" y="1901825"/>
          <p14:tracePt t="168191" x="4956175" y="1914525"/>
          <p14:tracePt t="168207" x="4943475" y="1939925"/>
          <p14:tracePt t="168231" x="4943475" y="1952625"/>
          <p14:tracePt t="168257" x="4943475" y="1965325"/>
          <p14:tracePt t="168837" x="4943475" y="1978025"/>
          <p14:tracePt t="168841" x="4943475" y="1989138"/>
          <p14:tracePt t="168852" x="4956175" y="2014538"/>
          <p14:tracePt t="168861" x="4956175" y="2027238"/>
          <p14:tracePt t="168869" x="4956175" y="2052638"/>
          <p14:tracePt t="168888" x="4968875" y="2065338"/>
          <p14:tracePt t="168893" x="4981575" y="2065338"/>
          <p14:tracePt t="168904" x="4981575" y="2078038"/>
          <p14:tracePt t="168923" x="4981575" y="2089150"/>
          <p14:tracePt t="168947" x="4981575" y="2101850"/>
          <p14:tracePt t="168963" x="4981575" y="2114550"/>
          <p14:tracePt t="168974" x="4981575" y="2139950"/>
          <p14:tracePt t="168983" x="4981575" y="2152650"/>
          <p14:tracePt t="168989" x="4981575" y="2178050"/>
          <p14:tracePt t="168999" x="4981575" y="2201863"/>
          <p14:tracePt t="169003" x="4981575" y="2227263"/>
          <p14:tracePt t="169013" x="4981575" y="2252663"/>
          <p14:tracePt t="169023" x="4981575" y="2278063"/>
          <p14:tracePt t="169029" x="4992688" y="2290763"/>
          <p14:tracePt t="169039" x="4992688" y="2314575"/>
          <p14:tracePt t="169043" x="4992688" y="2327275"/>
          <p14:tracePt t="169053" x="4992688" y="2352675"/>
          <p14:tracePt t="169063" x="4992688" y="2365375"/>
          <p14:tracePt t="169070" x="4992688" y="2390775"/>
          <p14:tracePt t="169079" x="4992688" y="2414588"/>
          <p14:tracePt t="169083" x="5005388" y="2439988"/>
          <p14:tracePt t="169093" x="5005388" y="2465388"/>
          <p14:tracePt t="169105" x="5005388" y="2490788"/>
          <p14:tracePt t="169109" x="5005388" y="2516188"/>
          <p14:tracePt t="169120" x="5005388" y="2527300"/>
          <p14:tracePt t="169125" x="5005388" y="2552700"/>
          <p14:tracePt t="169136" x="5005388" y="2578100"/>
          <p14:tracePt t="169146" x="5005388" y="2590800"/>
          <p14:tracePt t="169149" x="5005388" y="2616200"/>
          <p14:tracePt t="169159" x="5005388" y="2627313"/>
          <p14:tracePt t="169165" x="5005388" y="2652713"/>
          <p14:tracePt t="169175" x="5005388" y="2665413"/>
          <p14:tracePt t="169185" x="5005388" y="2678113"/>
          <p14:tracePt t="169189" x="5005388" y="2703513"/>
          <p14:tracePt t="169199" x="5018088" y="2740025"/>
          <p14:tracePt t="169205" x="5030788" y="2752725"/>
          <p14:tracePt t="169215" x="5030788" y="2765425"/>
          <p14:tracePt t="169225" x="5030788" y="2790825"/>
          <p14:tracePt t="169230" x="5030788" y="2803525"/>
          <p14:tracePt t="169241" x="5030788" y="2816225"/>
          <p14:tracePt t="169245" x="5030788" y="2840038"/>
          <p14:tracePt t="169266" x="5030788" y="2852738"/>
          <p14:tracePt t="169281" x="5030788" y="2865438"/>
          <p14:tracePt t="169325" x="5043488" y="2878138"/>
          <p14:tracePt t="169347" x="5043488" y="2890838"/>
          <p14:tracePt t="169368" x="5043488" y="2903538"/>
          <p14:tracePt t="169377" x="5056188" y="2903538"/>
          <p14:tracePt t="169391" x="5056188" y="2916238"/>
          <p14:tracePt t="169401" x="5068888" y="2916238"/>
          <p14:tracePt t="169427" x="5068888" y="2928938"/>
          <p14:tracePt t="169431" x="5068888" y="2941638"/>
          <p14:tracePt t="169442" x="5081588" y="2941638"/>
          <p14:tracePt t="169448" x="5081588" y="2952750"/>
          <p14:tracePt t="169458" x="5092700" y="2952750"/>
          <p14:tracePt t="169469" x="5092700" y="2965450"/>
          <p14:tracePt t="169485" x="5105400" y="2978150"/>
          <p14:tracePt t="169489" x="5118100" y="2978150"/>
          <p14:tracePt t="169498" x="5130800" y="2990850"/>
          <p14:tracePt t="169508" x="5130800" y="3003550"/>
          <p14:tracePt t="169513" x="5156200" y="3016250"/>
          <p14:tracePt t="169523" x="5168900" y="3016250"/>
          <p14:tracePt t="169527" x="5194300" y="3028950"/>
          <p14:tracePt t="169537" x="5218113" y="3041650"/>
          <p14:tracePt t="169547" x="5230813" y="3065463"/>
          <p14:tracePt t="169553" x="5256213" y="3078163"/>
          <p14:tracePt t="169563" x="5268913" y="3090863"/>
          <p14:tracePt t="169569" x="5281613" y="3103563"/>
          <p14:tracePt t="169579" x="5281613" y="3116263"/>
          <p14:tracePt t="169590" x="5294313" y="3128963"/>
          <p14:tracePt t="169660" x="5305425" y="3128963"/>
          <p14:tracePt t="169686" x="5305425" y="3116263"/>
          <p14:tracePt t="169710" x="5318125" y="3116263"/>
          <p14:tracePt t="169891" x="5343525" y="3116263"/>
          <p14:tracePt t="169901" x="5356225" y="3128963"/>
          <p14:tracePt t="169911" x="5381625" y="3154363"/>
          <p14:tracePt t="169917" x="5394325" y="3178175"/>
          <p14:tracePt t="169927" x="5418138" y="3216275"/>
          <p14:tracePt t="169931" x="5430838" y="3241675"/>
          <p14:tracePt t="169941" x="5443538" y="3254375"/>
          <p14:tracePt t="169951" x="5443538" y="3267075"/>
          <p14:tracePt t="169957" x="5443538" y="3290888"/>
          <p14:tracePt t="169967" x="5443538" y="3303588"/>
          <p14:tracePt t="169971" x="5456238" y="3316288"/>
          <p14:tracePt t="169981" x="5456238" y="3328988"/>
          <p14:tracePt t="169991" x="5468938" y="3328988"/>
          <p14:tracePt t="169997" x="5468938" y="3354388"/>
          <p14:tracePt t="170007" x="5468938" y="3367088"/>
          <p14:tracePt t="170011" x="5468938" y="3378200"/>
          <p14:tracePt t="170021" x="5481638" y="3403600"/>
          <p14:tracePt t="170035" x="5494338" y="3416300"/>
          <p14:tracePt t="170037" x="5494338" y="3441700"/>
          <p14:tracePt t="170047" x="5494338" y="3467100"/>
          <p14:tracePt t="170053" x="5494338" y="3503613"/>
          <p14:tracePt t="170063" x="5494338" y="3541713"/>
          <p14:tracePt t="170073" x="5507038" y="3579813"/>
          <p14:tracePt t="170077" x="5518150" y="3616325"/>
          <p14:tracePt t="170087" x="5518150" y="3641725"/>
          <p14:tracePt t="170093" x="5518150" y="3654425"/>
          <p14:tracePt t="170103" x="5518150" y="3679825"/>
          <p14:tracePt t="170113" x="5530850" y="3703638"/>
          <p14:tracePt t="170118" x="5543550" y="3729038"/>
          <p14:tracePt t="170133" x="5543550" y="3754438"/>
          <p14:tracePt t="170143" x="5556250" y="3767138"/>
          <p14:tracePt t="170153" x="5556250" y="3779838"/>
          <p14:tracePt t="170169" x="5556250" y="3792538"/>
          <p14:tracePt t="170349" x="5556250" y="3779838"/>
          <p14:tracePt t="170359" x="5568950" y="3716338"/>
          <p14:tracePt t="170372" x="5594350" y="3641725"/>
          <p14:tracePt t="170375" x="5607050" y="3554413"/>
          <p14:tracePt t="170389" x="5619750" y="3479800"/>
          <p14:tracePt t="170391" x="5643563" y="3354388"/>
          <p14:tracePt t="170402" x="5656263" y="3278188"/>
          <p14:tracePt t="170411" x="5668963" y="3228975"/>
          <p14:tracePt t="170416" x="5681663" y="3190875"/>
          <p14:tracePt t="170425" x="5681663" y="3128963"/>
          <p14:tracePt t="170431" x="5681663" y="3103563"/>
          <p14:tracePt t="170441" x="5681663" y="3065463"/>
          <p14:tracePt t="170451" x="5681663" y="3054350"/>
          <p14:tracePt t="170455" x="5681663" y="3028950"/>
          <p14:tracePt t="170465" x="5681663" y="3003550"/>
          <p14:tracePt t="170471" x="5681663" y="2978150"/>
          <p14:tracePt t="170481" x="5694363" y="2952750"/>
          <p14:tracePt t="170491" x="5694363" y="2916238"/>
          <p14:tracePt t="170497" x="5694363" y="2878138"/>
          <p14:tracePt t="170507" x="5707063" y="2828925"/>
          <p14:tracePt t="170510" x="5707063" y="2765425"/>
          <p14:tracePt t="170521" x="5707063" y="2690813"/>
          <p14:tracePt t="170531" x="5719763" y="2640013"/>
          <p14:tracePt t="170537" x="5732463" y="2565400"/>
          <p14:tracePt t="170547" x="5743575" y="2503488"/>
          <p14:tracePt t="170551" x="5743575" y="2465388"/>
          <p14:tracePt t="170561" x="5743575" y="2427288"/>
          <p14:tracePt t="170571" x="5743575" y="2414588"/>
          <p14:tracePt t="170577" x="5743575" y="2403475"/>
          <p14:tracePt t="170587" x="5756275" y="2378075"/>
          <p14:tracePt t="170601" x="5756275" y="2365375"/>
          <p14:tracePt t="170673" x="5756275" y="2390775"/>
          <p14:tracePt t="170684" x="5768975" y="2465388"/>
          <p14:tracePt t="170693" x="5781675" y="2527300"/>
          <p14:tracePt t="170697" x="5794375" y="2665413"/>
          <p14:tracePt t="170707" x="5807075" y="2778125"/>
          <p14:tracePt t="170714" x="5819775" y="2990850"/>
          <p14:tracePt t="170723" x="5832475" y="3090863"/>
          <p14:tracePt t="170734" x="5843588" y="3178175"/>
          <p14:tracePt t="170738" x="5843588" y="3267075"/>
          <p14:tracePt t="170750" x="5843588" y="3303588"/>
          <p14:tracePt t="170753" x="5843588" y="3354388"/>
          <p14:tracePt t="170763" x="5843588" y="3403600"/>
          <p14:tracePt t="170773" x="5843588" y="3441700"/>
          <p14:tracePt t="170779" x="5843588" y="3479800"/>
          <p14:tracePt t="170793" x="5843588" y="3541713"/>
          <p14:tracePt t="170803" x="5843588" y="3567113"/>
          <p14:tracePt t="170813" x="5843588" y="3579813"/>
          <p14:tracePt t="170819" x="5832475" y="3603625"/>
          <p14:tracePt t="170829" x="5832475" y="3616325"/>
          <p14:tracePt t="170833" x="5832475" y="3629025"/>
          <p14:tracePt t="170845" x="5832475" y="3654425"/>
          <p14:tracePt t="170855" x="5832475" y="3667125"/>
          <p14:tracePt t="170883" x="5832475" y="3679825"/>
          <p14:tracePt t="170936" x="5819775" y="3679825"/>
          <p14:tracePt t="170940" x="5807075" y="3679825"/>
          <p14:tracePt t="170952" x="5781675" y="3679825"/>
          <p14:tracePt t="170956" x="5756275" y="3641725"/>
          <p14:tracePt t="170967" x="5743575" y="3590925"/>
          <p14:tracePt t="170976" x="5743575" y="3529013"/>
          <p14:tracePt t="170984" x="5732463" y="3403600"/>
          <p14:tracePt t="170991" x="5732463" y="3303588"/>
          <p14:tracePt t="170995" x="5732463" y="3178175"/>
          <p14:tracePt t="171005" x="5743575" y="2916238"/>
          <p14:tracePt t="171016" x="5756275" y="2778125"/>
          <p14:tracePt t="171021" x="5768975" y="2627313"/>
          <p14:tracePt t="171031" x="5781675" y="2478088"/>
          <p14:tracePt t="171035" x="5781675" y="2339975"/>
          <p14:tracePt t="171045" x="5781675" y="2227263"/>
          <p14:tracePt t="171055" x="5781675" y="2139950"/>
          <p14:tracePt t="171061" x="5781675" y="2065338"/>
          <p14:tracePt t="171071" x="5781675" y="1989138"/>
          <p14:tracePt t="171077" x="5781675" y="1914525"/>
          <p14:tracePt t="171088" x="5781675" y="1889125"/>
          <p14:tracePt t="171098" x="5768975" y="1865313"/>
          <p14:tracePt t="171103" x="5756275" y="1839913"/>
          <p14:tracePt t="171111" x="5743575" y="1827213"/>
          <p14:tracePt t="171127" x="5743575" y="1814513"/>
          <p14:tracePt t="171287" x="5743575" y="1827213"/>
          <p14:tracePt t="171299" x="5743575" y="1889125"/>
          <p14:tracePt t="171303" x="5743575" y="1978025"/>
          <p14:tracePt t="171313" x="5743575" y="2089150"/>
          <p14:tracePt t="171319" x="5743575" y="2214563"/>
          <p14:tracePt t="171329" x="5743575" y="2327275"/>
          <p14:tracePt t="171339" x="5743575" y="2414588"/>
          <p14:tracePt t="171343" x="5743575" y="2516188"/>
          <p14:tracePt t="171353" x="5743575" y="2590800"/>
          <p14:tracePt t="171359" x="5732463" y="2678113"/>
          <p14:tracePt t="171369" x="5719763" y="2752725"/>
          <p14:tracePt t="171379" x="5707063" y="2828925"/>
          <p14:tracePt t="171383" x="5694363" y="2865438"/>
          <p14:tracePt t="171393" x="5694363" y="2890838"/>
          <p14:tracePt t="171403" x="5694363" y="2916238"/>
          <p14:tracePt t="171419" x="5694363" y="2928938"/>
          <p14:tracePt t="171516" x="5694363" y="2916238"/>
          <p14:tracePt t="171520" x="5694363" y="2890838"/>
          <p14:tracePt t="171532" x="5694363" y="2803525"/>
          <p14:tracePt t="171543" x="5694363" y="2652713"/>
          <p14:tracePt t="171546" x="5707063" y="2465388"/>
          <p14:tracePt t="171556" x="5732463" y="2265363"/>
          <p14:tracePt t="171562" x="5756275" y="2114550"/>
          <p14:tracePt t="171573" x="5768975" y="1978025"/>
          <p14:tracePt t="171584" x="5768975" y="1839913"/>
          <p14:tracePt t="171586" x="5768975" y="1727200"/>
          <p14:tracePt t="171596" x="5781675" y="1652588"/>
          <p14:tracePt t="171603" x="5781675" y="1627188"/>
          <p14:tracePt t="171668" x="5768975" y="1627188"/>
          <p14:tracePt t="171678" x="5768975" y="1639888"/>
          <p14:tracePt t="171683" x="5768975" y="1676400"/>
          <p14:tracePt t="171693" x="5768975" y="1727200"/>
          <p14:tracePt t="171708" x="5768975" y="1865313"/>
          <p14:tracePt t="171717" x="5768975" y="1876425"/>
          <p14:tracePt t="171723" x="5781675" y="1876425"/>
          <p14:tracePt t="171733" x="5781675" y="1889125"/>
          <p14:tracePt t="171741" x="5781675" y="1901825"/>
          <p14:tracePt t="171758" x="5781675" y="1914525"/>
          <p14:tracePt t="171765" x="5781675" y="1927225"/>
          <p14:tracePt t="171774" x="5781675" y="1939925"/>
          <p14:tracePt t="171784" x="5768975" y="1952625"/>
          <p14:tracePt t="171787" x="5756275" y="1978025"/>
          <p14:tracePt t="171803" x="5756275" y="2001838"/>
          <p14:tracePt t="171980" x="5756275" y="2027238"/>
          <p14:tracePt t="171992" x="5756275" y="2052638"/>
          <p14:tracePt t="172000" x="5756275" y="2089150"/>
          <p14:tracePt t="172010" x="5756275" y="2165350"/>
          <p14:tracePt t="172016" x="5756275" y="2227263"/>
          <p14:tracePt t="172021" x="5756275" y="2314575"/>
          <p14:tracePt t="172030" x="5756275" y="2378075"/>
          <p14:tracePt t="172040" x="5756275" y="2452688"/>
          <p14:tracePt t="172046" x="5756275" y="2503488"/>
          <p14:tracePt t="172056" x="5756275" y="2527300"/>
          <p14:tracePt t="172060" x="5732463" y="2565400"/>
          <p14:tracePt t="172070" x="5732463" y="2590800"/>
          <p14:tracePt t="172083" x="5707063" y="2590800"/>
          <p14:tracePt t="172086" x="5694363" y="2616200"/>
          <p14:tracePt t="172095" x="5681663" y="2616200"/>
          <p14:tracePt t="172099" x="5681663" y="2627313"/>
          <p14:tracePt t="172111" x="5681663" y="2640013"/>
          <p14:tracePt t="172121" x="5668963" y="2640013"/>
          <p14:tracePt t="172125" x="5656263" y="2640013"/>
          <p14:tracePt t="172135" x="5656263" y="2652713"/>
          <p14:tracePt t="172151" x="5643563" y="2665413"/>
          <p14:tracePt t="172165" x="5619750" y="2678113"/>
          <p14:tracePt t="172175" x="5619750" y="2690813"/>
          <p14:tracePt t="172191" x="5619750" y="2703513"/>
          <p14:tracePt t="172201" x="5607050" y="2703513"/>
          <p14:tracePt t="172215" x="5607050" y="2728913"/>
          <p14:tracePt t="172257" x="5607050" y="2740025"/>
          <p14:tracePt t="172271" x="5607050" y="2752725"/>
          <p14:tracePt t="172282" x="5594350" y="2765425"/>
          <p14:tracePt t="172288" x="5581650" y="2778125"/>
          <p14:tracePt t="172301" x="5581650" y="2790825"/>
          <p14:tracePt t="172311" x="5581650" y="2803525"/>
          <p14:tracePt t="172321" x="5568950" y="2803525"/>
          <p14:tracePt t="172337" x="5568950" y="2816225"/>
          <p14:tracePt t="172393" x="5568950" y="2840038"/>
          <p14:tracePt t="172403" x="5568950" y="2852738"/>
          <p14:tracePt t="172407" x="5568950" y="2865438"/>
          <p14:tracePt t="172417" x="5568950" y="2878138"/>
          <p14:tracePt t="172423" x="5568950" y="2903538"/>
          <p14:tracePt t="172433" x="5568950" y="2916238"/>
          <p14:tracePt t="172443" x="5568950" y="2928938"/>
          <p14:tracePt t="172464" x="5556250" y="2928938"/>
          <p14:tracePt t="172483" x="5556250" y="2941638"/>
          <p14:tracePt t="172524" x="5556250" y="2952750"/>
          <p14:tracePt t="172539" x="5556250" y="2965450"/>
          <p14:tracePt t="172543" x="5556250" y="2978150"/>
          <p14:tracePt t="172553" x="5556250" y="2990850"/>
          <p14:tracePt t="172563" x="5556250" y="3016250"/>
          <p14:tracePt t="172569" x="5556250" y="3028950"/>
          <p14:tracePt t="172579" x="5556250" y="3041650"/>
          <p14:tracePt t="172585" x="5556250" y="3054350"/>
          <p14:tracePt t="172605" x="5556250" y="3065463"/>
          <p14:tracePt t="172625" x="5556250" y="3078163"/>
          <p14:tracePt t="172861" x="5543550" y="3078163"/>
          <p14:tracePt t="172933" x="5530850" y="3078163"/>
          <p14:tracePt t="172969" x="5518150" y="3078163"/>
          <p14:tracePt t="172973" x="5507038" y="3078163"/>
          <p14:tracePt t="172984" x="5494338" y="3078163"/>
          <p14:tracePt t="172988" x="5481638" y="3078163"/>
          <p14:tracePt t="173000" x="5456238" y="3078163"/>
          <p14:tracePt t="173007" x="5443538" y="3078163"/>
          <p14:tracePt t="173015" x="5418138" y="3078163"/>
          <p14:tracePt t="173023" x="5394325" y="3078163"/>
          <p14:tracePt t="173030" x="5356225" y="3090863"/>
          <p14:tracePt t="173039" x="5305425" y="3090863"/>
          <p14:tracePt t="173049" x="5281613" y="3090863"/>
          <p14:tracePt t="173053" x="5243513" y="3090863"/>
          <p14:tracePt t="173064" x="5205413" y="3090863"/>
          <p14:tracePt t="173069" x="5168900" y="3090863"/>
          <p14:tracePt t="173080" x="5130800" y="3078163"/>
          <p14:tracePt t="173089" x="5105400" y="3078163"/>
          <p14:tracePt t="173093" x="5081588" y="3078163"/>
          <p14:tracePt t="173103" x="5068888" y="3078163"/>
          <p14:tracePt t="173109" x="5030788" y="3078163"/>
          <p14:tracePt t="173119" x="5018088" y="3078163"/>
          <p14:tracePt t="173129" x="4992688" y="3078163"/>
          <p14:tracePt t="173133" x="4981575" y="3078163"/>
          <p14:tracePt t="173143" x="4956175" y="3078163"/>
          <p14:tracePt t="173149" x="4943475" y="3078163"/>
          <p14:tracePt t="173159" x="4930775" y="3078163"/>
          <p14:tracePt t="173169" x="4905375" y="3078163"/>
          <p14:tracePt t="173175" x="4879975" y="3078163"/>
          <p14:tracePt t="173185" x="4879975" y="3090863"/>
          <p14:tracePt t="173189" x="4868863" y="3090863"/>
          <p14:tracePt t="173199" x="4856163" y="3090863"/>
          <p14:tracePt t="173209" x="4843463" y="3090863"/>
          <p14:tracePt t="173215" x="4818063" y="3103563"/>
          <p14:tracePt t="173229" x="4805363" y="3116263"/>
          <p14:tracePt t="173239" x="4779963" y="3128963"/>
          <p14:tracePt t="173255" x="4756150" y="3128963"/>
          <p14:tracePt t="173271" x="4743450" y="3141663"/>
          <p14:tracePt t="173281" x="4730750" y="3141663"/>
          <p14:tracePt t="173291" x="4718050" y="3141663"/>
          <p14:tracePt t="173296" x="4705350" y="3141663"/>
          <p14:tracePt t="173305" x="4679950" y="3141663"/>
          <p14:tracePt t="173313" x="4667250" y="3154363"/>
          <p14:tracePt t="173322" x="4656138" y="3154363"/>
          <p14:tracePt t="173331" x="4630738" y="3154363"/>
          <p14:tracePt t="173346" x="4618038" y="3154363"/>
          <p14:tracePt t="173452" x="4605338" y="3154363"/>
          <p14:tracePt t="173700" x="4618038" y="3141663"/>
          <p14:tracePt t="173711" x="4656138" y="3116263"/>
          <p14:tracePt t="173714" x="4692650" y="3103563"/>
          <p14:tracePt t="173737" x="4705350" y="3103563"/>
          <p14:tracePt t="173755" x="4718050" y="3103563"/>
          <p14:tracePt t="173780" x="4743450" y="3103563"/>
          <p14:tracePt t="173789" x="4756150" y="3090863"/>
          <p14:tracePt t="173795" x="4792663" y="3078163"/>
          <p14:tracePt t="173805" x="4830763" y="3078163"/>
          <p14:tracePt t="173815" x="4868863" y="3078163"/>
          <p14:tracePt t="173820" x="4905375" y="3078163"/>
          <p14:tracePt t="173830" x="4943475" y="3078163"/>
          <p14:tracePt t="173834" x="4981575" y="3078163"/>
          <p14:tracePt t="173845" x="5005388" y="3078163"/>
          <p14:tracePt t="173855" x="5030788" y="3078163"/>
          <p14:tracePt t="173862" x="5056188" y="3078163"/>
          <p14:tracePt t="173879" x="5105400" y="3078163"/>
          <p14:tracePt t="173885" x="5130800" y="3078163"/>
          <p14:tracePt t="173895" x="5156200" y="3078163"/>
          <p14:tracePt t="173901" x="5181600" y="3078163"/>
          <p14:tracePt t="173911" x="5205413" y="3078163"/>
          <p14:tracePt t="173915" x="5230813" y="3078163"/>
          <p14:tracePt t="173925" x="5243513" y="3078163"/>
          <p14:tracePt t="173935" x="5256213" y="3078163"/>
          <p14:tracePt t="173941" x="5268913" y="3078163"/>
          <p14:tracePt t="173957" x="5281613" y="3078163"/>
          <p14:tracePt t="173981" x="5294313" y="3078163"/>
          <p14:tracePt t="173991" x="5305425" y="3078163"/>
          <p14:tracePt t="173997" x="5318125" y="3078163"/>
          <p14:tracePt t="174017" x="5343525" y="3078163"/>
          <p14:tracePt t="174021" x="5368925" y="3078163"/>
          <p14:tracePt t="174031" x="5381625" y="3078163"/>
          <p14:tracePt t="174037" x="5407025" y="3078163"/>
          <p14:tracePt t="174047" x="5418138" y="3078163"/>
          <p14:tracePt t="174057" x="5443538" y="3078163"/>
          <p14:tracePt t="174061" x="5481638" y="3078163"/>
          <p14:tracePt t="174073" x="5507038" y="3078163"/>
          <p14:tracePt t="174079" x="5518150" y="3078163"/>
          <p14:tracePt t="174088" x="5530850" y="3078163"/>
          <p14:tracePt t="174100" x="5543550" y="3078163"/>
          <p14:tracePt t="174541" x="5556250" y="3090863"/>
          <p14:tracePt t="174547" x="5568950" y="3103563"/>
          <p14:tracePt t="174557" x="5568950" y="3116263"/>
          <p14:tracePt t="174561" x="5568950" y="3128963"/>
          <p14:tracePt t="174581" x="5568950" y="3141663"/>
          <p14:tracePt t="174800" x="5581650" y="3141663"/>
          <p14:tracePt t="175651" x="5568950" y="3141663"/>
          <p14:tracePt t="175661" x="5556250" y="3141663"/>
          <p14:tracePt t="175665" x="5543550" y="3141663"/>
          <p14:tracePt t="175675" x="5530850" y="3128963"/>
          <p14:tracePt t="175687" x="5494338" y="3128963"/>
          <p14:tracePt t="175691" x="5456238" y="3128963"/>
          <p14:tracePt t="175701" x="5430838" y="3128963"/>
          <p14:tracePt t="175708" x="5394325" y="3116263"/>
          <p14:tracePt t="175717" x="5343525" y="3116263"/>
          <p14:tracePt t="175727" x="5268913" y="3116263"/>
          <p14:tracePt t="175731" x="5230813" y="3116263"/>
          <p14:tracePt t="175742" x="5181600" y="3116263"/>
          <p14:tracePt t="175747" x="5143500" y="3116263"/>
          <p14:tracePt t="175758" x="5105400" y="3116263"/>
          <p14:tracePt t="175767" x="5081588" y="3116263"/>
          <p14:tracePt t="175771" x="5056188" y="3116263"/>
          <p14:tracePt t="175781" x="5030788" y="3116263"/>
          <p14:tracePt t="175787" x="4992688" y="3103563"/>
          <p14:tracePt t="175797" x="4968875" y="3103563"/>
          <p14:tracePt t="175807" x="4956175" y="3103563"/>
          <p14:tracePt t="175813" x="4943475" y="3103563"/>
          <p14:tracePt t="175825" x="4918075" y="3103563"/>
          <p14:tracePt t="175828" x="4905375" y="3103563"/>
          <p14:tracePt t="175837" x="4892675" y="3103563"/>
          <p14:tracePt t="175847" x="4879975" y="3103563"/>
          <p14:tracePt t="175863" x="4868863" y="3103563"/>
          <p14:tracePt t="175889" x="4830763" y="3103563"/>
          <p14:tracePt t="175893" x="4818063" y="3103563"/>
          <p14:tracePt t="175904" x="4805363" y="3103563"/>
          <p14:tracePt t="175909" x="4792663" y="3103563"/>
          <p14:tracePt t="175919" x="4779963" y="3103563"/>
          <p14:tracePt t="175929" x="4743450" y="3103563"/>
          <p14:tracePt t="175933" x="4730750" y="3103563"/>
          <p14:tracePt t="175943" x="4705350" y="3103563"/>
          <p14:tracePt t="175953" x="4692650" y="3103563"/>
          <p14:tracePt t="175959" x="4667250" y="3103563"/>
          <p14:tracePt t="175969" x="4630738" y="3103563"/>
          <p14:tracePt t="175973" x="4605338" y="3103563"/>
          <p14:tracePt t="175983" x="4579938" y="3103563"/>
          <p14:tracePt t="175990" x="4567238" y="3103563"/>
          <p14:tracePt t="175999" x="4543425" y="3103563"/>
          <p14:tracePt t="176009" x="4518025" y="3103563"/>
          <p14:tracePt t="176013" x="4479925" y="3103563"/>
          <p14:tracePt t="176024" x="4454525" y="3103563"/>
          <p14:tracePt t="176029" x="4430713" y="3103563"/>
          <p14:tracePt t="176040" x="4405313" y="3116263"/>
          <p14:tracePt t="176050" x="4379913" y="3116263"/>
          <p14:tracePt t="176056" x="4330700" y="3128963"/>
          <p14:tracePt t="176065" x="4279900" y="3128963"/>
          <p14:tracePt t="176070" x="4230688" y="3141663"/>
          <p14:tracePt t="176080" x="4167188" y="3141663"/>
          <p14:tracePt t="176091" x="4092575" y="3154363"/>
          <p14:tracePt t="176096" x="4041775" y="3154363"/>
          <p14:tracePt t="176106" x="3979863" y="3154363"/>
          <p14:tracePt t="176109" x="3892550" y="3165475"/>
          <p14:tracePt t="176119" x="3829050" y="3165475"/>
          <p14:tracePt t="176129" x="3767138" y="3165475"/>
          <p14:tracePt t="176135" x="3716338" y="3165475"/>
          <p14:tracePt t="176145" x="3667125" y="3165475"/>
          <p14:tracePt t="176151" x="3629025" y="3165475"/>
          <p14:tracePt t="176161" x="3590925" y="3165475"/>
          <p14:tracePt t="176175" x="3554413" y="3165475"/>
          <p14:tracePt t="176176" x="3516313" y="3165475"/>
          <p14:tracePt t="176185" x="3479800" y="3165475"/>
          <p14:tracePt t="176191" x="3441700" y="3165475"/>
          <p14:tracePt t="176201" x="3403600" y="3165475"/>
          <p14:tracePt t="176212" x="3354388" y="3190875"/>
          <p14:tracePt t="176215" x="3290888" y="3190875"/>
          <p14:tracePt t="176227" x="3216275" y="3203575"/>
          <p14:tracePt t="176233" x="3165475" y="3203575"/>
          <p14:tracePt t="176242" x="3103563" y="3216275"/>
          <p14:tracePt t="176252" x="3016250" y="3228975"/>
          <p14:tracePt t="176263" x="2952750" y="3254375"/>
          <p14:tracePt t="176268" x="2878138" y="3267075"/>
          <p14:tracePt t="176271" x="2803525" y="3278188"/>
          <p14:tracePt t="176281" x="2740025" y="3290888"/>
          <p14:tracePt t="176292" x="2690813" y="3303588"/>
          <p14:tracePt t="176297" x="2616200" y="3303588"/>
          <p14:tracePt t="176308" x="2565400" y="3303588"/>
          <p14:tracePt t="176311" x="2516188" y="3316288"/>
          <p14:tracePt t="176321" x="2439988" y="3316288"/>
          <p14:tracePt t="176331" x="2390775" y="3316288"/>
          <p14:tracePt t="176337" x="2352675" y="3316288"/>
          <p14:tracePt t="176347" x="2314575" y="3316288"/>
          <p14:tracePt t="176351" x="2265363" y="3316288"/>
          <p14:tracePt t="176361" x="2239963" y="3316288"/>
          <p14:tracePt t="176373" x="2214563" y="3316288"/>
          <p14:tracePt t="176377" x="2190750" y="3303588"/>
          <p14:tracePt t="176387" x="2178050" y="3303588"/>
          <p14:tracePt t="176393" x="2152650" y="3303588"/>
          <p14:tracePt t="176403" x="2139950" y="3303588"/>
          <p14:tracePt t="176413" x="2127250" y="3303588"/>
          <p14:tracePt t="176427" x="2101850" y="3303588"/>
          <p14:tracePt t="176656" x="2114550" y="3303588"/>
          <p14:tracePt t="176725" x="2127250" y="3290888"/>
          <p14:tracePt t="176735" x="2152650" y="3278188"/>
          <p14:tracePt t="176741" x="2190750" y="3267075"/>
          <p14:tracePt t="176751" x="2214563" y="3254375"/>
          <p14:tracePt t="176755" x="2239963" y="3241675"/>
          <p14:tracePt t="176765" x="2278063" y="3241675"/>
          <p14:tracePt t="176775" x="2339975" y="3216275"/>
          <p14:tracePt t="176781" x="2403475" y="3190875"/>
          <p14:tracePt t="176792" x="2478088" y="3165475"/>
          <p14:tracePt t="176794" x="2565400" y="3141663"/>
          <p14:tracePt t="176805" x="2652713" y="3116263"/>
          <p14:tracePt t="176815" x="2728913" y="3090863"/>
          <p14:tracePt t="176824" x="2803525" y="3065463"/>
          <p14:tracePt t="176831" x="2852738" y="3041650"/>
          <p14:tracePt t="176835" x="2916238" y="3016250"/>
          <p14:tracePt t="176847" x="2941638" y="3016250"/>
          <p14:tracePt t="176857" x="2965450" y="3003550"/>
          <p14:tracePt t="176874" x="3028950" y="2978150"/>
          <p14:tracePt t="176876" x="3054350" y="2978150"/>
          <p14:tracePt t="176887" x="3090863" y="2965450"/>
          <p14:tracePt t="176897" x="3128963" y="2941638"/>
          <p14:tracePt t="176901" x="3190875" y="2928938"/>
          <p14:tracePt t="176911" x="3228975" y="2928938"/>
          <p14:tracePt t="176917" x="3278188" y="2903538"/>
          <p14:tracePt t="176927" x="3303588" y="2903538"/>
          <p14:tracePt t="176937" x="3328988" y="2890838"/>
          <p14:tracePt t="176941" x="3354388" y="2890838"/>
          <p14:tracePt t="176953" x="3367088" y="2890838"/>
          <p14:tracePt t="176957" x="3378200" y="2890838"/>
          <p14:tracePt t="176967" x="3390900" y="2890838"/>
          <p14:tracePt t="176977" x="3403600" y="2890838"/>
          <p14:tracePt t="176983" x="3416300" y="2878138"/>
          <p14:tracePt t="176993" x="3441700" y="2878138"/>
          <p14:tracePt t="176997" x="3454400" y="2878138"/>
          <p14:tracePt t="177007" x="3490913" y="2878138"/>
          <p14:tracePt t="177017" x="3529013" y="2865438"/>
          <p14:tracePt t="177023" x="3567113" y="2865438"/>
          <p14:tracePt t="177032" x="3629025" y="2865438"/>
          <p14:tracePt t="177037" x="3703638" y="2852738"/>
          <p14:tracePt t="177047" x="3767138" y="2852738"/>
          <p14:tracePt t="177057" x="3841750" y="2840038"/>
          <p14:tracePt t="177063" x="3905250" y="2840038"/>
          <p14:tracePt t="177073" x="3967163" y="2828925"/>
          <p14:tracePt t="177079" x="4029075" y="2828925"/>
          <p14:tracePt t="177090" x="4067175" y="2828925"/>
          <p14:tracePt t="177099" x="4105275" y="2828925"/>
          <p14:tracePt t="177104" x="4154488" y="2828925"/>
          <p14:tracePt t="177113" x="4192588" y="2828925"/>
          <p14:tracePt t="177119" x="4230688" y="2828925"/>
          <p14:tracePt t="177129" x="4267200" y="2828925"/>
          <p14:tracePt t="177139" x="4318000" y="2828925"/>
          <p14:tracePt t="177143" x="4392613" y="2828925"/>
          <p14:tracePt t="177153" x="4454525" y="2828925"/>
          <p14:tracePt t="177159" x="4518025" y="2828925"/>
          <p14:tracePt t="177169" x="4592638" y="2828925"/>
          <p14:tracePt t="177179" x="4656138" y="2828925"/>
          <p14:tracePt t="177185" x="4743450" y="2828925"/>
          <p14:tracePt t="177195" x="4830763" y="2840038"/>
          <p14:tracePt t="177199" x="4905375" y="2840038"/>
          <p14:tracePt t="177209" x="4968875" y="2852738"/>
          <p14:tracePt t="177219" x="5043488" y="2852738"/>
          <p14:tracePt t="177225" x="5092700" y="2865438"/>
          <p14:tracePt t="177235" x="5143500" y="2865438"/>
          <p14:tracePt t="177239" x="5168900" y="2865438"/>
          <p14:tracePt t="177249" x="5218113" y="2878138"/>
          <p14:tracePt t="177259" x="5243513" y="2878138"/>
          <p14:tracePt t="177265" x="5281613" y="2890838"/>
          <p14:tracePt t="177275" x="5318125" y="2903538"/>
          <p14:tracePt t="177279" x="5343525" y="2903538"/>
          <p14:tracePt t="177289" x="5368925" y="2916238"/>
          <p14:tracePt t="177301" x="5407025" y="2916238"/>
          <p14:tracePt t="177305" x="5430838" y="2928938"/>
          <p14:tracePt t="177315" x="5456238" y="2941638"/>
          <p14:tracePt t="177322" x="5494338" y="2941638"/>
          <p14:tracePt t="177331" x="5530850" y="2952750"/>
          <p14:tracePt t="177341" x="5556250" y="2952750"/>
          <p14:tracePt t="177344" x="5581650" y="2965450"/>
          <p14:tracePt t="177357" x="5594350" y="2965450"/>
          <p14:tracePt t="177361" x="5619750" y="2965450"/>
          <p14:tracePt t="177372" x="5656263" y="2965450"/>
          <p14:tracePt t="177381" x="5681663" y="2965450"/>
          <p14:tracePt t="177385" x="5707063" y="2978150"/>
          <p14:tracePt t="177395" x="5732463" y="2990850"/>
          <p14:tracePt t="177401" x="5743575" y="2990850"/>
          <p14:tracePt t="177411" x="5756275" y="3003550"/>
          <p14:tracePt t="177421" x="5768975" y="3003550"/>
          <p14:tracePt t="177468" x="5781675" y="3003550"/>
          <p14:tracePt t="177502" x="5781675" y="3016250"/>
          <p14:tracePt t="177518" x="5794375" y="3016250"/>
          <p14:tracePt t="177563" x="5807075" y="3016250"/>
          <p14:tracePt t="177583" x="5819775" y="3028950"/>
          <p14:tracePt t="177765" x="5819775" y="3041650"/>
          <p14:tracePt t="177789" x="5807075" y="3041650"/>
          <p14:tracePt t="177815" x="5807075" y="3054350"/>
          <p14:tracePt t="177825" x="5794375" y="3054350"/>
          <p14:tracePt t="177829" x="5794375" y="3065463"/>
          <p14:tracePt t="177839" x="5781675" y="3065463"/>
          <p14:tracePt t="177855" x="5781675" y="3078163"/>
          <p14:tracePt t="177871" x="5756275" y="3090863"/>
          <p14:tracePt t="177881" x="5743575" y="3103563"/>
          <p14:tracePt t="177895" x="5732463" y="3116263"/>
          <p14:tracePt t="177905" x="5719763" y="3116263"/>
          <p14:tracePt t="177911" x="5719763" y="3128963"/>
          <p14:tracePt t="177924" x="5707063" y="3128963"/>
          <p14:tracePt t="177926" x="5707063" y="3141663"/>
          <p14:tracePt t="177936" x="5694363" y="3154363"/>
          <p14:tracePt t="178734" x="5732463" y="3154363"/>
          <p14:tracePt t="178744" x="5781675" y="3141663"/>
          <p14:tracePt t="178754" x="5868988" y="3128963"/>
          <p14:tracePt t="178758" x="5956300" y="3128963"/>
          <p14:tracePt t="178769" x="6045200" y="3103563"/>
          <p14:tracePt t="178773" x="6119813" y="3103563"/>
          <p14:tracePt t="178783" x="6207125" y="3103563"/>
          <p14:tracePt t="178793" x="6294438" y="3090863"/>
          <p14:tracePt t="178799" x="6345238" y="3090863"/>
          <p14:tracePt t="178809" x="6394450" y="3090863"/>
          <p14:tracePt t="178813" x="6419850" y="3090863"/>
          <p14:tracePt t="178823" x="6457950" y="3090863"/>
          <p14:tracePt t="178839" x="6470650" y="3090863"/>
          <p14:tracePt t="179212" x="6470650" y="3103563"/>
          <p14:tracePt t="179218" x="6470650" y="3116263"/>
          <p14:tracePt t="179257" x="6470650" y="3128963"/>
          <p14:tracePt t="179933" x="6483350" y="3128963"/>
          <p14:tracePt t="180539" x="6494463" y="3128963"/>
          <p14:tracePt t="189017" x="6507163" y="3128963"/>
          <p14:tracePt t="189190" x="6519863" y="3141663"/>
          <p14:tracePt t="189219" x="6519863" y="3154363"/>
          <p14:tracePt t="189293" x="6519863" y="3165475"/>
          <p14:tracePt t="189315" x="6519863" y="3178175"/>
          <p14:tracePt t="189339" x="6519863" y="3190875"/>
          <p14:tracePt t="189379" x="6519863" y="3203575"/>
          <p14:tracePt t="189395" x="6519863" y="3216275"/>
          <p14:tracePt t="189415" x="6519863" y="3228975"/>
          <p14:tracePt t="189421" x="6519863" y="3241675"/>
          <p14:tracePt t="189485" x="6519863" y="3254375"/>
          <p14:tracePt t="189502" x="6519863" y="3267075"/>
          <p14:tracePt t="189517" x="6519863" y="3278188"/>
          <p14:tracePt t="189527" x="6519863" y="3290888"/>
          <p14:tracePt t="189542" x="6519863" y="3303588"/>
          <p14:tracePt t="189551" x="6519863" y="3316288"/>
          <p14:tracePt t="189557" x="6519863" y="3328988"/>
          <p14:tracePt t="189567" x="6519863" y="3341688"/>
          <p14:tracePt t="189581" x="6519863" y="3354388"/>
          <p14:tracePt t="189597" x="6519863" y="3367088"/>
          <p14:tracePt t="189621" x="6519863" y="3378200"/>
          <p14:tracePt t="189647" x="6519863" y="3390900"/>
          <p14:tracePt t="189663" x="6519863" y="3403600"/>
          <p14:tracePt t="189673" x="6519863" y="3416300"/>
          <p14:tracePt t="189677" x="6519863" y="3429000"/>
          <p14:tracePt t="189697" x="6519863" y="3441700"/>
          <p14:tracePt t="189703" x="6519863" y="3454400"/>
          <p14:tracePt t="189713" x="6519863" y="3467100"/>
          <p14:tracePt t="189727" x="6519863" y="3479800"/>
          <p14:tracePt t="189744" x="6519863" y="3490913"/>
          <p14:tracePt t="189760" x="6519863" y="3503613"/>
          <p14:tracePt t="189769" x="6519863" y="3516313"/>
          <p14:tracePt t="189797" x="6519863" y="3529013"/>
          <p14:tracePt t="189825" x="6519863" y="3541713"/>
          <p14:tracePt t="189843" x="6519863" y="3567113"/>
          <p14:tracePt t="189859" x="6519863" y="3579813"/>
          <p14:tracePt t="189868" x="6519863" y="3590925"/>
          <p14:tracePt t="189871" x="6519863" y="3603625"/>
          <p14:tracePt t="189886" x="6519863" y="3616325"/>
          <p14:tracePt t="189887" x="6519863" y="3629025"/>
          <p14:tracePt t="189897" x="6519863" y="3641725"/>
          <p14:tracePt t="189907" x="6519863" y="3654425"/>
          <p14:tracePt t="189927" x="6519863" y="3667125"/>
          <p14:tracePt t="189937" x="6519863" y="3679825"/>
          <p14:tracePt t="189947" x="6532563" y="3692525"/>
          <p14:tracePt t="189967" x="6532563" y="3703638"/>
          <p14:tracePt t="189977" x="6532563" y="3716338"/>
          <p14:tracePt t="189993" x="6545263" y="3729038"/>
          <p14:tracePt t="190009" x="6545263" y="3741738"/>
          <p14:tracePt t="190029" x="6545263" y="3754438"/>
          <p14:tracePt t="190033" x="6545263" y="3767138"/>
          <p14:tracePt t="190050" x="6545263" y="3779838"/>
          <p14:tracePt t="190070" x="6545263" y="3792538"/>
          <p14:tracePt t="190100" x="6545263" y="3803650"/>
          <p14:tracePt t="190110" x="6545263" y="3816350"/>
          <p14:tracePt t="190126" x="6545263" y="3829050"/>
          <p14:tracePt t="190140" x="6545263" y="3841750"/>
          <p14:tracePt t="190150" x="6545263" y="3854450"/>
          <p14:tracePt t="190171" x="6545263" y="3867150"/>
          <p14:tracePt t="190197" x="6545263" y="3879850"/>
          <p14:tracePt t="190216" x="6545263" y="3892550"/>
          <p14:tracePt t="190219" x="6545263" y="3905250"/>
          <p14:tracePt t="190245" x="6545263" y="3916363"/>
          <p14:tracePt t="190261" x="6545263" y="3929063"/>
          <p14:tracePt t="190285" x="6545263" y="3941763"/>
          <p14:tracePt t="190301" x="6545263" y="3954463"/>
          <p14:tracePt t="190315" x="6545263" y="3967163"/>
          <p14:tracePt t="190357" x="6545263" y="3979863"/>
          <p14:tracePt t="190371" x="6545263" y="3992563"/>
          <p14:tracePt t="190382" x="6557963" y="3992563"/>
          <p14:tracePt t="190397" x="6557963" y="4017963"/>
          <p14:tracePt t="190423" x="6557963" y="4029075"/>
          <p14:tracePt t="190453" x="6557963" y="4041775"/>
          <p14:tracePt t="190480" x="6557963" y="4054475"/>
          <p14:tracePt t="190519" x="6557963" y="4067175"/>
          <p14:tracePt t="190550" x="6557963" y="4079875"/>
          <p14:tracePt t="190576" x="6557963" y="4105275"/>
          <p14:tracePt t="190590" x="6557963" y="4117975"/>
          <p14:tracePt t="190600" x="6557963" y="4129088"/>
          <p14:tracePt t="190610" x="6557963" y="4141788"/>
          <p14:tracePt t="190616" x="6557963" y="4167188"/>
          <p14:tracePt t="190625" x="6557963" y="4179888"/>
          <p14:tracePt t="190639" x="6557963" y="4192588"/>
          <p14:tracePt t="190649" x="6557963" y="4205288"/>
          <p14:tracePt t="190665" x="6557963" y="4217988"/>
          <p14:tracePt t="190669" x="6557963" y="4230688"/>
          <p14:tracePt t="190682" x="6557963" y="4241800"/>
          <p14:tracePt t="190706" x="6557963" y="4254500"/>
          <p14:tracePt t="190721" x="6557963" y="4267200"/>
          <p14:tracePt t="190745" x="6557963" y="4279900"/>
          <p14:tracePt t="190761" x="6557963" y="4292600"/>
          <p14:tracePt t="190827" x="6557963" y="4305300"/>
          <p14:tracePt t="190853" x="6557963" y="4318000"/>
          <p14:tracePt t="190867" x="6557963" y="4330700"/>
          <p14:tracePt t="190871" x="6557963" y="4341813"/>
          <p14:tracePt t="190891" x="6557963" y="4367213"/>
          <p14:tracePt t="190899" x="6557963" y="4379913"/>
          <p14:tracePt t="190907" x="6557963" y="4392613"/>
          <p14:tracePt t="190912" x="6557963" y="4405313"/>
          <p14:tracePt t="190923" x="6545263" y="4418013"/>
          <p14:tracePt t="190933" x="6545263" y="4430713"/>
          <p14:tracePt t="190937" x="6545263" y="4443413"/>
          <p14:tracePt t="190948" x="6545263" y="4454525"/>
          <p14:tracePt t="190953" x="6545263" y="4479925"/>
          <p14:tracePt t="190964" x="6545263" y="4492625"/>
          <p14:tracePt t="190973" x="6545263" y="4505325"/>
          <p14:tracePt t="190977" x="6545263" y="4518025"/>
          <p14:tracePt t="190987" x="6545263" y="4530725"/>
          <p14:tracePt t="191003" x="6545263" y="4543425"/>
          <p14:tracePt t="191013" x="6545263" y="4554538"/>
          <p14:tracePt t="191029" x="6545263" y="4567238"/>
          <p14:tracePt t="191033" x="6545263" y="4579938"/>
          <p14:tracePt t="191139" x="6545263" y="4592638"/>
          <p14:tracePt t="191272" x="6545263" y="4605338"/>
          <p14:tracePt t="191276" x="6545263" y="4618038"/>
          <p14:tracePt t="191297" x="6545263" y="4630738"/>
          <p14:tracePt t="191381" x="6545263" y="4643438"/>
          <p14:tracePt t="191391" x="6557963" y="4656138"/>
          <p14:tracePt t="191398" x="6557963" y="4667250"/>
          <p14:tracePt t="191407" x="6557963" y="4679950"/>
          <p14:tracePt t="191427" x="6557963" y="4692650"/>
          <p14:tracePt t="191431" x="6557963" y="4705350"/>
          <p14:tracePt t="191448" x="6557963" y="4718050"/>
          <p14:tracePt t="191461" x="6557963" y="4730750"/>
          <p14:tracePt t="191472" x="6557963" y="4743450"/>
          <p14:tracePt t="191785" x="6545263" y="4743450"/>
          <p14:tracePt t="191799" x="6532563" y="4743450"/>
          <p14:tracePt t="191809" x="6532563" y="4730750"/>
          <p14:tracePt t="191819" x="6507163" y="4730750"/>
          <p14:tracePt t="191825" x="6507163" y="4718050"/>
          <p14:tracePt t="191835" x="6494463" y="4705350"/>
          <p14:tracePt t="191841" x="6483350" y="4692650"/>
          <p14:tracePt t="191851" x="6470650" y="4656138"/>
          <p14:tracePt t="191861" x="6457950" y="4605338"/>
          <p14:tracePt t="191881" x="6457950" y="4367213"/>
          <p14:tracePt t="191891" x="6457950" y="4267200"/>
          <p14:tracePt t="191901" x="6457950" y="4167188"/>
          <p14:tracePt t="191905" x="6457950" y="4041775"/>
          <p14:tracePt t="191916" x="6457950" y="3916363"/>
          <p14:tracePt t="191921" x="6457950" y="3816350"/>
          <p14:tracePt t="191931" x="6457950" y="3754438"/>
          <p14:tracePt t="191941" x="6457950" y="3679825"/>
          <p14:tracePt t="191947" x="6457950" y="3641725"/>
          <p14:tracePt t="191957" x="6457950" y="3629025"/>
          <p14:tracePt t="191962" x="6457950" y="3616325"/>
          <p14:tracePt t="191971" x="6457950" y="3603625"/>
          <p14:tracePt t="191987" x="6457950" y="3590925"/>
          <p14:tracePt t="192001" x="6457950" y="3579813"/>
          <p14:tracePt t="192012" x="6470650" y="3579813"/>
          <p14:tracePt t="192035" x="6470650" y="3567113"/>
          <p14:tracePt t="192045" x="6470650" y="3554413"/>
          <p14:tracePt t="192071" x="6470650" y="3541713"/>
          <p14:tracePt t="192075" x="6470650" y="3529013"/>
          <p14:tracePt t="192091" x="6470650" y="3516313"/>
          <p14:tracePt t="192101" x="6470650" y="3503613"/>
          <p14:tracePt t="192112" x="6470650" y="3490913"/>
          <p14:tracePt t="192115" x="6457950" y="3479800"/>
          <p14:tracePt t="192125" x="6457950" y="3467100"/>
          <p14:tracePt t="192131" x="6457950" y="3454400"/>
          <p14:tracePt t="192141" x="6457950" y="3429000"/>
          <p14:tracePt t="192147" x="6457950" y="3416300"/>
          <p14:tracePt t="192167" x="6457950" y="3390900"/>
          <p14:tracePt t="192171" x="6457950" y="3378200"/>
          <p14:tracePt t="192183" x="6445250" y="3367088"/>
          <p14:tracePt t="192187" x="6445250" y="3341688"/>
          <p14:tracePt t="192197" x="6445250" y="3316288"/>
          <p14:tracePt t="192207" x="6445250" y="3303588"/>
          <p14:tracePt t="192214" x="6445250" y="3278188"/>
          <p14:tracePt t="192223" x="6445250" y="3254375"/>
          <p14:tracePt t="192227" x="6445250" y="3216275"/>
          <p14:tracePt t="192237" x="6445250" y="3190875"/>
          <p14:tracePt t="192247" x="6445250" y="3165475"/>
          <p14:tracePt t="192253" x="6445250" y="3154363"/>
          <p14:tracePt t="192263" x="6445250" y="3141663"/>
          <p14:tracePt t="192267" x="6445250" y="3116263"/>
          <p14:tracePt t="192279" x="6445250" y="3103563"/>
          <p14:tracePt t="192288" x="6445250" y="3090863"/>
          <p14:tracePt t="192331" x="6457950" y="3090863"/>
          <p14:tracePt t="192561" x="6470650" y="3090863"/>
          <p14:tracePt t="192572" x="6483350" y="3103563"/>
          <p14:tracePt t="192575" x="6483350" y="3128963"/>
          <p14:tracePt t="192585" x="6483350" y="3141663"/>
          <p14:tracePt t="192591" x="6483350" y="3154363"/>
          <p14:tracePt t="192601" x="6483350" y="3178175"/>
          <p14:tracePt t="192613" x="6483350" y="3190875"/>
          <p14:tracePt t="192616" x="6483350" y="3228975"/>
          <p14:tracePt t="192626" x="6483350" y="3254375"/>
          <p14:tracePt t="192633" x="6483350" y="3267075"/>
          <p14:tracePt t="192641" x="6483350" y="3278188"/>
          <p14:tracePt t="192651" x="6483350" y="3303588"/>
          <p14:tracePt t="192657" x="6483350" y="3328988"/>
          <p14:tracePt t="192667" x="6483350" y="3341688"/>
          <p14:tracePt t="192671" x="6483350" y="3354388"/>
          <p14:tracePt t="192711" x="6507163" y="3441700"/>
          <p14:tracePt t="192721" x="6507163" y="3454400"/>
          <p14:tracePt t="192737" x="6507163" y="3467100"/>
          <p14:tracePt t="192747" x="6507163" y="3479800"/>
          <p14:tracePt t="192763" x="6507163" y="3503613"/>
          <p14:tracePt t="192778" x="6507163" y="3516313"/>
          <p14:tracePt t="192787" x="6507163" y="3541713"/>
          <p14:tracePt t="192803" x="6507163" y="3567113"/>
          <p14:tracePt t="192817" x="6507163" y="3579813"/>
          <p14:tracePt t="192827" x="6507163" y="3603625"/>
          <p14:tracePt t="192843" x="6507163" y="3616325"/>
          <p14:tracePt t="192853" x="6507163" y="3629025"/>
          <p14:tracePt t="192857" x="6507163" y="3641725"/>
          <p14:tracePt t="192878" x="6507163" y="3667125"/>
          <p14:tracePt t="192885" x="6507163" y="3679825"/>
          <p14:tracePt t="192889" x="6507163" y="3692525"/>
          <p14:tracePt t="192899" x="6507163" y="3703638"/>
          <p14:tracePt t="192909" x="6507163" y="3716338"/>
          <p14:tracePt t="192915" x="6507163" y="3729038"/>
          <p14:tracePt t="192925" x="6519863" y="3741738"/>
          <p14:tracePt t="192929" x="6519863" y="3754438"/>
          <p14:tracePt t="192947" x="6519863" y="3779838"/>
          <p14:tracePt t="192957" x="6519863" y="3792538"/>
          <p14:tracePt t="192966" x="6519863" y="3803650"/>
          <p14:tracePt t="192969" x="6532563" y="3816350"/>
          <p14:tracePt t="192991" x="6532563" y="3829050"/>
          <p14:tracePt t="193005" x="6545263" y="3841750"/>
          <p14:tracePt t="193031" x="6545263" y="3854450"/>
          <p14:tracePt t="193035" x="6545263" y="3867150"/>
          <p14:tracePt t="193051" x="6545263" y="3879850"/>
          <p14:tracePt t="193071" x="6545263" y="3892550"/>
          <p14:tracePt t="193085" x="6545263" y="3916363"/>
          <p14:tracePt t="193091" x="6545263" y="3929063"/>
          <p14:tracePt t="193101" x="6545263" y="3941763"/>
          <p14:tracePt t="193111" x="6545263" y="3954463"/>
          <p14:tracePt t="193128" x="6545263" y="3967163"/>
          <p14:tracePt t="193151" x="6545263" y="3979863"/>
          <p14:tracePt t="193168" x="6545263" y="3992563"/>
          <p14:tracePt t="193172" x="6557963" y="3992563"/>
          <p14:tracePt t="193181" x="6557963" y="4005263"/>
          <p14:tracePt t="193199" x="6557963" y="4017963"/>
          <p14:tracePt t="193215" x="6557963" y="4029075"/>
          <p14:tracePt t="193221" x="6557963" y="4041775"/>
          <p14:tracePt t="193231" x="6557963" y="4054475"/>
          <p14:tracePt t="193237" x="6557963" y="4067175"/>
          <p14:tracePt t="193251" x="6570663" y="4079875"/>
          <p14:tracePt t="193257" x="6570663" y="4092575"/>
          <p14:tracePt t="193261" x="6570663" y="4117975"/>
          <p14:tracePt t="193277" x="6570663" y="4141788"/>
          <p14:tracePt t="193295" x="6570663" y="4154488"/>
          <p14:tracePt t="193305" x="6570663" y="4179888"/>
          <p14:tracePt t="193310" x="6570663" y="4192588"/>
          <p14:tracePt t="193319" x="6570663" y="4205288"/>
          <p14:tracePt t="193336" x="6570663" y="4217988"/>
          <p14:tracePt t="193345" x="6570663" y="4230688"/>
          <p14:tracePt t="193361" x="6570663" y="4241800"/>
          <p14:tracePt t="193365" x="6570663" y="4254500"/>
          <p14:tracePt t="193375" x="6570663" y="4279900"/>
          <p14:tracePt t="193391" x="6570663" y="4292600"/>
          <p14:tracePt t="193405" x="6570663" y="4305300"/>
          <p14:tracePt t="193415" x="6570663" y="4318000"/>
          <p14:tracePt t="193426" x="6570663" y="4330700"/>
          <p14:tracePt t="193431" x="6570663" y="4341813"/>
          <p14:tracePt t="193442" x="6570663" y="4354513"/>
          <p14:tracePt t="193446" x="6570663" y="4367213"/>
          <p14:tracePt t="193458" x="6570663" y="4392613"/>
          <p14:tracePt t="193468" x="6570663" y="4405313"/>
          <p14:tracePt t="193481" x="6570663" y="4430713"/>
          <p14:tracePt t="193487" x="6570663" y="4443413"/>
          <p14:tracePt t="193497" x="6570663" y="4454525"/>
          <p14:tracePt t="193511" x="6570663" y="4467225"/>
          <p14:tracePt t="193527" x="6570663" y="4479925"/>
          <p14:tracePt t="193550" x="6557963" y="4505325"/>
          <p14:tracePt t="193561" x="6557963" y="4518025"/>
          <p14:tracePt t="193577" x="6557963" y="4530725"/>
          <p14:tracePt t="193587" x="6557963" y="4543425"/>
          <p14:tracePt t="193607" x="6557963" y="4554538"/>
          <p14:tracePt t="193627" x="6557963" y="4567238"/>
          <p14:tracePt t="193643" x="6557963" y="4579938"/>
          <p14:tracePt t="193647" x="6557963" y="4592638"/>
          <p14:tracePt t="193667" x="6557963" y="4605338"/>
          <p14:tracePt t="193683" x="6557963" y="4618038"/>
          <p14:tracePt t="193689" x="6557963" y="4630738"/>
          <p14:tracePt t="193699" x="6557963" y="4643438"/>
          <p14:tracePt t="193713" x="6557963" y="4656138"/>
          <p14:tracePt t="193729" x="6557963" y="4667250"/>
          <p14:tracePt t="193739" x="6557963" y="4679950"/>
          <p14:tracePt t="193749" x="6557963" y="4692650"/>
          <p14:tracePt t="193763" x="6557963" y="4705350"/>
          <p14:tracePt t="193779" x="6557963" y="4718050"/>
          <p14:tracePt t="193806" x="6557963" y="4730750"/>
          <p14:tracePt t="193981" x="6557963" y="4718050"/>
          <p14:tracePt t="193991" x="6545263" y="4718050"/>
          <p14:tracePt t="193995" x="6532563" y="4718050"/>
          <p14:tracePt t="194006" x="6519863" y="4692650"/>
          <p14:tracePt t="194012" x="6507163" y="4692650"/>
          <p14:tracePt t="194024" x="6507163" y="4667250"/>
          <p14:tracePt t="194029" x="6507163" y="4643438"/>
          <p14:tracePt t="194037" x="6507163" y="4605338"/>
          <p14:tracePt t="194047" x="6507163" y="4554538"/>
          <p14:tracePt t="194054" x="6507163" y="4479925"/>
          <p14:tracePt t="194063" x="6507163" y="4418013"/>
          <p14:tracePt t="194068" x="6507163" y="4330700"/>
          <p14:tracePt t="194077" x="6507163" y="4267200"/>
          <p14:tracePt t="194089" x="6507163" y="4192588"/>
          <p14:tracePt t="194094" x="6507163" y="4092575"/>
          <p14:tracePt t="194103" x="6507163" y="3992563"/>
          <p14:tracePt t="194110" x="6519863" y="3841750"/>
          <p14:tracePt t="194119" x="6519863" y="3779838"/>
          <p14:tracePt t="194124" x="6519863" y="3703638"/>
          <p14:tracePt t="194133" x="6519863" y="3667125"/>
          <p14:tracePt t="194146" x="6519863" y="3654425"/>
          <p14:tracePt t="194149" x="6519863" y="3641725"/>
          <p14:tracePt t="194160" x="6519863" y="3629025"/>
          <p14:tracePt t="194190" x="6519863" y="3616325"/>
          <p14:tracePt t="194205" x="6519863" y="3603625"/>
          <p14:tracePt t="194229" x="6519863" y="3579813"/>
          <p14:tracePt t="194239" x="6519863" y="3567113"/>
          <p14:tracePt t="194245" x="6519863" y="3541713"/>
          <p14:tracePt t="194255" x="6519863" y="3503613"/>
          <p14:tracePt t="194265" x="6519863" y="3467100"/>
          <p14:tracePt t="194271" x="6519863" y="3416300"/>
          <p14:tracePt t="194281" x="6532563" y="3367088"/>
          <p14:tracePt t="194285" x="6532563" y="3328988"/>
          <p14:tracePt t="194295" x="6532563" y="3290888"/>
          <p14:tracePt t="194305" x="6545263" y="3278188"/>
          <p14:tracePt t="194311" x="6545263" y="3267075"/>
          <p14:tracePt t="194795" x="6545263" y="3254375"/>
          <p14:tracePt t="194805" x="6545263" y="3241675"/>
          <p14:tracePt t="194819" x="6545263" y="3228975"/>
          <p14:tracePt t="195441" x="6545263" y="3216275"/>
          <p14:tracePt t="195455" x="6545263" y="3190875"/>
          <p14:tracePt t="195461" x="6545263" y="3178175"/>
          <p14:tracePt t="195481" x="6545263" y="3165475"/>
          <p14:tracePt t="195485" x="6545263" y="3154363"/>
          <p14:tracePt t="196197" x="6545263" y="3165475"/>
          <p14:tracePt t="196211" x="6545263" y="3178175"/>
          <p14:tracePt t="196217" x="6545263" y="3203575"/>
          <p14:tracePt t="196227" x="6545263" y="3216275"/>
          <p14:tracePt t="196243" x="6545263" y="3228975"/>
          <p14:tracePt t="196253" x="6545263" y="3241675"/>
          <p14:tracePt t="196349" x="6557963" y="3241675"/>
          <p14:tracePt t="197357" x="6557963" y="3254375"/>
          <p14:tracePt t="197373" x="6557963" y="3278188"/>
          <p14:tracePt t="197379" x="6557963" y="3303588"/>
          <p14:tracePt t="197843" x="6557963" y="3278188"/>
          <p14:tracePt t="197848" x="6557963" y="3254375"/>
          <p14:tracePt t="200193" x="6570663" y="3254375"/>
          <p14:tracePt t="200763" x="6570663" y="3278188"/>
          <p14:tracePt t="200773" x="6570663" y="3290888"/>
          <p14:tracePt t="200783" x="6570663" y="3316288"/>
          <p14:tracePt t="200797" x="6570663" y="3328988"/>
          <p14:tracePt t="200803" x="6570663" y="3341688"/>
          <p14:tracePt t="200827" x="6570663" y="3367088"/>
          <p14:tracePt t="200839" x="6570663" y="3378200"/>
          <p14:tracePt t="200853" x="6570663" y="3403600"/>
          <p14:tracePt t="200869" x="6570663" y="3429000"/>
          <p14:tracePt t="200880" x="6570663" y="3441700"/>
          <p14:tracePt t="200883" x="6570663" y="3454400"/>
          <p14:tracePt t="200904" x="6570663" y="3467100"/>
          <p14:tracePt t="200909" x="6570663" y="3479800"/>
          <p14:tracePt t="200919" x="6570663" y="3490913"/>
          <p14:tracePt t="200923" x="6570663" y="3503613"/>
          <p14:tracePt t="200933" x="6570663" y="3516313"/>
          <p14:tracePt t="200943" x="6570663" y="3529013"/>
          <p14:tracePt t="200959" x="6570663" y="3541713"/>
          <p14:tracePt t="200975" x="6570663" y="3554413"/>
          <p14:tracePt t="200985" x="6570663" y="3567113"/>
          <p14:tracePt t="200990" x="6570663" y="3579813"/>
          <p14:tracePt t="201000" x="6570663" y="3590925"/>
          <p14:tracePt t="201015" x="6570663" y="3603625"/>
          <p14:tracePt t="201025" x="6570663" y="3616325"/>
          <p14:tracePt t="201039" x="6570663" y="3629025"/>
          <p14:tracePt t="201045" x="6570663" y="3641725"/>
          <p14:tracePt t="201065" x="6570663" y="3654425"/>
          <p14:tracePt t="201082" x="6570663" y="3667125"/>
          <p14:tracePt t="201105" x="6570663" y="3679825"/>
          <p14:tracePt t="201121" x="6570663" y="3692525"/>
          <p14:tracePt t="201145" x="6570663" y="3716338"/>
          <p14:tracePt t="201161" x="6570663" y="3729038"/>
          <p14:tracePt t="201165" x="6570663" y="3754438"/>
          <p14:tracePt t="201187" x="6570663" y="3779838"/>
          <p14:tracePt t="201191" x="6570663" y="3792538"/>
          <p14:tracePt t="201201" x="6570663" y="3803650"/>
          <p14:tracePt t="201207" x="6570663" y="3816350"/>
          <p14:tracePt t="201217" x="6570663" y="3829050"/>
          <p14:tracePt t="201227" x="6570663" y="3841750"/>
          <p14:tracePt t="201232" x="6570663" y="3867150"/>
          <p14:tracePt t="201241" x="6570663" y="3879850"/>
          <p14:tracePt t="201258" x="6570663" y="3905250"/>
          <p14:tracePt t="201272" x="6570663" y="3916363"/>
          <p14:tracePt t="201282" x="6570663" y="3929063"/>
          <p14:tracePt t="201298" x="6570663" y="3941763"/>
          <p14:tracePt t="201308" x="6570663" y="3954463"/>
          <p14:tracePt t="201323" x="6570663" y="3967163"/>
          <p14:tracePt t="201338" x="6570663" y="3979863"/>
          <p14:tracePt t="201353" x="6570663" y="3992563"/>
          <p14:tracePt t="201364" x="6570663" y="4005263"/>
          <p14:tracePt t="201378" x="6570663" y="4017963"/>
          <p14:tracePt t="201393" x="6570663" y="4029075"/>
          <p14:tracePt t="201407" x="6570663" y="4041775"/>
          <p14:tracePt t="201419" x="6570663" y="4054475"/>
          <p14:tracePt t="201429" x="6570663" y="4067175"/>
          <p14:tracePt t="201469" x="6570663" y="4079875"/>
          <p14:tracePt t="201473" x="6570663" y="4092575"/>
          <p14:tracePt t="201489" x="6570663" y="4105275"/>
          <p14:tracePt t="201499" x="6570663" y="4117975"/>
          <p14:tracePt t="201513" x="6570663" y="4141788"/>
          <p14:tracePt t="201529" x="6570663" y="4154488"/>
          <p14:tracePt t="201540" x="6570663" y="4179888"/>
          <p14:tracePt t="201550" x="6570663" y="4192588"/>
          <p14:tracePt t="201555" x="6570663" y="4205288"/>
          <p14:tracePt t="201566" x="6570663" y="4217988"/>
          <p14:tracePt t="201581" x="6570663" y="4241800"/>
          <p14:tracePt t="201597" x="6570663" y="4254500"/>
          <p14:tracePt t="201609" x="6570663" y="4267200"/>
          <p14:tracePt t="201619" x="6570663" y="4279900"/>
          <p14:tracePt t="201630" x="6570663" y="4292600"/>
          <p14:tracePt t="201635" x="6570663" y="4305300"/>
          <p14:tracePt t="201646" x="6570663" y="4318000"/>
          <p14:tracePt t="201651" x="6570663" y="4330700"/>
          <p14:tracePt t="201661" x="6570663" y="4341813"/>
          <p14:tracePt t="201676" x="6570663" y="4354513"/>
          <p14:tracePt t="201685" x="6570663" y="4367213"/>
          <p14:tracePt t="201691" x="6583363" y="4392613"/>
          <p14:tracePt t="201711" x="6583363" y="4405313"/>
          <p14:tracePt t="201715" x="6583363" y="4443413"/>
          <p14:tracePt t="201725" x="6583363" y="4454525"/>
          <p14:tracePt t="201731" x="6583363" y="4467225"/>
          <p14:tracePt t="201741" x="6594475" y="4479925"/>
          <p14:tracePt t="201751" x="6594475" y="4492625"/>
          <p14:tracePt t="201767" x="6594475" y="4505325"/>
          <p14:tracePt t="201792" x="6607175" y="4505325"/>
          <p14:tracePt t="201798" x="6607175" y="4518025"/>
          <p14:tracePt t="201893" x="6607175" y="4530725"/>
          <p14:tracePt t="202023" x="6607175" y="4543425"/>
          <p14:tracePt t="202043" x="6607175" y="4554538"/>
          <p14:tracePt t="202053" x="6607175" y="4567238"/>
          <p14:tracePt t="202079" x="6607175" y="4579938"/>
          <p14:tracePt t="202103" x="6607175" y="4592638"/>
          <p14:tracePt t="202176" x="6607175" y="4605338"/>
          <p14:tracePt t="202199" x="6619875" y="4618038"/>
          <p14:tracePt t="202226" x="6619875" y="4630738"/>
          <p14:tracePt t="202235" x="6632575" y="4630738"/>
          <p14:tracePt t="202242" x="6632575" y="4643438"/>
          <p14:tracePt t="202256" x="6632575" y="4656138"/>
          <p14:tracePt t="202265" x="6632575" y="4667250"/>
          <p14:tracePt t="202275" x="6645275" y="4667250"/>
          <p14:tracePt t="202281" x="6645275" y="4679950"/>
          <p14:tracePt t="202337" x="6657975" y="4679950"/>
          <p14:tracePt t="202378" x="6657975" y="4692650"/>
          <p14:tracePt t="202547" x="6670675" y="4692650"/>
          <p14:tracePt t="202855" x="6696075" y="4692650"/>
          <p14:tracePt t="202861" x="6719888" y="4692650"/>
          <p14:tracePt t="202871" x="6770688" y="4692650"/>
          <p14:tracePt t="202881" x="6796088" y="4692650"/>
          <p14:tracePt t="202885" x="6819900" y="4692650"/>
          <p14:tracePt t="202895" x="6832600" y="4692650"/>
          <p14:tracePt t="202901" x="6845300" y="4692650"/>
          <p14:tracePt t="202911" x="6870700" y="4705350"/>
          <p14:tracePt t="202922" x="6883400" y="4705350"/>
          <p14:tracePt t="202927" x="6896100" y="4705350"/>
          <p14:tracePt t="202937" x="6919913" y="4705350"/>
          <p14:tracePt t="202941" x="6932613" y="4705350"/>
          <p14:tracePt t="202957" x="6970713" y="4718050"/>
          <p14:tracePt t="202961" x="6996113" y="4730750"/>
          <p14:tracePt t="202967" x="7019925" y="4730750"/>
          <p14:tracePt t="202977" x="7058025" y="4743450"/>
          <p14:tracePt t="202981" x="7083425" y="4756150"/>
          <p14:tracePt t="202991" x="7108825" y="4768850"/>
          <p14:tracePt t="203001" x="7132638" y="4768850"/>
          <p14:tracePt t="203007" x="7145338" y="4768850"/>
          <p14:tracePt t="203017" x="7158038" y="4768850"/>
          <p14:tracePt t="203033" x="7170738" y="4768850"/>
          <p14:tracePt t="203482" x="7183438" y="4768850"/>
          <p14:tracePt t="204814" x="7183438" y="4779963"/>
          <p14:tracePt t="205135" x="7183438" y="4768850"/>
          <p14:tracePt t="205151" x="7183438" y="4756150"/>
          <p14:tracePt t="205427" x="7145338" y="4743450"/>
          <p14:tracePt t="205433" x="7070725" y="4730750"/>
          <p14:tracePt t="205443" x="6996113" y="4730750"/>
          <p14:tracePt t="205447" x="6870700" y="4718050"/>
          <p14:tracePt t="205459" x="6745288" y="4718050"/>
          <p14:tracePt t="205469" x="6607175" y="4718050"/>
          <p14:tracePt t="205474" x="6507163" y="4718050"/>
          <p14:tracePt t="205483" x="6419850" y="4718050"/>
          <p14:tracePt t="205489" x="6381750" y="4730750"/>
          <p14:tracePt t="205499" x="6357938" y="4743450"/>
          <p14:tracePt t="205509" x="6345238" y="4743450"/>
          <p14:tracePt t="205765" x="6345238" y="4756150"/>
          <p14:tracePt t="205792" x="6345238" y="4768850"/>
          <p14:tracePt t="205795" x="6357938" y="4768850"/>
          <p14:tracePt t="205821" x="6370638" y="4779963"/>
          <p14:tracePt t="205838" x="6381750" y="4779963"/>
          <p14:tracePt t="205871" x="6394450" y="4779963"/>
          <p14:tracePt t="205891" x="6407150" y="4779963"/>
          <p14:tracePt t="205917" x="6432550" y="4779963"/>
          <p14:tracePt t="205927" x="6445250" y="4779963"/>
          <p14:tracePt t="205933" x="6470650" y="4779963"/>
          <p14:tracePt t="205943" x="6507163" y="4779963"/>
          <p14:tracePt t="205953" x="6557963" y="4779963"/>
          <p14:tracePt t="205957" x="6619875" y="4779963"/>
          <p14:tracePt t="205967" x="6707188" y="4779963"/>
          <p14:tracePt t="205973" x="6796088" y="4779963"/>
          <p14:tracePt t="205987" x="6896100" y="4768850"/>
          <p14:tracePt t="205993" x="7032625" y="4768850"/>
          <p14:tracePt t="205997" x="7132638" y="4756150"/>
          <p14:tracePt t="206007" x="7258050" y="4730750"/>
          <p14:tracePt t="206013" x="7321550" y="4718050"/>
          <p14:tracePt t="206023" x="7383463" y="4692650"/>
          <p14:tracePt t="206033" x="7421563" y="4679950"/>
          <p14:tracePt t="206040" x="7434263" y="4667250"/>
          <p14:tracePt t="206063" x="7434263" y="4656138"/>
          <p14:tracePt t="206120" x="7446963" y="4643438"/>
          <p14:tracePt t="206170" x="7446963" y="4618038"/>
          <p14:tracePt t="206186" x="7446963" y="4605338"/>
          <p14:tracePt t="206195" x="7446963" y="4592638"/>
          <p14:tracePt t="206199" x="7446963" y="4579938"/>
          <p14:tracePt t="206209" x="7446963" y="4554538"/>
          <p14:tracePt t="206215" x="7446963" y="4518025"/>
          <p14:tracePt t="206225" x="7446963" y="4492625"/>
          <p14:tracePt t="206236" x="7446963" y="4467225"/>
          <p14:tracePt t="206239" x="7446963" y="4454525"/>
          <p14:tracePt t="206250" x="7446963" y="4443413"/>
          <p14:tracePt t="206498" x="7446963" y="4430713"/>
          <p14:tracePt t="206619" x="7421563" y="4430713"/>
          <p14:tracePt t="206629" x="7396163" y="4454525"/>
          <p14:tracePt t="206639" x="7370763" y="4467225"/>
          <p14:tracePt t="206643" x="7358063" y="4479925"/>
          <p14:tracePt t="206653" x="7334250" y="4479925"/>
          <p14:tracePt t="206659" x="7334250" y="4492625"/>
          <p14:tracePt t="206670" x="7321550" y="4505325"/>
          <p14:tracePt t="206679" x="7308850" y="4518025"/>
          <p14:tracePt t="206683" x="7296150" y="4518025"/>
          <p14:tracePt t="206693" x="7296150" y="4543425"/>
          <p14:tracePt t="206699" x="7283450" y="4543425"/>
          <p14:tracePt t="206709" x="7270750" y="4579938"/>
          <p14:tracePt t="206721" x="7270750" y="4592638"/>
          <p14:tracePt t="206736" x="7258050" y="4605338"/>
          <p14:tracePt t="206739" x="7258050" y="4618038"/>
          <p14:tracePt t="206775" x="7258050" y="4630738"/>
          <p14:tracePt t="206967" x="7245350" y="4630738"/>
          <p14:tracePt t="206977" x="7221538" y="4605338"/>
          <p14:tracePt t="206981" x="7208838" y="4567238"/>
          <p14:tracePt t="206991" x="7170738" y="4543425"/>
          <p14:tracePt t="207002" x="7145338" y="4518025"/>
          <p14:tracePt t="207007" x="7121525" y="4492625"/>
          <p14:tracePt t="207017" x="7108825" y="4479925"/>
          <p14:tracePt t="207021" x="7096125" y="4467225"/>
          <p14:tracePt t="207031" x="7058025" y="4454525"/>
          <p14:tracePt t="207041" x="7019925" y="4454525"/>
          <p14:tracePt t="207048" x="6996113" y="4454525"/>
          <p14:tracePt t="207057" x="6932613" y="4454525"/>
          <p14:tracePt t="207061" x="6870700" y="4479925"/>
          <p14:tracePt t="207073" x="6770688" y="4518025"/>
          <p14:tracePt t="207083" x="6670675" y="4554538"/>
          <p14:tracePt t="207087" x="6570663" y="4605338"/>
          <p14:tracePt t="207097" x="6470650" y="4679950"/>
          <p14:tracePt t="207103" x="6381750" y="4743450"/>
          <p14:tracePt t="207113" x="6319838" y="4818063"/>
          <p14:tracePt t="207123" x="6269038" y="4868863"/>
          <p14:tracePt t="207127" x="6232525" y="4892675"/>
          <p14:tracePt t="207137" x="6207125" y="4930775"/>
          <p14:tracePt t="207143" x="6207125" y="4943475"/>
          <p14:tracePt t="207168" x="6207125" y="4956175"/>
          <p14:tracePt t="207219" x="6219825" y="4956175"/>
          <p14:tracePt t="207243" x="6232525" y="4956175"/>
          <p14:tracePt t="207259" x="6269038" y="4943475"/>
          <p14:tracePt t="207263" x="6345238" y="4918075"/>
          <p14:tracePt t="207273" x="6432550" y="4892675"/>
          <p14:tracePt t="207283" x="6557963" y="4843463"/>
          <p14:tracePt t="207289" x="6645275" y="4805363"/>
          <p14:tracePt t="207299" x="6732588" y="4768850"/>
          <p14:tracePt t="207305" x="6819900" y="4730750"/>
          <p14:tracePt t="207315" x="6932613" y="4656138"/>
          <p14:tracePt t="207325" x="6970713" y="4605338"/>
          <p14:tracePt t="207329" x="7008813" y="4579938"/>
          <p14:tracePt t="207339" x="7019925" y="4530725"/>
          <p14:tracePt t="207344" x="7032625" y="4505325"/>
          <p14:tracePt t="207355" x="7032625" y="4479925"/>
          <p14:tracePt t="207365" x="7032625" y="4467225"/>
          <p14:tracePt t="207369" x="7032625" y="4443413"/>
          <p14:tracePt t="207445" x="7019925" y="4443413"/>
          <p14:tracePt t="207475" x="7019925" y="4454525"/>
          <p14:tracePt t="207492" x="7032625" y="4454525"/>
          <p14:tracePt t="207505" x="7070725" y="4479925"/>
          <p14:tracePt t="207515" x="7096125" y="4492625"/>
          <p14:tracePt t="207525" x="7132638" y="4492625"/>
          <p14:tracePt t="207531" x="7158038" y="4518025"/>
          <p14:tracePt t="207541" x="7196138" y="4530725"/>
          <p14:tracePt t="207547" x="7221538" y="4530725"/>
          <p14:tracePt t="207557" x="7232650" y="4530725"/>
          <p14:tracePt t="207569" x="7245350" y="4530725"/>
          <p14:tracePt t="207581" x="7245350" y="4518025"/>
          <p14:tracePt t="207587" x="7245350" y="4505325"/>
          <p14:tracePt t="207597" x="7245350" y="4479925"/>
          <p14:tracePt t="207607" x="7245350" y="4467225"/>
          <p14:tracePt t="207611" x="7245350" y="4454525"/>
          <p14:tracePt t="207621" x="7245350" y="4443413"/>
          <p14:tracePt t="207627" x="7245350" y="4430713"/>
          <p14:tracePt t="207687" x="7232650" y="4430713"/>
          <p14:tracePt t="207703" x="7221538" y="4430713"/>
          <p14:tracePt t="207718" x="7208838" y="4443413"/>
          <p14:tracePt t="207733" x="7208838" y="4454525"/>
          <p14:tracePt t="207747" x="7208838" y="4467225"/>
          <p14:tracePt t="207770" x="7208838" y="4479925"/>
          <p14:tracePt t="207774" x="7208838" y="4492625"/>
          <p14:tracePt t="207829" x="7208838" y="4479925"/>
          <p14:tracePt t="207849" x="7208838" y="4467225"/>
          <p14:tracePt t="207853" x="7208838" y="4443413"/>
          <p14:tracePt t="207863" x="7196138" y="4430713"/>
          <p14:tracePt t="207869" x="7196138" y="4405313"/>
          <p14:tracePt t="207879" x="7196138" y="4379913"/>
          <p14:tracePt t="207889" x="7183438" y="4354513"/>
          <p14:tracePt t="207935" x="7170738" y="4354513"/>
          <p14:tracePt t="207945" x="7170738" y="4367213"/>
          <p14:tracePt t="207949" x="7158038" y="4392613"/>
          <p14:tracePt t="207959" x="7145338" y="4454525"/>
          <p14:tracePt t="207971" x="7132638" y="4530725"/>
          <p14:tracePt t="207975" x="7132638" y="4605338"/>
          <p14:tracePt t="207985" x="7132638" y="4643438"/>
          <p14:tracePt t="207989" x="7132638" y="4667250"/>
          <p14:tracePt t="208001" x="7132638" y="4679950"/>
          <p14:tracePt t="208011" x="7132638" y="4692650"/>
          <p14:tracePt t="208015" x="7145338" y="4692650"/>
          <p14:tracePt t="208051" x="7158038" y="4692650"/>
          <p14:tracePt t="208066" x="7158038" y="4679950"/>
          <p14:tracePt t="208081" x="7158038" y="4667250"/>
          <p14:tracePt t="208111" x="7158038" y="4656138"/>
          <p14:tracePt t="208187" x="7158038" y="4667250"/>
          <p14:tracePt t="208190" x="7158038" y="4679950"/>
          <p14:tracePt t="208307" x="7145338" y="4679950"/>
          <p14:tracePt t="208313" x="7145338" y="4667250"/>
          <p14:tracePt t="208339" x="7132638" y="4667250"/>
          <p14:tracePt t="208403" x="7132638" y="4679950"/>
          <p14:tracePt t="209076" x="7132638" y="4667250"/>
          <p14:tracePt t="209510" x="7132638" y="4679950"/>
          <p14:tracePt t="209526" x="7121525" y="4679950"/>
          <p14:tracePt t="210100" x="7121525" y="4667250"/>
          <p14:tracePt t="210427" x="7121525" y="4679950"/>
          <p14:tracePt t="210493" x="7108825" y="4692650"/>
          <p14:tracePt t="210503" x="7096125" y="4730750"/>
          <p14:tracePt t="210507" x="7096125" y="4743450"/>
          <p14:tracePt t="210517" x="7096125" y="4756150"/>
          <p14:tracePt t="210523" x="7096125" y="4768850"/>
          <p14:tracePt t="210544" x="7096125" y="4779963"/>
          <p14:tracePt t="210563" x="7096125" y="4792663"/>
          <p14:tracePt t="210802" x="7096125" y="4805363"/>
          <p14:tracePt t="210805" x="7070725" y="4830763"/>
          <p14:tracePt t="210816" x="7058025" y="4856163"/>
          <p14:tracePt t="210826" x="7032625" y="4879975"/>
          <p14:tracePt t="210831" x="7019925" y="4905375"/>
          <p14:tracePt t="210841" x="6996113" y="4930775"/>
          <p14:tracePt t="210846" x="6983413" y="4943475"/>
          <p14:tracePt t="210855" x="6970713" y="4968875"/>
          <p14:tracePt t="210865" x="6958013" y="4968875"/>
          <p14:tracePt t="210871" x="6958013" y="4981575"/>
          <p14:tracePt t="210881" x="6945313" y="4981575"/>
          <p14:tracePt t="210887" x="6945313" y="4992688"/>
          <p14:tracePt t="210897" x="6932613" y="4992688"/>
          <p14:tracePt t="210907" x="6932613" y="5005388"/>
          <p14:tracePt t="210921" x="6919913" y="5005388"/>
          <p14:tracePt t="210928" x="6919913" y="5018088"/>
          <p14:tracePt t="210947" x="6908800" y="5018088"/>
          <p14:tracePt t="210951" x="6908800" y="5030788"/>
          <p14:tracePt t="210967" x="6896100" y="5030788"/>
          <p14:tracePt t="210977" x="6896100" y="5043488"/>
          <p14:tracePt t="210993" x="6896100" y="5056188"/>
          <p14:tracePt t="211017" x="6896100" y="5068888"/>
          <p14:tracePt t="211027" x="6896100" y="5081588"/>
          <p14:tracePt t="211037" x="6896100" y="5092700"/>
          <p14:tracePt t="211043" x="6896100" y="5105400"/>
          <p14:tracePt t="211047" x="6896100" y="5118100"/>
          <p14:tracePt t="211057" x="6896100" y="5130800"/>
          <p14:tracePt t="211067" x="6896100" y="5143500"/>
          <p14:tracePt t="211073" x="6896100" y="5156200"/>
          <p14:tracePt t="211083" x="6896100" y="5168900"/>
          <p14:tracePt t="211086" x="6896100" y="5194300"/>
          <p14:tracePt t="211097" x="6896100" y="5205413"/>
          <p14:tracePt t="211109" x="6896100" y="5218113"/>
          <p14:tracePt t="211113" x="6896100" y="5230813"/>
          <p14:tracePt t="211124" x="6896100" y="5256213"/>
          <p14:tracePt t="211141" x="6896100" y="5281613"/>
          <p14:tracePt t="211154" x="6896100" y="5294313"/>
          <p14:tracePt t="211171" x="6896100" y="5305425"/>
          <p14:tracePt t="211193" x="6896100" y="5318125"/>
          <p14:tracePt t="211209" x="6896100" y="5330825"/>
          <p14:tracePt t="211260" x="6896100" y="5343525"/>
          <p14:tracePt t="211326" x="6896100" y="5330825"/>
          <p14:tracePt t="211330" x="6896100" y="5294313"/>
          <p14:tracePt t="211342" x="6932613" y="5243513"/>
          <p14:tracePt t="211351" x="6983413" y="5105400"/>
          <p14:tracePt t="211356" x="7058025" y="4968875"/>
          <p14:tracePt t="211365" x="7108825" y="4830763"/>
          <p14:tracePt t="211371" x="7196138" y="4679950"/>
          <p14:tracePt t="211383" x="7270750" y="4567238"/>
          <p14:tracePt t="211391" x="7308850" y="4454525"/>
          <p14:tracePt t="211395" x="7321550" y="4405313"/>
          <p14:tracePt t="211405" x="7334250" y="4367213"/>
          <p14:tracePt t="211411" x="7334250" y="4330700"/>
          <p14:tracePt t="211431" x="7345363" y="4318000"/>
          <p14:tracePt t="211445" x="7345363" y="4305300"/>
          <p14:tracePt t="211529" x="7334250" y="4305300"/>
          <p14:tracePt t="211584" x="7321550" y="4330700"/>
          <p14:tracePt t="211593" x="7283450" y="4405313"/>
          <p14:tracePt t="211597" x="7270750" y="4467225"/>
          <p14:tracePt t="211607" x="7245350" y="4543425"/>
          <p14:tracePt t="211614" x="7221538" y="4630738"/>
          <p14:tracePt t="211624" x="7196138" y="4718050"/>
          <p14:tracePt t="211634" x="7183438" y="4792663"/>
          <p14:tracePt t="211649" x="7170738" y="4918075"/>
          <p14:tracePt t="211654" x="7170738" y="4956175"/>
          <p14:tracePt t="211664" x="7158038" y="4968875"/>
          <p14:tracePt t="211674" x="7158038" y="4992688"/>
          <p14:tracePt t="211678" x="7145338" y="5005388"/>
          <p14:tracePt t="211695" x="7145338" y="5018088"/>
          <p14:tracePt t="211705" x="7145338" y="5030788"/>
          <p14:tracePt t="211714" x="7145338" y="5043488"/>
          <p14:tracePt t="211730" x="7145338" y="5056188"/>
          <p14:tracePt t="211760" x="7145338" y="5068888"/>
          <p14:tracePt t="211799" x="7145338" y="5081588"/>
          <p14:tracePt t="211875" x="7145338" y="5092700"/>
          <p14:tracePt t="211946" x="7145338" y="5081588"/>
          <p14:tracePt t="211962" x="7145338" y="5068888"/>
          <p14:tracePt t="211975" x="7145338" y="5056188"/>
          <p14:tracePt t="212001" x="7145338" y="5043488"/>
          <p14:tracePt t="212011" x="7132638" y="5043488"/>
          <p14:tracePt t="212015" x="7121525" y="5043488"/>
          <p14:tracePt t="212025" x="7083425" y="5043488"/>
          <p14:tracePt t="212037" x="7008813" y="5068888"/>
          <p14:tracePt t="212041" x="6919913" y="5092700"/>
          <p14:tracePt t="212051" x="6745288" y="5181600"/>
          <p14:tracePt t="212057" x="6632575" y="5218113"/>
          <p14:tracePt t="212067" x="6545263" y="5268913"/>
          <p14:tracePt t="212077" x="6457950" y="5318125"/>
          <p14:tracePt t="212081" x="6394450" y="5343525"/>
          <p14:tracePt t="212091" x="6357938" y="5368925"/>
          <p14:tracePt t="212097" x="6332538" y="5381625"/>
          <p14:tracePt t="212107" x="6307138" y="5394325"/>
          <p14:tracePt t="212117" x="6294438" y="5407025"/>
          <p14:tracePt t="212121" x="6281738" y="5418138"/>
          <p14:tracePt t="212131" x="6245225" y="5443538"/>
          <p14:tracePt t="212137" x="6232525" y="5456238"/>
          <p14:tracePt t="212147" x="6207125" y="5481638"/>
          <p14:tracePt t="212157" x="6194425" y="5507038"/>
          <p14:tracePt t="212163" x="6169025" y="5518150"/>
          <p14:tracePt t="212173" x="6145213" y="5543550"/>
          <p14:tracePt t="212178" x="6132513" y="5568950"/>
          <p14:tracePt t="212187" x="6132513" y="5581650"/>
          <p14:tracePt t="212197" x="6119813" y="5607050"/>
          <p14:tracePt t="212203" x="6119813" y="5619750"/>
          <p14:tracePt t="212217" x="6119813" y="5630863"/>
          <p14:tracePt t="212279" x="6119813" y="5643563"/>
          <p14:tracePt t="212299" x="6132513" y="5656263"/>
          <p14:tracePt t="212319" x="6132513" y="5668963"/>
          <p14:tracePt t="212323" x="6145213" y="5668963"/>
          <p14:tracePt t="212333" x="6145213" y="5694363"/>
          <p14:tracePt t="212339" x="6157913" y="5707063"/>
          <p14:tracePt t="212349" x="6169025" y="5732463"/>
          <p14:tracePt t="212360" x="6181725" y="5756275"/>
          <p14:tracePt t="212363" x="6194425" y="5768975"/>
          <p14:tracePt t="212373" x="6207125" y="5781675"/>
          <p14:tracePt t="212379" x="6219825" y="5794375"/>
          <p14:tracePt t="212389" x="6245225" y="5807075"/>
          <p14:tracePt t="212399" x="6269038" y="5807075"/>
          <p14:tracePt t="212405" x="6294438" y="5807075"/>
          <p14:tracePt t="212415" x="6332538" y="5807075"/>
          <p14:tracePt t="212419" x="6370638" y="5807075"/>
          <p14:tracePt t="212429" x="6419850" y="5807075"/>
          <p14:tracePt t="212439" x="6457950" y="5794375"/>
          <p14:tracePt t="212445" x="6532563" y="5781675"/>
          <p14:tracePt t="212455" x="6570663" y="5756275"/>
          <p14:tracePt t="212460" x="6607175" y="5743575"/>
          <p14:tracePt t="212469" x="6645275" y="5732463"/>
          <p14:tracePt t="212479" x="6657975" y="5719763"/>
          <p14:tracePt t="212485" x="6670675" y="5719763"/>
          <p14:tracePt t="212495" x="6696075" y="5719763"/>
          <p14:tracePt t="212511" x="6707188" y="5707063"/>
          <p14:tracePt t="212521" x="6719888" y="5707063"/>
          <p14:tracePt t="212526" x="6732588" y="5707063"/>
          <p14:tracePt t="212535" x="6757988" y="5694363"/>
          <p14:tracePt t="212541" x="6770688" y="5694363"/>
          <p14:tracePt t="212555" x="6783388" y="5681663"/>
          <p14:tracePt t="212561" x="6796088" y="5668963"/>
          <p14:tracePt t="212565" x="6819900" y="5656263"/>
          <p14:tracePt t="212575" x="6845300" y="5630863"/>
          <p14:tracePt t="212581" x="6870700" y="5607050"/>
          <p14:tracePt t="212593" x="6883400" y="5581650"/>
          <p14:tracePt t="212601" x="6908800" y="5568950"/>
          <p14:tracePt t="212605" x="6919913" y="5543550"/>
          <p14:tracePt t="212617" x="6932613" y="5507038"/>
          <p14:tracePt t="212621" x="6932613" y="5494338"/>
          <p14:tracePt t="212631" x="6932613" y="5481638"/>
          <p14:tracePt t="212641" x="6932613" y="5468938"/>
          <p14:tracePt t="212671" x="6932613" y="5456238"/>
          <p14:tracePt t="212701" x="6919913" y="5456238"/>
          <p14:tracePt t="212723" x="6908800" y="5456238"/>
          <p14:tracePt t="212727" x="6908800" y="5468938"/>
          <p14:tracePt t="212754" x="6908800" y="5481638"/>
          <p14:tracePt t="212778" x="6896100" y="5494338"/>
          <p14:tracePt t="212824" x="6896100" y="5507038"/>
          <p14:tracePt t="212844" x="6896100" y="5518150"/>
          <p14:tracePt t="212850" x="6896100" y="5556250"/>
          <p14:tracePt t="212862" x="6908800" y="5607050"/>
          <p14:tracePt t="212865" x="6932613" y="5643563"/>
          <p14:tracePt t="212876" x="6945313" y="5707063"/>
          <p14:tracePt t="212883" x="6983413" y="5756275"/>
          <p14:tracePt t="212889" x="7019925" y="5807075"/>
          <p14:tracePt t="212900" x="7121525" y="5856288"/>
          <p14:tracePt t="212903" x="7196138" y="5868988"/>
          <p14:tracePt t="212914" x="7245350" y="5868988"/>
          <p14:tracePt t="212924" x="7283450" y="5868988"/>
          <p14:tracePt t="212930" x="7334250" y="5856288"/>
          <p14:tracePt t="212939" x="7370763" y="5843588"/>
          <p14:tracePt t="212944" x="7421563" y="5819775"/>
          <p14:tracePt t="212955" x="7446963" y="5794375"/>
          <p14:tracePt t="212965" x="7483475" y="5743575"/>
          <p14:tracePt t="212969" x="7508875" y="5719763"/>
          <p14:tracePt t="212979" x="7534275" y="5681663"/>
          <p14:tracePt t="212985" x="7546975" y="5643563"/>
          <p14:tracePt t="212995" x="7558088" y="5630863"/>
          <p14:tracePt t="213006" x="7558088" y="5619750"/>
          <p14:tracePt t="213009" x="7558088" y="5607050"/>
          <p14:tracePt t="213067" x="7546975" y="5607050"/>
          <p14:tracePt t="213082" x="7534275" y="5607050"/>
          <p14:tracePt t="213092" x="7496175" y="5607050"/>
          <p14:tracePt t="213102" x="7434263" y="5656263"/>
          <p14:tracePt t="213108" x="7396163" y="5681663"/>
          <p14:tracePt t="213118" x="7358063" y="5707063"/>
          <p14:tracePt t="213122" x="7334250" y="5707063"/>
          <p14:tracePt t="213131" x="7334250" y="5719763"/>
          <p14:tracePt t="213187" x="7334250" y="5732463"/>
          <p14:tracePt t="213213" x="7334250" y="5743575"/>
          <p14:tracePt t="213277" x="7334250" y="5732463"/>
          <p14:tracePt t="213293" x="7334250" y="5719763"/>
          <p14:tracePt t="213303" x="7334250" y="5694363"/>
          <p14:tracePt t="213309" x="7345363" y="5681663"/>
          <p14:tracePt t="213319" x="7345363" y="5656263"/>
          <p14:tracePt t="213323" x="7345363" y="5630863"/>
          <p14:tracePt t="213333" x="7358063" y="5607050"/>
          <p14:tracePt t="213362" x="7358063" y="5594350"/>
          <p14:tracePt t="213391" x="7358063" y="5607050"/>
          <p14:tracePt t="213403" x="7358063" y="5619750"/>
          <p14:tracePt t="213416" x="7358063" y="5630863"/>
          <p14:tracePt t="213426" x="7345363" y="5643563"/>
          <p14:tracePt t="213440" x="7334250" y="5656263"/>
          <p14:tracePt t="213510" x="7334250" y="5643563"/>
          <p14:tracePt t="214479" x="7334250" y="5656263"/>
          <p14:tracePt t="214506" x="7334250" y="5668963"/>
          <p14:tracePt t="214561" x="7334250" y="5656263"/>
          <p14:tracePt t="214587" x="7334250" y="5643563"/>
          <p14:tracePt t="214631" x="7334250" y="5656263"/>
          <p14:tracePt t="214697" x="7334250" y="5643563"/>
          <p14:tracePt t="214859" x="7321550" y="5643563"/>
          <p14:tracePt t="214875" x="7308850" y="5643563"/>
          <p14:tracePt t="214926" x="7296150" y="5643563"/>
          <p14:tracePt t="214969" x="7283450" y="5643563"/>
          <p14:tracePt t="215575" x="7258050" y="5619750"/>
          <p14:tracePt t="215589" x="7221538" y="5507038"/>
          <p14:tracePt t="215599" x="7208838" y="5430838"/>
          <p14:tracePt t="215605" x="7170738" y="5356225"/>
          <p14:tracePt t="215615" x="7108825" y="5268913"/>
          <p14:tracePt t="215625" x="7045325" y="5168900"/>
          <p14:tracePt t="215631" x="6970713" y="5081588"/>
          <p14:tracePt t="215641" x="6883400" y="4968875"/>
          <p14:tracePt t="215645" x="6796088" y="4868863"/>
          <p14:tracePt t="215655" x="6745288" y="4792663"/>
          <p14:tracePt t="215665" x="6670675" y="4718050"/>
          <p14:tracePt t="215671" x="6632575" y="4667250"/>
          <p14:tracePt t="215681" x="6583363" y="4630738"/>
          <p14:tracePt t="215686" x="6557963" y="4592638"/>
          <p14:tracePt t="215695" x="6519863" y="4543425"/>
          <p14:tracePt t="215705" x="6483350" y="4467225"/>
          <p14:tracePt t="215711" x="6457950" y="4405313"/>
          <p14:tracePt t="215721" x="6432550" y="4354513"/>
          <p14:tracePt t="215725" x="6345238" y="4267200"/>
          <p14:tracePt t="215738" x="6307138" y="4167188"/>
          <p14:tracePt t="215747" x="6257925" y="4117975"/>
          <p14:tracePt t="215751" x="6194425" y="4041775"/>
          <p14:tracePt t="215761" x="6132513" y="3954463"/>
          <p14:tracePt t="215767" x="6094413" y="3916363"/>
          <p14:tracePt t="215777" x="6019800" y="3841750"/>
          <p14:tracePt t="215788" x="5956300" y="3779838"/>
          <p14:tracePt t="215791" x="5894388" y="3716338"/>
          <p14:tracePt t="215802" x="5856288" y="3679825"/>
          <p14:tracePt t="215807" x="5832475" y="3654425"/>
          <p14:tracePt t="215819" x="5794375" y="3629025"/>
          <p14:tracePt t="215827" x="5794375" y="3603625"/>
          <p14:tracePt t="215831" x="5768975" y="3603625"/>
          <p14:tracePt t="215843" x="5756275" y="3579813"/>
          <p14:tracePt t="215847" x="5732463" y="3554413"/>
          <p14:tracePt t="215858" x="5707063" y="3529013"/>
          <p14:tracePt t="215871" x="5681663" y="3503613"/>
          <p14:tracePt t="215873" x="5656263" y="3490913"/>
          <p14:tracePt t="215883" x="5607050" y="3454400"/>
          <p14:tracePt t="215893" x="5568950" y="3416300"/>
          <p14:tracePt t="215897" x="5507038" y="3354388"/>
          <p14:tracePt t="215907" x="5430838" y="3267075"/>
          <p14:tracePt t="215913" x="5356225" y="3178175"/>
          <p14:tracePt t="215923" x="5256213" y="3078163"/>
          <p14:tracePt t="215927" x="5143500" y="2990850"/>
          <p14:tracePt t="215938" x="5018088" y="2903538"/>
          <p14:tracePt t="215947" x="4930775" y="2852738"/>
          <p14:tracePt t="215954" x="4856163" y="2803525"/>
          <p14:tracePt t="215963" x="4768850" y="2740025"/>
          <p14:tracePt t="215969" x="4730750" y="2690813"/>
          <p14:tracePt t="215979" x="4679950" y="2665413"/>
          <p14:tracePt t="215989" x="4643438" y="2627313"/>
          <p14:tracePt t="215993" x="4618038" y="2616200"/>
          <p14:tracePt t="216005" x="4592638" y="2590800"/>
          <p14:tracePt t="216009" x="4543425" y="2552700"/>
          <p14:tracePt t="216019" x="4492625" y="2516188"/>
          <p14:tracePt t="216029" x="4443413" y="2465388"/>
          <p14:tracePt t="216033" x="4367213" y="2414588"/>
          <p14:tracePt t="216043" x="4241800" y="2339975"/>
          <p14:tracePt t="216049" x="4092575" y="2239963"/>
          <p14:tracePt t="216059" x="3854450" y="2078038"/>
          <p14:tracePt t="216070" x="3503613" y="1914525"/>
          <p14:tracePt t="216075" x="3103563" y="1689100"/>
          <p14:tracePt t="216085" x="2752725" y="1552575"/>
          <p14:tracePt t="216088" x="2503488" y="1439863"/>
          <p14:tracePt t="216100" x="2339975" y="1350963"/>
          <p14:tracePt t="216110" x="2227263" y="1301750"/>
          <p14:tracePt t="216115" x="2152650" y="1250950"/>
          <p14:tracePt t="216125" x="2127250" y="1227138"/>
          <p14:tracePt t="216129" x="2101850" y="1227138"/>
          <p14:tracePt t="216139" x="2101850" y="1214438"/>
          <p14:tracePt t="216149" x="2089150" y="1201738"/>
          <p14:tracePt t="216367" x="2101850" y="1201738"/>
          <p14:tracePt t="216371" x="2139950" y="1227138"/>
          <p14:tracePt t="216381" x="2178050" y="1238250"/>
          <p14:tracePt t="216391" x="2214563" y="1263650"/>
          <p14:tracePt t="216397" x="2278063" y="1289050"/>
          <p14:tracePt t="216407" x="2327275" y="1314450"/>
          <p14:tracePt t="216411" x="2365375" y="1339850"/>
          <p14:tracePt t="216423" x="2414588" y="1363663"/>
          <p14:tracePt t="216432" x="2452688" y="1389063"/>
          <p14:tracePt t="216437" x="2478088" y="1401763"/>
          <p14:tracePt t="216447" x="2490788" y="1401763"/>
          <p14:tracePt t="216453" x="2490788" y="1414463"/>
          <p14:tracePt t="216463" x="2503488" y="1414463"/>
          <p14:tracePt t="216503" x="2516188" y="1427163"/>
          <p14:tracePt t="216513" x="2516188" y="1463675"/>
          <p14:tracePt t="216517" x="2527300" y="1489075"/>
          <p14:tracePt t="216529" x="2552700" y="1527175"/>
          <p14:tracePt t="216533" x="2578100" y="1589088"/>
          <p14:tracePt t="216543" x="2590800" y="1639888"/>
          <p14:tracePt t="216553" x="2616200" y="1701800"/>
          <p14:tracePt t="216559" x="2640013" y="1752600"/>
          <p14:tracePt t="216570" x="2665413" y="1789113"/>
          <p14:tracePt t="216573" x="2678113" y="1827213"/>
          <p14:tracePt t="216583" x="2690813" y="1827213"/>
          <p14:tracePt t="216593" x="2690813" y="1839913"/>
          <p14:tracePt t="216677" x="2703513" y="1839913"/>
          <p14:tracePt t="216690" x="2703513" y="1852613"/>
          <p14:tracePt t="216696" x="2716213" y="1852613"/>
          <p14:tracePt t="216708" x="2728913" y="1865313"/>
          <p14:tracePt t="216715" x="2728913" y="1876425"/>
          <p14:tracePt t="216720" x="2740025" y="1901825"/>
          <p14:tracePt t="216737" x="2740025" y="1914525"/>
          <p14:tracePt t="216755" x="2740025" y="1927225"/>
          <p14:tracePt t="217219" x="2740025" y="1939925"/>
          <p14:tracePt t="219238" x="2728913" y="1939925"/>
          <p14:tracePt t="219261" x="2716213" y="1939925"/>
          <p14:tracePt t="219278" x="2703513" y="1939925"/>
          <p14:tracePt t="219303" x="2690813" y="1927225"/>
          <p14:tracePt t="219317" x="2678113" y="1927225"/>
          <p14:tracePt t="219323" x="2678113" y="1914525"/>
          <p14:tracePt t="219344" x="2652713" y="1901825"/>
          <p14:tracePt t="219358" x="2652713" y="1889125"/>
          <p14:tracePt t="219364" x="2640013" y="1889125"/>
          <p14:tracePt t="219373" x="2627313" y="1889125"/>
          <p14:tracePt t="219387" x="2616200" y="1889125"/>
          <p14:tracePt t="219398" x="2616200" y="1876425"/>
          <p14:tracePt t="219403" x="2603500" y="1876425"/>
          <p14:tracePt t="219429" x="2590800" y="1865313"/>
          <p14:tracePt t="219453" x="2578100" y="1865313"/>
          <p14:tracePt t="220023" x="2578100" y="1852613"/>
          <p14:tracePt t="220033" x="2590800" y="1852613"/>
          <p14:tracePt t="220614" x="2603500" y="1852613"/>
          <p14:tracePt t="221017" x="2616200" y="1852613"/>
          <p14:tracePt t="222442" x="2627313" y="1852613"/>
          <p14:tracePt t="223571" x="2678113" y="1852613"/>
          <p14:tracePt t="223581" x="2728913" y="1852613"/>
          <p14:tracePt t="223585" x="2790825" y="1865313"/>
          <p14:tracePt t="223595" x="2865438" y="1876425"/>
          <p14:tracePt t="223605" x="2941638" y="1889125"/>
          <p14:tracePt t="223611" x="2978150" y="1889125"/>
          <p14:tracePt t="223621" x="3003550" y="1889125"/>
          <p14:tracePt t="223625" x="3016250" y="1901825"/>
          <p14:tracePt t="223635" x="3028950" y="1901825"/>
          <p14:tracePt t="223645" x="3041650" y="1901825"/>
          <p14:tracePt t="223675" x="3054350" y="1901825"/>
          <p14:tracePt t="223701" x="3065463" y="1901825"/>
          <p14:tracePt t="223707" x="3090863" y="1901825"/>
          <p14:tracePt t="223727" x="3103563" y="1901825"/>
          <p14:tracePt t="223731" x="3128963" y="1914525"/>
          <p14:tracePt t="223741" x="3141663" y="1914525"/>
          <p14:tracePt t="223747" x="3178175" y="1927225"/>
          <p14:tracePt t="223757" x="3203575" y="1939925"/>
          <p14:tracePt t="223767" x="3241675" y="1965325"/>
          <p14:tracePt t="223777" x="3328988" y="2001838"/>
          <p14:tracePt t="223781" x="3503613" y="2039938"/>
          <p14:tracePt t="223788" x="3641725" y="2089150"/>
          <p14:tracePt t="223797" x="3779838" y="2165350"/>
          <p14:tracePt t="223807" x="3916363" y="2214563"/>
          <p14:tracePt t="223813" x="4054475" y="2278063"/>
          <p14:tracePt t="223824" x="4192588" y="2314575"/>
          <p14:tracePt t="223827" x="4354513" y="2378075"/>
          <p14:tracePt t="223838" x="4518025" y="2414588"/>
          <p14:tracePt t="223847" x="4656138" y="2452688"/>
          <p14:tracePt t="223853" x="4756150" y="2478088"/>
          <p14:tracePt t="223863" x="4818063" y="2516188"/>
          <p14:tracePt t="223867" x="4843463" y="2527300"/>
          <p14:tracePt t="223877" x="4856163" y="2540000"/>
          <p14:tracePt t="223887" x="4879975" y="2540000"/>
          <p14:tracePt t="223903" x="4879975" y="2552700"/>
          <p14:tracePt t="223919" x="4892675" y="2552700"/>
          <p14:tracePt t="223933" x="4905375" y="2565400"/>
          <p14:tracePt t="223943" x="4905375" y="2578100"/>
          <p14:tracePt t="223949" x="4930775" y="2578100"/>
          <p14:tracePt t="223959" x="4968875" y="2603500"/>
          <p14:tracePt t="223969" x="5005388" y="2627313"/>
          <p14:tracePt t="223974" x="5056188" y="2652713"/>
          <p14:tracePt t="223983" x="5143500" y="2690813"/>
          <p14:tracePt t="223989" x="5194300" y="2728913"/>
          <p14:tracePt t="223999" x="5243513" y="2752725"/>
          <p14:tracePt t="224009" x="5294313" y="2765425"/>
          <p14:tracePt t="224013" x="5356225" y="2790825"/>
          <p14:tracePt t="224023" x="5407025" y="2816225"/>
          <p14:tracePt t="224029" x="5468938" y="2840038"/>
          <p14:tracePt t="224040" x="5507038" y="2852738"/>
          <p14:tracePt t="224049" x="5556250" y="2865438"/>
          <p14:tracePt t="224055" x="5607050" y="2890838"/>
          <p14:tracePt t="224065" x="5630863" y="2903538"/>
          <p14:tracePt t="224069" x="5668963" y="2916238"/>
          <p14:tracePt t="224079" x="5707063" y="2928938"/>
          <p14:tracePt t="224089" x="5732463" y="2941638"/>
          <p14:tracePt t="224095" x="5781675" y="2952750"/>
          <p14:tracePt t="224105" x="5819775" y="2978150"/>
          <p14:tracePt t="224109" x="5868988" y="3003550"/>
          <p14:tracePt t="224120" x="5907088" y="3016250"/>
          <p14:tracePt t="224129" x="5956300" y="3041650"/>
          <p14:tracePt t="224135" x="5981700" y="3065463"/>
          <p14:tracePt t="224145" x="5994400" y="3065463"/>
          <p14:tracePt t="224151" x="6019800" y="3078163"/>
          <p14:tracePt t="224161" x="6032500" y="3090863"/>
          <p14:tracePt t="224172" x="6056313" y="3090863"/>
          <p14:tracePt t="224175" x="6069013" y="3103563"/>
          <p14:tracePt t="224185" x="6081713" y="3116263"/>
          <p14:tracePt t="224211" x="6094413" y="3128963"/>
          <p14:tracePt t="224241" x="6094413" y="3141663"/>
          <p14:tracePt t="224251" x="6107113" y="3154363"/>
          <p14:tracePt t="224255" x="6119813" y="3165475"/>
          <p14:tracePt t="224268" x="6119813" y="3178175"/>
          <p14:tracePt t="224271" x="6132513" y="3203575"/>
          <p14:tracePt t="224281" x="6145213" y="3228975"/>
          <p14:tracePt t="224291" x="6145213" y="3241675"/>
          <p14:tracePt t="224298" x="6169025" y="3267075"/>
          <p14:tracePt t="224307" x="6181725" y="3303588"/>
          <p14:tracePt t="224311" x="6194425" y="3328988"/>
          <p14:tracePt t="224322" x="6219825" y="3341688"/>
          <p14:tracePt t="224331" x="6219825" y="3367088"/>
          <p14:tracePt t="224337" x="6232525" y="3390900"/>
          <p14:tracePt t="224347" x="6245225" y="3416300"/>
          <p14:tracePt t="224351" x="6269038" y="3429000"/>
          <p14:tracePt t="224361" x="6281738" y="3467100"/>
          <p14:tracePt t="224371" x="6281738" y="3490913"/>
          <p14:tracePt t="224389" x="6294438" y="3529013"/>
          <p14:tracePt t="224393" x="6294438" y="3541713"/>
          <p14:tracePt t="224404" x="6294438" y="3567113"/>
          <p14:tracePt t="224414" x="6307138" y="3579813"/>
          <p14:tracePt t="224419" x="6307138" y="3590925"/>
          <p14:tracePt t="224428" x="6307138" y="3603625"/>
          <p14:tracePt t="224434" x="6307138" y="3616325"/>
          <p14:tracePt t="224444" x="6307138" y="3629025"/>
          <p14:tracePt t="224454" x="6307138" y="3654425"/>
          <p14:tracePt t="224458" x="6307138" y="3667125"/>
          <p14:tracePt t="224474" x="6319838" y="3692525"/>
          <p14:tracePt t="224484" x="6332538" y="3703638"/>
          <p14:tracePt t="224493" x="6332538" y="3716338"/>
          <p14:tracePt t="224499" x="6332538" y="3729038"/>
          <p14:tracePt t="224509" x="6345238" y="3741738"/>
          <p14:tracePt t="224513" x="6345238" y="3754438"/>
          <p14:tracePt t="224523" x="6357938" y="3767138"/>
          <p14:tracePt t="224539" x="6370638" y="3779838"/>
          <p14:tracePt t="224549" x="6370638" y="3792538"/>
          <p14:tracePt t="224554" x="6381750" y="3816350"/>
          <p14:tracePt t="224564" x="6394450" y="3829050"/>
          <p14:tracePt t="224576" x="6394450" y="3841750"/>
          <p14:tracePt t="224580" x="6394450" y="3854450"/>
          <p14:tracePt t="224591" x="6394450" y="3867150"/>
          <p14:tracePt t="224595" x="6407150" y="3879850"/>
          <p14:tracePt t="224607" x="6419850" y="3916363"/>
          <p14:tracePt t="224616" x="6419850" y="3941763"/>
          <p14:tracePt t="224620" x="6419850" y="3967163"/>
          <p14:tracePt t="224629" x="6432550" y="3992563"/>
          <p14:tracePt t="224635" x="6432550" y="4017963"/>
          <p14:tracePt t="224645" x="6445250" y="4041775"/>
          <p14:tracePt t="224656" x="6457950" y="4067175"/>
          <p14:tracePt t="224659" x="6457950" y="4092575"/>
          <p14:tracePt t="224670" x="6470650" y="4105275"/>
          <p14:tracePt t="224675" x="6483350" y="4129088"/>
          <p14:tracePt t="224689" x="6483350" y="4154488"/>
          <p14:tracePt t="224699" x="6483350" y="4167188"/>
          <p14:tracePt t="224709" x="6483350" y="4179888"/>
          <p14:tracePt t="224715" x="6494463" y="4179888"/>
          <p14:tracePt t="224751" x="6507163" y="4179888"/>
          <p14:tracePt t="224805" x="6519863" y="4192588"/>
          <p14:tracePt t="224831" x="6532563" y="4217988"/>
          <p14:tracePt t="224847" x="6545263" y="4230688"/>
          <p14:tracePt t="224861" x="6545263" y="4241800"/>
          <p14:tracePt t="224877" x="6557963" y="4267200"/>
          <p14:tracePt t="224897" x="6570663" y="4279900"/>
          <p14:tracePt t="224917" x="6583363" y="4279900"/>
          <p14:tracePt t="224927" x="6583363" y="4292600"/>
          <p14:tracePt t="224953" x="6594475" y="4292600"/>
          <p14:tracePt t="224957" x="6594475" y="4305300"/>
          <p14:tracePt t="224967" x="6607175" y="4318000"/>
          <p14:tracePt t="224983" x="6619875" y="4318000"/>
          <p14:tracePt t="224993" x="6619875" y="4330700"/>
          <p14:tracePt t="225007" x="6619875" y="4354513"/>
          <p14:tracePt t="225023" x="6619875" y="4367213"/>
          <p14:tracePt t="225037" x="6632575" y="4392613"/>
          <p14:tracePt t="225057" x="6632575" y="4405313"/>
          <p14:tracePt t="225073" x="6645275" y="4418013"/>
          <p14:tracePt t="225079" x="6645275" y="4430713"/>
          <p14:tracePt t="225093" x="6657975" y="4430713"/>
          <p14:tracePt t="225104" x="6657975" y="4443413"/>
          <p14:tracePt t="225153" x="6657975" y="4454525"/>
          <p14:tracePt t="225169" x="6657975" y="4467225"/>
          <p14:tracePt t="225179" x="6657975" y="4479925"/>
          <p14:tracePt t="225183" x="6657975" y="4492625"/>
          <p14:tracePt t="225195" x="6657975" y="4505325"/>
          <p14:tracePt t="225199" x="6657975" y="4518025"/>
          <p14:tracePt t="225209" x="6657975" y="4530725"/>
          <p14:tracePt t="225219" x="6657975" y="4543425"/>
          <p14:tracePt t="225225" x="6657975" y="4554538"/>
          <p14:tracePt t="225239" x="6657975" y="4567238"/>
          <p14:tracePt t="225265" x="6657975" y="4579938"/>
          <p14:tracePt t="225275" x="6657975" y="4592638"/>
          <p14:tracePt t="225279" x="6657975" y="4605338"/>
          <p14:tracePt t="225301" x="6657975" y="4618038"/>
          <p14:tracePt t="225305" x="6657975" y="4630738"/>
          <p14:tracePt t="225315" x="6657975" y="4643438"/>
          <p14:tracePt t="225342" x="6657975" y="4656138"/>
          <p14:tracePt t="225356" x="6645275" y="4667250"/>
          <p14:tracePt t="225362" x="6645275" y="4679950"/>
          <p14:tracePt t="225373" x="6645275" y="4692650"/>
          <p14:tracePt t="225381" x="6632575" y="4692650"/>
          <p14:tracePt t="225386" x="6632575" y="4705350"/>
          <p14:tracePt t="225396" x="6632575" y="4718050"/>
          <p14:tracePt t="225401" x="6619875" y="4730750"/>
          <p14:tracePt t="225421" x="6619875" y="4743450"/>
          <p14:tracePt t="225438" x="6619875" y="4756150"/>
          <p14:tracePt t="225442" x="6607175" y="4756150"/>
          <p14:tracePt t="225452" x="6607175" y="4768850"/>
          <p14:tracePt t="225462" x="6594475" y="4779963"/>
          <p14:tracePt t="225482" x="6583363" y="4792663"/>
          <p14:tracePt t="225502" x="6583363" y="4818063"/>
          <p14:tracePt t="225518" x="6583363" y="4830763"/>
          <p14:tracePt t="225544" x="6570663" y="4843463"/>
          <p14:tracePt t="225557" x="6570663" y="4856163"/>
          <p14:tracePt t="225563" x="6570663" y="4868863"/>
          <p14:tracePt t="225574" x="6570663" y="4879975"/>
          <p14:tracePt t="225588" x="6570663" y="4905375"/>
          <p14:tracePt t="225597" x="6557963" y="4918075"/>
          <p14:tracePt t="225605" x="6557963" y="4930775"/>
          <p14:tracePt t="225623" x="6557963" y="4943475"/>
          <p14:tracePt t="225693" x="6545263" y="4956175"/>
          <p14:tracePt t="225776" x="6532563" y="4956175"/>
          <p14:tracePt t="225806" x="6519863" y="4956175"/>
          <p14:tracePt t="225906" x="6507163" y="4956175"/>
          <p14:tracePt t="225922" x="6507163" y="4943475"/>
          <p14:tracePt t="225933" x="6507163" y="4918075"/>
          <p14:tracePt t="225954" x="6507163" y="4892675"/>
          <p14:tracePt t="225960" x="6507163" y="4856163"/>
          <p14:tracePt t="225969" x="6519863" y="4830763"/>
          <p14:tracePt t="225973" x="6532563" y="4805363"/>
          <p14:tracePt t="225983" x="6545263" y="4792663"/>
          <p14:tracePt t="225995" x="6557963" y="4768850"/>
          <p14:tracePt t="226009" x="6570663" y="4756150"/>
          <p14:tracePt t="226015" x="6583363" y="4756150"/>
          <p14:tracePt t="226025" x="6583363" y="4743450"/>
          <p14:tracePt t="226055" x="6594475" y="4743450"/>
          <p14:tracePt t="226251" x="6607175" y="4743450"/>
          <p14:tracePt t="226259" x="6632575" y="4743450"/>
          <p14:tracePt t="226268" x="6645275" y="4743450"/>
          <p14:tracePt t="226272" x="6657975" y="4743450"/>
          <p14:tracePt t="226292" x="6670675" y="4743450"/>
          <p14:tracePt t="226298" x="6696075" y="4743450"/>
          <p14:tracePt t="226308" x="6707188" y="4743450"/>
          <p14:tracePt t="226311" x="6719888" y="4743450"/>
          <p14:tracePt t="226331" x="6745288" y="4743450"/>
          <p14:tracePt t="226337" x="6757988" y="4743450"/>
          <p14:tracePt t="226347" x="6796088" y="4743450"/>
          <p14:tracePt t="226353" x="6819900" y="4743450"/>
          <p14:tracePt t="226363" x="6832600" y="4730750"/>
          <p14:tracePt t="226373" x="6858000" y="4718050"/>
          <p14:tracePt t="226377" x="6883400" y="4718050"/>
          <p14:tracePt t="226387" x="6896100" y="4705350"/>
          <p14:tracePt t="226393" x="6908800" y="4705350"/>
          <p14:tracePt t="226405" x="6919913" y="4705350"/>
          <p14:tracePt t="226417" x="6932613" y="4705350"/>
          <p14:tracePt t="226427" x="6945313" y="4705350"/>
          <p14:tracePt t="226433" x="6958013" y="4705350"/>
          <p14:tracePt t="226453" x="6970713" y="4705350"/>
          <p14:tracePt t="226459" x="6983413" y="4705350"/>
          <p14:tracePt t="226469" x="6996113" y="4705350"/>
          <p14:tracePt t="226475" x="7019925" y="4705350"/>
          <p14:tracePt t="226485" x="7045325" y="4705350"/>
          <p14:tracePt t="226490" x="7070725" y="4705350"/>
          <p14:tracePt t="226500" x="7083425" y="4705350"/>
          <p14:tracePt t="226509" x="7108825" y="4705350"/>
          <p14:tracePt t="226515" x="7121525" y="4705350"/>
          <p14:tracePt t="226551" x="7132638" y="4705350"/>
          <p14:tracePt t="226688" x="7145338" y="4705350"/>
          <p14:tracePt t="226692" x="7170738" y="4705350"/>
          <p14:tracePt t="226702" x="7183438" y="4705350"/>
          <p14:tracePt t="226711" x="7208838" y="4692650"/>
          <p14:tracePt t="226719" x="7232650" y="4692650"/>
          <p14:tracePt t="226730" x="7258050" y="4692650"/>
          <p14:tracePt t="226732" x="7283450" y="4692650"/>
          <p14:tracePt t="226741" x="7308850" y="4679950"/>
          <p14:tracePt t="226752" x="7321550" y="4679950"/>
          <p14:tracePt t="226757" x="7334250" y="4679950"/>
          <p14:tracePt t="226769" x="7345363" y="4679950"/>
          <p14:tracePt t="226772" x="7358063" y="4667250"/>
          <p14:tracePt t="226782" x="7383463" y="4667250"/>
          <p14:tracePt t="226797" x="7396163" y="4667250"/>
          <p14:tracePt t="226807" x="7408863" y="4667250"/>
          <p14:tracePt t="226813" x="7421563" y="4656138"/>
          <p14:tracePt t="226823" x="7434263" y="4656138"/>
          <p14:tracePt t="226834" x="7446963" y="4643438"/>
          <p14:tracePt t="226837" x="7458075" y="4643438"/>
          <p14:tracePt t="226847" x="7470775" y="4643438"/>
          <p14:tracePt t="226863" x="7496175" y="4630738"/>
          <p14:tracePt t="226877" x="7508875" y="4630738"/>
          <p14:tracePt t="226887" x="7508875" y="4618038"/>
          <p14:tracePt t="226903" x="7508875" y="4605338"/>
          <p14:tracePt t="226913" x="7508875" y="4592638"/>
          <p14:tracePt t="226959" x="7508875" y="4579938"/>
          <p14:tracePt t="227024" x="7508875" y="4567238"/>
          <p14:tracePt t="227095" x="7496175" y="4567238"/>
          <p14:tracePt t="227155" x="7496175" y="4554538"/>
          <p14:tracePt t="227201" x="7483475" y="4554538"/>
          <p14:tracePt t="227235" x="7470775" y="4554538"/>
          <p14:tracePt t="227241" x="7434263" y="4579938"/>
          <p14:tracePt t="227251" x="7334250" y="4618038"/>
          <p14:tracePt t="227255" x="7221538" y="4643438"/>
          <p14:tracePt t="227267" x="7096125" y="4692650"/>
          <p14:tracePt t="227277" x="6958013" y="4756150"/>
          <p14:tracePt t="227281" x="6832600" y="4805363"/>
          <p14:tracePt t="227291" x="6696075" y="4843463"/>
          <p14:tracePt t="227297" x="6557963" y="4905375"/>
          <p14:tracePt t="227307" x="6445250" y="4956175"/>
          <p14:tracePt t="227318" x="6345238" y="5005388"/>
          <p14:tracePt t="227321" x="6257925" y="5043488"/>
          <p14:tracePt t="227331" x="6219825" y="5081588"/>
          <p14:tracePt t="227337" x="6181725" y="5092700"/>
          <p14:tracePt t="227347" x="6157913" y="5105400"/>
          <p14:tracePt t="227357" x="6157913" y="5118100"/>
          <p14:tracePt t="227458" x="6157913" y="5130800"/>
          <p14:tracePt t="227468" x="6169025" y="5130800"/>
          <p14:tracePt t="227478" x="6169025" y="5143500"/>
          <p14:tracePt t="227494" x="6169025" y="5156200"/>
          <p14:tracePt t="227502" x="6181725" y="5156200"/>
          <p14:tracePt t="227509" x="6181725" y="5168900"/>
          <p14:tracePt t="227523" x="6194425" y="5168900"/>
          <p14:tracePt t="227540" x="6207125" y="5168900"/>
          <p14:tracePt t="227551" x="6207125" y="5181600"/>
          <p14:tracePt t="227563" x="6232525" y="5181600"/>
          <p14:tracePt t="227580" x="6245225" y="5194300"/>
          <p14:tracePt t="227591" x="6245225" y="5205413"/>
          <p14:tracePt t="227640" x="6245225" y="5218113"/>
          <p14:tracePt t="227660" x="6257925" y="5218113"/>
          <p14:tracePt t="227670" x="6269038" y="5218113"/>
          <p14:tracePt t="227680" x="6281738" y="5218113"/>
          <p14:tracePt t="227685" x="6319838" y="5218113"/>
          <p14:tracePt t="227696" x="6357938" y="5194300"/>
          <p14:tracePt t="227701" x="6394450" y="5181600"/>
          <p14:tracePt t="227709" x="6457950" y="5143500"/>
          <p14:tracePt t="227719" x="6494463" y="5118100"/>
          <p14:tracePt t="227725" x="6557963" y="5092700"/>
          <p14:tracePt t="227736" x="6632575" y="5030788"/>
          <p14:tracePt t="227741" x="6670675" y="5005388"/>
          <p14:tracePt t="227751" x="6719888" y="4956175"/>
          <p14:tracePt t="227761" x="6732588" y="4930775"/>
          <p14:tracePt t="227767" x="6757988" y="4905375"/>
          <p14:tracePt t="227775" x="6770688" y="4879975"/>
          <p14:tracePt t="227781" x="6796088" y="4856163"/>
          <p14:tracePt t="227791" x="6796088" y="4843463"/>
          <p14:tracePt t="227801" x="6819900" y="4805363"/>
          <p14:tracePt t="227805" x="6832600" y="4792663"/>
          <p14:tracePt t="227816" x="6832600" y="4779963"/>
          <p14:tracePt t="227825" x="6845300" y="4756150"/>
          <p14:tracePt t="227831" x="6858000" y="4730750"/>
          <p14:tracePt t="227841" x="6858000" y="4718050"/>
          <p14:tracePt t="227847" x="6870700" y="4705350"/>
          <p14:tracePt t="227857" x="6870700" y="4692650"/>
          <p14:tracePt t="227871" x="6870700" y="4679950"/>
          <p14:tracePt t="227898" x="6870700" y="4667250"/>
          <p14:tracePt t="227911" x="6870700" y="4656138"/>
          <p14:tracePt t="227927" x="6870700" y="4643438"/>
          <p14:tracePt t="227937" x="6858000" y="4643438"/>
          <p14:tracePt t="227967" x="6845300" y="4643438"/>
          <p14:tracePt t="228004" x="6845300" y="4630738"/>
          <p14:tracePt t="228006" x="6832600" y="4630738"/>
          <p14:tracePt t="228017" x="6832600" y="4605338"/>
          <p14:tracePt t="228023" x="6832600" y="4592638"/>
          <p14:tracePt t="228044" x="6832600" y="4579938"/>
          <p14:tracePt t="228342" x="6845300" y="4579938"/>
          <p14:tracePt t="228896" x="6858000" y="4579938"/>
          <p14:tracePt t="228912" x="6858000" y="4567238"/>
          <p14:tracePt t="229487" x="6870700" y="4567238"/>
          <p14:tracePt t="230161" x="6883400" y="4567238"/>
          <p14:tracePt t="230187" x="6896100" y="4567238"/>
          <p14:tracePt t="232982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>
            <a:extLst>
              <a:ext uri="{FF2B5EF4-FFF2-40B4-BE49-F238E27FC236}">
                <a16:creationId xmlns:a16="http://schemas.microsoft.com/office/drawing/2014/main" xmlns="" id="{FB2FF87C-3EB8-4EAE-B492-272BED425C0A}"/>
              </a:ext>
            </a:extLst>
          </p:cNvPr>
          <p:cNvGrpSpPr>
            <a:grpSpLocks/>
          </p:cNvGrpSpPr>
          <p:nvPr/>
        </p:nvGrpSpPr>
        <p:grpSpPr bwMode="auto">
          <a:xfrm>
            <a:off x="4914900" y="6324600"/>
            <a:ext cx="6172200" cy="360363"/>
            <a:chOff x="2784" y="4093"/>
            <a:chExt cx="3456" cy="227"/>
          </a:xfrm>
        </p:grpSpPr>
        <p:sp>
          <p:nvSpPr>
            <p:cNvPr id="21513" name="Text Box 3">
              <a:extLst>
                <a:ext uri="{FF2B5EF4-FFF2-40B4-BE49-F238E27FC236}">
                  <a16:creationId xmlns:a16="http://schemas.microsoft.com/office/drawing/2014/main" xmlns="" id="{0E4C0D29-A3C6-44AE-B6B6-C113D189C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4147"/>
              <a:ext cx="345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200" i="1">
                  <a:solidFill>
                    <a:srgbClr val="FF0000"/>
                  </a:solidFill>
                  <a:latin typeface="Arial" panose="020B0604020202020204" pitchFamily="34" charset="0"/>
                </a:rPr>
                <a:t>Laboratório de Fisiologia Cardiovascular, FMRP-USP</a:t>
              </a:r>
            </a:p>
          </p:txBody>
        </p:sp>
        <p:pic>
          <p:nvPicPr>
            <p:cNvPr id="21514" name="Picture 4" descr="BrasaoFM">
              <a:extLst>
                <a:ext uri="{FF2B5EF4-FFF2-40B4-BE49-F238E27FC236}">
                  <a16:creationId xmlns:a16="http://schemas.microsoft.com/office/drawing/2014/main" xmlns="" id="{06829573-4191-46EF-9A4B-785320BBA9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4093"/>
              <a:ext cx="224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1507" name="Object 5">
            <a:extLst>
              <a:ext uri="{FF2B5EF4-FFF2-40B4-BE49-F238E27FC236}">
                <a16:creationId xmlns:a16="http://schemas.microsoft.com/office/drawing/2014/main" xmlns="" id="{C5004DE4-C71C-4617-BAC6-FAC711C323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85875" y="990600"/>
          <a:ext cx="75438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2" name="Photo Editor Photo" r:id="rId6" imgW="8183117" imgH="5401429" progId="MSPhotoEd.3">
                  <p:embed/>
                </p:oleObj>
              </mc:Choice>
              <mc:Fallback>
                <p:oleObj name="Photo Editor Photo" r:id="rId6" imgW="8183117" imgH="540142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990600"/>
                        <a:ext cx="7543800" cy="5257800"/>
                      </a:xfrm>
                      <a:prstGeom prst="rect">
                        <a:avLst/>
                      </a:prstGeom>
                      <a:noFill/>
                      <a:ln w="38100" cap="sq">
                        <a:solidFill>
                          <a:srgbClr val="FF3300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508" name="Group 6">
            <a:extLst>
              <a:ext uri="{FF2B5EF4-FFF2-40B4-BE49-F238E27FC236}">
                <a16:creationId xmlns:a16="http://schemas.microsoft.com/office/drawing/2014/main" xmlns="" id="{7F89C975-E6CC-4642-9983-8E4A96004CE1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1524000"/>
            <a:ext cx="5657850" cy="3505200"/>
            <a:chOff x="1296" y="1152"/>
            <a:chExt cx="3168" cy="2208"/>
          </a:xfrm>
        </p:grpSpPr>
        <p:sp>
          <p:nvSpPr>
            <p:cNvPr id="21511" name="Line 7">
              <a:extLst>
                <a:ext uri="{FF2B5EF4-FFF2-40B4-BE49-F238E27FC236}">
                  <a16:creationId xmlns:a16="http://schemas.microsoft.com/office/drawing/2014/main" xmlns="" id="{C44331E1-B135-46EF-837F-B891858068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5" y="1152"/>
              <a:ext cx="0" cy="22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1512" name="Line 8">
              <a:extLst>
                <a:ext uri="{FF2B5EF4-FFF2-40B4-BE49-F238E27FC236}">
                  <a16:creationId xmlns:a16="http://schemas.microsoft.com/office/drawing/2014/main" xmlns="" id="{99151433-8A1F-4DD5-9468-06771D5F46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680"/>
              <a:ext cx="3168" cy="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114697" name="Text Box 9">
            <a:extLst>
              <a:ext uri="{FF2B5EF4-FFF2-40B4-BE49-F238E27FC236}">
                <a16:creationId xmlns:a16="http://schemas.microsoft.com/office/drawing/2014/main" xmlns="" id="{3D36CEB0-881C-4FCA-87B8-B5C388CE2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228600"/>
            <a:ext cx="9183688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altLang="pt-B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CURVA DE DISSOCIAÇÃO O</a:t>
            </a:r>
            <a:r>
              <a:rPr lang="pt-BR" altLang="pt-BR" sz="3200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altLang="pt-B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-HEMOGLOBINA</a:t>
            </a:r>
            <a:endParaRPr lang="en-US" altLang="pt-B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xmlns="" id="{2E7AEE4E-8C01-4CBA-89CE-A1B3DB176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E7704E98-E368-4336-8C8A-BAE981E626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335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73" x="5256213" y="1138238"/>
          <p14:tracePt t="2281" x="5268913" y="1138238"/>
          <p14:tracePt t="2290" x="5268913" y="1163638"/>
          <p14:tracePt t="2300" x="5294313" y="1189038"/>
          <p14:tracePt t="2306" x="5294313" y="1214438"/>
          <p14:tracePt t="2317" x="5305425" y="1250950"/>
          <p14:tracePt t="2326" x="5305425" y="1276350"/>
          <p14:tracePt t="2340" x="5305425" y="1289050"/>
          <p14:tracePt t="2347" x="5318125" y="1301750"/>
          <p14:tracePt t="2986" x="5356225" y="1327150"/>
          <p14:tracePt t="2991" x="5430838" y="1389063"/>
          <p14:tracePt t="3001" x="5543550" y="1450975"/>
          <p14:tracePt t="3006" x="5656263" y="1527175"/>
          <p14:tracePt t="3016" x="5768975" y="1563688"/>
          <p14:tracePt t="3026" x="5907088" y="1614488"/>
          <p14:tracePt t="3031" x="6019800" y="1652588"/>
          <p14:tracePt t="3041" x="6132513" y="1676400"/>
          <p14:tracePt t="3048" x="6207125" y="1701800"/>
          <p14:tracePt t="3057" x="6269038" y="1701800"/>
          <p14:tracePt t="3067" x="6294438" y="1701800"/>
          <p14:tracePt t="3071" x="6319838" y="1701800"/>
          <p14:tracePt t="3081" x="6345238" y="1701800"/>
          <p14:tracePt t="3087" x="6370638" y="1689100"/>
          <p14:tracePt t="3098" x="6381750" y="1689100"/>
          <p14:tracePt t="3108" x="6394450" y="1663700"/>
          <p14:tracePt t="3112" x="6407150" y="1652588"/>
          <p14:tracePt t="3121" x="6432550" y="1652588"/>
          <p14:tracePt t="3128" x="6432550" y="1639888"/>
          <p14:tracePt t="3147" x="6445250" y="1639888"/>
          <p14:tracePt t="3178" x="6445250" y="1627188"/>
          <p14:tracePt t="3204" x="6457950" y="1627188"/>
          <p14:tracePt t="3234" x="6470650" y="1627188"/>
          <p14:tracePt t="3244" x="6483350" y="1627188"/>
          <p14:tracePt t="3247" x="6483350" y="1614488"/>
          <p14:tracePt t="3258" x="6507163" y="1601788"/>
          <p14:tracePt t="3269" x="6532563" y="1576388"/>
          <p14:tracePt t="3273" x="6557963" y="1563688"/>
          <p14:tracePt t="3283" x="6583363" y="1527175"/>
          <p14:tracePt t="3290" x="6632575" y="1501775"/>
          <p14:tracePt t="3300" x="6657975" y="1463675"/>
          <p14:tracePt t="3312" x="6683375" y="1439863"/>
          <p14:tracePt t="3313" x="6707188" y="1427163"/>
          <p14:tracePt t="3324" x="6732588" y="1401763"/>
          <p14:tracePt t="3339" x="6732588" y="1389063"/>
          <p14:tracePt t="3430" x="6745288" y="1427163"/>
          <p14:tracePt t="3436" x="6757988" y="1450975"/>
          <p14:tracePt t="3445" x="6770688" y="1476375"/>
          <p14:tracePt t="3449" x="6770688" y="1489075"/>
          <p14:tracePt t="3461" x="6783388" y="1514475"/>
          <p14:tracePt t="3470" x="6796088" y="1527175"/>
          <p14:tracePt t="3476" x="6796088" y="1539875"/>
          <p14:tracePt t="3486" x="6807200" y="1552575"/>
          <p14:tracePt t="3495" x="6807200" y="1563688"/>
          <p14:tracePt t="3500" x="6807200" y="1576388"/>
          <p14:tracePt t="3511" x="6807200" y="1601788"/>
          <p14:tracePt t="3531" x="6819900" y="1614488"/>
          <p14:tracePt t="3639" x="6832600" y="1614488"/>
          <p14:tracePt t="3702" x="6858000" y="1614488"/>
          <p14:tracePt t="3713" x="6883400" y="1614488"/>
          <p14:tracePt t="3718" x="6919913" y="1627188"/>
          <p14:tracePt t="3729" x="6932613" y="1627188"/>
          <p14:tracePt t="3734" x="6958013" y="1639888"/>
          <p14:tracePt t="3745" x="6970713" y="1639888"/>
          <p14:tracePt t="3754" x="6983413" y="1639888"/>
          <p14:tracePt t="3757" x="6996113" y="1639888"/>
          <p14:tracePt t="3798" x="7008813" y="1639888"/>
          <p14:tracePt t="3807" x="7019925" y="1639888"/>
          <p14:tracePt t="3813" x="7032625" y="1639888"/>
          <p14:tracePt t="3823" x="7045325" y="1639888"/>
          <p14:tracePt t="3833" x="7058025" y="1639888"/>
          <p14:tracePt t="3837" x="7070725" y="1639888"/>
          <p14:tracePt t="3849" x="7083425" y="1639888"/>
          <p14:tracePt t="3853" x="7108825" y="1627188"/>
          <p14:tracePt t="3873" x="7121525" y="1627188"/>
          <p14:tracePt t="3879" x="7132638" y="1627188"/>
          <p14:tracePt t="3893" x="7145338" y="1627188"/>
          <p14:tracePt t="3910" x="7158038" y="1627188"/>
          <p14:tracePt t="3954" x="7170738" y="1627188"/>
          <p14:tracePt t="4037" x="7183438" y="1627188"/>
          <p14:tracePt t="4040" x="7183438" y="1614488"/>
          <p14:tracePt t="4050" x="7196138" y="1614488"/>
          <p14:tracePt t="4066" x="7208838" y="1601788"/>
          <p14:tracePt t="4199" x="7221538" y="1601788"/>
          <p14:tracePt t="4334" x="7221538" y="1576388"/>
          <p14:tracePt t="4337" x="7245350" y="1552575"/>
          <p14:tracePt t="4347" x="7258050" y="1527175"/>
          <p14:tracePt t="4358" x="7258050" y="1501775"/>
          <p14:tracePt t="4364" x="7258050" y="1476375"/>
          <p14:tracePt t="4373" x="7258050" y="1450975"/>
          <p14:tracePt t="4390" x="7258050" y="1427163"/>
          <p14:tracePt t="4404" x="7258050" y="1414463"/>
          <p14:tracePt t="4512" x="7245350" y="1414463"/>
          <p14:tracePt t="4516" x="7232650" y="1414463"/>
          <p14:tracePt t="4537" x="7221538" y="1414463"/>
          <p14:tracePt t="4544" x="7208838" y="1414463"/>
          <p14:tracePt t="4552" x="7196138" y="1414463"/>
          <p14:tracePt t="4556" x="7170738" y="1414463"/>
          <p14:tracePt t="4566" x="7132638" y="1414463"/>
          <p14:tracePt t="4576" x="7096125" y="1414463"/>
          <p14:tracePt t="4582" x="7032625" y="1414463"/>
          <p14:tracePt t="4593" x="7008813" y="1414463"/>
          <p14:tracePt t="4596" x="6970713" y="1414463"/>
          <p14:tracePt t="4606" x="6932613" y="1427163"/>
          <p14:tracePt t="4616" x="6908800" y="1439863"/>
          <p14:tracePt t="4621" x="6883400" y="1439863"/>
          <p14:tracePt t="4632" x="6858000" y="1450975"/>
          <p14:tracePt t="4636" x="6819900" y="1450975"/>
          <p14:tracePt t="4646" x="6807200" y="1450975"/>
          <p14:tracePt t="4659" x="6796088" y="1463675"/>
          <p14:tracePt t="4662" x="6770688" y="1463675"/>
          <p14:tracePt t="4671" x="6757988" y="1463675"/>
          <p14:tracePt t="4678" x="6757988" y="1476375"/>
          <p14:tracePt t="4688" x="6732588" y="1476375"/>
          <p14:tracePt t="4709" x="6719888" y="1476375"/>
          <p14:tracePt t="4712" x="6707188" y="1476375"/>
          <p14:tracePt t="4718" x="6696075" y="1489075"/>
          <p14:tracePt t="4738" x="6683375" y="1489075"/>
          <p14:tracePt t="4743" x="6657975" y="1501775"/>
          <p14:tracePt t="4752" x="6657975" y="1514475"/>
          <p14:tracePt t="4759" x="6645275" y="1514475"/>
          <p14:tracePt t="4768" x="6632575" y="1527175"/>
          <p14:tracePt t="4779" x="6619875" y="1527175"/>
          <p14:tracePt t="4784" x="6607175" y="1539875"/>
          <p14:tracePt t="4795" x="6607175" y="1552575"/>
          <p14:tracePt t="4798" x="6594475" y="1552575"/>
          <p14:tracePt t="4811" x="6583363" y="1552575"/>
          <p14:tracePt t="4817" x="6583363" y="1563688"/>
          <p14:tracePt t="4863" x="6583363" y="1576388"/>
          <p14:tracePt t="4889" x="6570663" y="1589088"/>
          <p14:tracePt t="4899" x="6570663" y="1601788"/>
          <p14:tracePt t="4903" x="6570663" y="1614488"/>
          <p14:tracePt t="4919" x="6557963" y="1639888"/>
          <p14:tracePt t="4943" x="6557963" y="1652588"/>
          <p14:tracePt t="5010" x="6545263" y="1652588"/>
          <p14:tracePt t="5036" x="6532563" y="1652588"/>
          <p14:tracePt t="5052" x="6519863" y="1652588"/>
          <p14:tracePt t="5066" x="6507163" y="1639888"/>
          <p14:tracePt t="5075" x="6507163" y="1627188"/>
          <p14:tracePt t="5162" x="6507163" y="1639888"/>
          <p14:tracePt t="5172" x="6507163" y="1652588"/>
          <p14:tracePt t="5178" x="6494463" y="1714500"/>
          <p14:tracePt t="5188" x="6494463" y="1789113"/>
          <p14:tracePt t="5197" x="6494463" y="1852613"/>
          <p14:tracePt t="5201" x="6494463" y="1927225"/>
          <p14:tracePt t="5212" x="6494463" y="1978025"/>
          <p14:tracePt t="5217" x="6494463" y="2014538"/>
          <p14:tracePt t="5227" x="6494463" y="2039938"/>
          <p14:tracePt t="5237" x="6494463" y="2078038"/>
          <p14:tracePt t="5243" x="6494463" y="2101850"/>
          <p14:tracePt t="5254" x="6494463" y="2139950"/>
          <p14:tracePt t="5259" x="6494463" y="2178050"/>
          <p14:tracePt t="5269" x="6494463" y="2227263"/>
          <p14:tracePt t="5278" x="6494463" y="2278063"/>
          <p14:tracePt t="5283" x="6494463" y="2339975"/>
          <p14:tracePt t="5293" x="6494463" y="2403475"/>
          <p14:tracePt t="5298" x="6494463" y="2465388"/>
          <p14:tracePt t="5308" x="6494463" y="2552700"/>
          <p14:tracePt t="5317" x="6494463" y="2616200"/>
          <p14:tracePt t="5325" x="6507163" y="2728913"/>
          <p14:tracePt t="5333" x="6519863" y="2828925"/>
          <p14:tracePt t="5338" x="6532563" y="2890838"/>
          <p14:tracePt t="5352" x="6545263" y="2990850"/>
          <p14:tracePt t="5359" x="6557963" y="3065463"/>
          <p14:tracePt t="5368" x="6557963" y="3128963"/>
          <p14:tracePt t="5372" x="6570663" y="3203575"/>
          <p14:tracePt t="5381" x="6583363" y="3278188"/>
          <p14:tracePt t="5388" x="6583363" y="3341688"/>
          <p14:tracePt t="5398" x="6583363" y="3367088"/>
          <p14:tracePt t="5409" x="6594475" y="3390900"/>
          <p14:tracePt t="5412" x="6594475" y="3416300"/>
          <p14:tracePt t="5422" x="6594475" y="3441700"/>
          <p14:tracePt t="5430" x="6594475" y="3479800"/>
          <p14:tracePt t="5439" x="6594475" y="3529013"/>
          <p14:tracePt t="5448" x="6594475" y="3567113"/>
          <p14:tracePt t="5452" x="6594475" y="3616325"/>
          <p14:tracePt t="5463" x="6594475" y="3641725"/>
          <p14:tracePt t="5467" x="6594475" y="3679825"/>
          <p14:tracePt t="5477" x="6594475" y="3716338"/>
          <p14:tracePt t="5488" x="6594475" y="3767138"/>
          <p14:tracePt t="5493" x="6594475" y="3803650"/>
          <p14:tracePt t="5504" x="6594475" y="3867150"/>
          <p14:tracePt t="5507" x="6594475" y="3929063"/>
          <p14:tracePt t="5518" x="6594475" y="4005263"/>
          <p14:tracePt t="5528" x="6594475" y="4067175"/>
          <p14:tracePt t="5534" x="6594475" y="4141788"/>
          <p14:tracePt t="5544" x="6583363" y="4192588"/>
          <p14:tracePt t="5548" x="6583363" y="4241800"/>
          <p14:tracePt t="5558" x="6570663" y="4279900"/>
          <p14:tracePt t="5568" x="6570663" y="4318000"/>
          <p14:tracePt t="5574" x="6570663" y="4341813"/>
          <p14:tracePt t="5583" x="6570663" y="4379913"/>
          <p14:tracePt t="5590" x="6557963" y="4392613"/>
          <p14:tracePt t="5600" x="6557963" y="4430713"/>
          <p14:tracePt t="5609" x="6545263" y="4454525"/>
          <p14:tracePt t="5619" x="6532563" y="4479925"/>
          <p14:tracePt t="5624" x="6532563" y="4505325"/>
          <p14:tracePt t="5630" x="6532563" y="4543425"/>
          <p14:tracePt t="5642" x="6519863" y="4554538"/>
          <p14:tracePt t="5650" x="6507163" y="4592638"/>
          <p14:tracePt t="5654" x="6507163" y="4630738"/>
          <p14:tracePt t="5666" x="6507163" y="4667250"/>
          <p14:tracePt t="5670" x="6494463" y="4718050"/>
          <p14:tracePt t="5680" x="6494463" y="4756150"/>
          <p14:tracePt t="5691" x="6494463" y="4792663"/>
          <p14:tracePt t="5696" x="6494463" y="4843463"/>
          <p14:tracePt t="5708" x="6494463" y="4868863"/>
          <p14:tracePt t="5710" x="6494463" y="4918075"/>
          <p14:tracePt t="5720" x="6494463" y="4930775"/>
          <p14:tracePt t="5730" x="6494463" y="4943475"/>
          <p14:tracePt t="5736" x="6494463" y="4956175"/>
          <p14:tracePt t="5746" x="6494463" y="4968875"/>
          <p14:tracePt t="5750" x="6494463" y="4981575"/>
          <p14:tracePt t="5770" x="6494463" y="4992688"/>
          <p14:tracePt t="5776" x="6494463" y="5005388"/>
          <p14:tracePt t="5786" x="6494463" y="5018088"/>
          <p14:tracePt t="5791" x="6494463" y="5043488"/>
          <p14:tracePt t="5800" x="6494463" y="5056188"/>
          <p14:tracePt t="5813" x="6483350" y="5068888"/>
          <p14:tracePt t="5816" x="6483350" y="5081588"/>
          <p14:tracePt t="5826" x="6483350" y="5092700"/>
          <p14:tracePt t="5832" x="6470650" y="5105400"/>
          <p14:tracePt t="5843" x="6457950" y="5105400"/>
          <p14:tracePt t="5932" x="6457950" y="5118100"/>
          <p14:tracePt t="5947" x="6445250" y="5143500"/>
          <p14:tracePt t="5951" x="6432550" y="5156200"/>
          <p14:tracePt t="5961" x="6419850" y="5168900"/>
          <p14:tracePt t="5971" x="6394450" y="5194300"/>
          <p14:tracePt t="5977" x="6370638" y="5205413"/>
          <p14:tracePt t="5987" x="6332538" y="5243513"/>
          <p14:tracePt t="5992" x="6294438" y="5281613"/>
          <p14:tracePt t="6002" x="6269038" y="5318125"/>
          <p14:tracePt t="6011" x="6257925" y="5318125"/>
          <p14:tracePt t="6018" x="6232525" y="5343525"/>
          <p14:tracePt t="6027" x="6219825" y="5356225"/>
          <p14:tracePt t="6031" x="6207125" y="5368925"/>
          <p14:tracePt t="6054" x="6194425" y="5368925"/>
          <p14:tracePt t="6057" x="6181725" y="5381625"/>
          <p14:tracePt t="6074" x="6181725" y="5394325"/>
          <p14:tracePt t="6083" x="6169025" y="5394325"/>
          <p14:tracePt t="6098" x="6157913" y="5394325"/>
          <p14:tracePt t="6108" x="6157913" y="5407025"/>
          <p14:tracePt t="6114" x="6132513" y="5407025"/>
          <p14:tracePt t="6124" x="6132513" y="5418138"/>
          <p14:tracePt t="6134" x="6107113" y="5418138"/>
          <p14:tracePt t="6140" x="6094413" y="5443538"/>
          <p14:tracePt t="6148" x="6081713" y="5443538"/>
          <p14:tracePt t="6154" x="6081713" y="5456238"/>
          <p14:tracePt t="6166" x="6069013" y="5456238"/>
          <p14:tracePt t="6210" x="6069013" y="5468938"/>
          <p14:tracePt t="6391" x="6069013" y="5481638"/>
          <p14:tracePt t="6471" x="6094413" y="5481638"/>
          <p14:tracePt t="6478" x="6094413" y="5468938"/>
          <p14:tracePt t="6488" x="6107113" y="5443538"/>
          <p14:tracePt t="6495" x="6119813" y="5430838"/>
          <p14:tracePt t="6504" x="6132513" y="5418138"/>
          <p14:tracePt t="6509" x="6145213" y="5407025"/>
          <p14:tracePt t="6520" x="6145213" y="5394325"/>
          <p14:tracePt t="6530" x="6169025" y="5368925"/>
          <p14:tracePt t="6534" x="6181725" y="5343525"/>
          <p14:tracePt t="6544" x="6194425" y="5330825"/>
          <p14:tracePt t="6549" x="6207125" y="5305425"/>
          <p14:tracePt t="6560" x="6207125" y="5281613"/>
          <p14:tracePt t="6570" x="6219825" y="5256213"/>
          <p14:tracePt t="6574" x="6232525" y="5205413"/>
          <p14:tracePt t="6583" x="6257925" y="5130800"/>
          <p14:tracePt t="6590" x="6281738" y="5043488"/>
          <p14:tracePt t="6600" x="6307138" y="4943475"/>
          <p14:tracePt t="6610" x="6332538" y="4843463"/>
          <p14:tracePt t="6616" x="6357938" y="4718050"/>
          <p14:tracePt t="6626" x="6381750" y="4579938"/>
          <p14:tracePt t="6630" x="6407150" y="4443413"/>
          <p14:tracePt t="6640" x="6445250" y="4305300"/>
          <p14:tracePt t="6650" x="6457950" y="4179888"/>
          <p14:tracePt t="6657" x="6470650" y="4029075"/>
          <p14:tracePt t="6666" x="6470650" y="3879850"/>
          <p14:tracePt t="6670" x="6470650" y="3716338"/>
          <p14:tracePt t="6680" x="6470650" y="3567113"/>
          <p14:tracePt t="6691" x="6470650" y="3390900"/>
          <p14:tracePt t="6696" x="6470650" y="3267075"/>
          <p14:tracePt t="6707" x="6457950" y="3141663"/>
          <p14:tracePt t="6710" x="6432550" y="3041650"/>
          <p14:tracePt t="6721" x="6407150" y="2952750"/>
          <p14:tracePt t="6733" x="6394450" y="2852738"/>
          <p14:tracePt t="6738" x="6370638" y="2765425"/>
          <p14:tracePt t="6746" x="6357938" y="2678113"/>
          <p14:tracePt t="6752" x="6332538" y="2603500"/>
          <p14:tracePt t="6763" x="6319838" y="2527300"/>
          <p14:tracePt t="6772" x="6307138" y="2478088"/>
          <p14:tracePt t="6776" x="6294438" y="2439988"/>
          <p14:tracePt t="6786" x="6294438" y="2414588"/>
          <p14:tracePt t="6792" x="6281738" y="2390775"/>
          <p14:tracePt t="6802" x="6281738" y="2365375"/>
          <p14:tracePt t="6816" x="6281738" y="2352675"/>
          <p14:tracePt t="6826" x="6281738" y="2339975"/>
          <p14:tracePt t="6836" x="6281738" y="2327275"/>
          <p14:tracePt t="6842" x="6269038" y="2314575"/>
          <p14:tracePt t="6858" x="6257925" y="2290763"/>
          <p14:tracePt t="6868" x="6257925" y="2278063"/>
          <p14:tracePt t="6873" x="6257925" y="2252663"/>
          <p14:tracePt t="6882" x="6257925" y="2239963"/>
          <p14:tracePt t="6905" x="6257925" y="2214563"/>
          <p14:tracePt t="6908" x="6245225" y="2178050"/>
          <p14:tracePt t="6912" x="6245225" y="2165350"/>
          <p14:tracePt t="6922" x="6245225" y="2152650"/>
          <p14:tracePt t="6932" x="6232525" y="2127250"/>
          <p14:tracePt t="6940" x="6232525" y="2089150"/>
          <p14:tracePt t="6948" x="6219825" y="2065338"/>
          <p14:tracePt t="6952" x="6219825" y="2052638"/>
          <p14:tracePt t="6962" x="6207125" y="2027238"/>
          <p14:tracePt t="6974" x="6194425" y="2001838"/>
          <p14:tracePt t="6982" x="6194425" y="1978025"/>
          <p14:tracePt t="6986" x="6194425" y="1965325"/>
          <p14:tracePt t="6995" x="6181725" y="1952625"/>
          <p14:tracePt t="7011" x="6181725" y="1939925"/>
          <p14:tracePt t="7022" x="6169025" y="1939925"/>
          <p14:tracePt t="7041" x="6169025" y="1927225"/>
          <p14:tracePt t="7061" x="6169025" y="1914525"/>
          <p14:tracePt t="7066" x="6169025" y="1901825"/>
          <p14:tracePt t="7077" x="6157913" y="1889125"/>
          <p14:tracePt t="7081" x="6157913" y="1876425"/>
          <p14:tracePt t="7091" x="6157913" y="1852613"/>
          <p14:tracePt t="7101" x="6157913" y="1839913"/>
          <p14:tracePt t="7108" x="6157913" y="1814513"/>
          <p14:tracePt t="7118" x="6157913" y="1801813"/>
          <p14:tracePt t="7121" x="6157913" y="1776413"/>
          <p14:tracePt t="7138" x="6157913" y="1765300"/>
          <p14:tracePt t="7147" x="6157913" y="1752600"/>
          <p14:tracePt t="7224" x="6157913" y="1739900"/>
          <p14:tracePt t="7228" x="6157913" y="1714500"/>
          <p14:tracePt t="7237" x="6157913" y="1701800"/>
          <p14:tracePt t="7243" x="6145213" y="1676400"/>
          <p14:tracePt t="7255" x="6132513" y="1663700"/>
          <p14:tracePt t="7264" x="6132513" y="1639888"/>
          <p14:tracePt t="7267" x="6132513" y="1627188"/>
          <p14:tracePt t="7278" x="6132513" y="1614488"/>
          <p14:tracePt t="7284" x="6132513" y="1589088"/>
          <p14:tracePt t="7304" x="6132513" y="1576388"/>
          <p14:tracePt t="7310" x="6132513" y="1563688"/>
          <p14:tracePt t="7324" x="6132513" y="1539875"/>
          <p14:tracePt t="7684" x="6132513" y="1552575"/>
          <p14:tracePt t="7688" x="6132513" y="1576388"/>
          <p14:tracePt t="7699" x="6132513" y="1589088"/>
          <p14:tracePt t="7708" x="6145213" y="1601788"/>
          <p14:tracePt t="7713" x="6145213" y="1614488"/>
          <p14:tracePt t="7723" x="6145213" y="1627188"/>
          <p14:tracePt t="7728" x="6145213" y="1639888"/>
          <p14:tracePt t="7900" x="6157913" y="1652588"/>
          <p14:tracePt t="7910" x="6157913" y="1663700"/>
          <p14:tracePt t="7914" x="6169025" y="1676400"/>
          <p14:tracePt t="7924" x="6181725" y="1689100"/>
          <p14:tracePt t="7930" x="6181725" y="1701800"/>
          <p14:tracePt t="7951" x="6181725" y="1714500"/>
          <p14:tracePt t="7955" x="6194425" y="1714500"/>
          <p14:tracePt t="7982" x="6194425" y="1727200"/>
          <p14:tracePt t="8006" x="6207125" y="1739900"/>
          <p14:tracePt t="8012" x="6207125" y="1752600"/>
          <p14:tracePt t="8022" x="6207125" y="1765300"/>
          <p14:tracePt t="8030" x="6219825" y="1776413"/>
          <p14:tracePt t="8039" x="6219825" y="1789113"/>
          <p14:tracePt t="8050" x="6232525" y="1801813"/>
          <p14:tracePt t="8086" x="6245225" y="1801813"/>
          <p14:tracePt t="8109" x="6257925" y="1801813"/>
          <p14:tracePt t="8126" x="6281738" y="1801813"/>
          <p14:tracePt t="8141" x="6294438" y="1801813"/>
          <p14:tracePt t="8155" x="6307138" y="1801813"/>
          <p14:tracePt t="8165" x="6319838" y="1801813"/>
          <p14:tracePt t="8172" x="6332538" y="1801813"/>
          <p14:tracePt t="8191" x="6357938" y="1814513"/>
          <p14:tracePt t="8206" x="6370638" y="1814513"/>
          <p14:tracePt t="8212" x="6381750" y="1814513"/>
          <p14:tracePt t="8222" x="6394450" y="1814513"/>
          <p14:tracePt t="8238" x="6407150" y="1814513"/>
          <p14:tracePt t="8249" x="6419850" y="1814513"/>
          <p14:tracePt t="8252" x="6419850" y="1801813"/>
          <p14:tracePt t="8261" x="6432550" y="1801813"/>
          <p14:tracePt t="8277" x="6445250" y="1801813"/>
          <p14:tracePt t="8291" x="6457950" y="1801813"/>
          <p14:tracePt t="8311" x="6470650" y="1801813"/>
          <p14:tracePt t="8318" x="6483350" y="1801813"/>
          <p14:tracePt t="8328" x="6494463" y="1801813"/>
          <p14:tracePt t="8341" x="6519863" y="1814513"/>
          <p14:tracePt t="8353" x="6532563" y="1814513"/>
          <p14:tracePt t="8358" x="6545263" y="1827213"/>
          <p14:tracePt t="8369" x="6570663" y="1827213"/>
          <p14:tracePt t="8373" x="6594475" y="1839913"/>
          <p14:tracePt t="8384" x="6607175" y="1852613"/>
          <p14:tracePt t="8394" x="6619875" y="1852613"/>
          <p14:tracePt t="8398" x="6645275" y="1852613"/>
          <p14:tracePt t="8408" x="6657975" y="1865313"/>
          <p14:tracePt t="8414" x="6657975" y="1876425"/>
          <p14:tracePt t="8423" x="6670675" y="1876425"/>
          <p14:tracePt t="8480" x="6683375" y="1876425"/>
          <p14:tracePt t="8504" x="6696075" y="1889125"/>
          <p14:tracePt t="8515" x="6707188" y="1889125"/>
          <p14:tracePt t="8746" x="6707188" y="1914525"/>
          <p14:tracePt t="8756" x="6707188" y="1927225"/>
          <p14:tracePt t="8772" x="6696075" y="1939925"/>
          <p14:tracePt t="8776" x="6696075" y="1952625"/>
          <p14:tracePt t="8796" x="6683375" y="1965325"/>
          <p14:tracePt t="8852" x="6683375" y="1978025"/>
          <p14:tracePt t="8881" x="6670675" y="1978025"/>
          <p14:tracePt t="8924" x="6670675" y="1989138"/>
          <p14:tracePt t="9101" x="6657975" y="2001838"/>
          <p14:tracePt t="9110" x="6645275" y="2014538"/>
          <p14:tracePt t="9123" x="6645275" y="2039938"/>
          <p14:tracePt t="9134" x="6632575" y="2039938"/>
          <p14:tracePt t="9160" x="6619875" y="2052638"/>
          <p14:tracePt t="9245" x="6607175" y="2052638"/>
          <p14:tracePt t="9265" x="6607175" y="2039938"/>
          <p14:tracePt t="9271" x="6607175" y="2027238"/>
          <p14:tracePt t="9281" x="6607175" y="2001838"/>
          <p14:tracePt t="9285" x="6607175" y="1989138"/>
          <p14:tracePt t="9296" x="6607175" y="1965325"/>
          <p14:tracePt t="9303" x="6607175" y="1939925"/>
          <p14:tracePt t="9312" x="6607175" y="1914525"/>
          <p14:tracePt t="9322" x="6607175" y="1889125"/>
          <p14:tracePt t="9326" x="6607175" y="1876425"/>
          <p14:tracePt t="9336" x="6607175" y="1852613"/>
          <p14:tracePt t="9342" x="6607175" y="1839913"/>
          <p14:tracePt t="9352" x="6607175" y="1827213"/>
          <p14:tracePt t="9362" x="6607175" y="1801813"/>
          <p14:tracePt t="9375" x="6607175" y="1789113"/>
          <p14:tracePt t="9448" x="6607175" y="1776413"/>
          <p14:tracePt t="9463" x="6607175" y="1752600"/>
          <p14:tracePt t="9472" x="6594475" y="1739900"/>
          <p14:tracePt t="9483" x="6583363" y="1727200"/>
          <p14:tracePt t="9488" x="6583363" y="1701800"/>
          <p14:tracePt t="9499" x="6570663" y="1689100"/>
          <p14:tracePt t="9504" x="6557963" y="1663700"/>
          <p14:tracePt t="9514" x="6557963" y="1652588"/>
          <p14:tracePt t="9524" x="6557963" y="1627188"/>
          <p14:tracePt t="9528" x="6545263" y="1614488"/>
          <p14:tracePt t="9537" x="6532563" y="1601788"/>
          <p14:tracePt t="9544" x="6532563" y="1563688"/>
          <p14:tracePt t="9553" x="6507163" y="1539875"/>
          <p14:tracePt t="9568" x="6470650" y="1476375"/>
          <p14:tracePt t="9578" x="6457950" y="1450975"/>
          <p14:tracePt t="9584" x="6445250" y="1427163"/>
          <p14:tracePt t="9594" x="6432550" y="1401763"/>
          <p14:tracePt t="9603" x="6419850" y="1389063"/>
          <p14:tracePt t="9620" x="6407150" y="1363663"/>
          <p14:tracePt t="9632" x="6394450" y="1363663"/>
          <p14:tracePt t="9642" x="6394450" y="1350963"/>
          <p14:tracePt t="9844" x="6370638" y="1350963"/>
          <p14:tracePt t="9853" x="6345238" y="1350963"/>
          <p14:tracePt t="9860" x="6319838" y="1376363"/>
          <p14:tracePt t="9870" x="6307138" y="1376363"/>
          <p14:tracePt t="9874" x="6281738" y="1401763"/>
          <p14:tracePt t="9899" x="6245225" y="1427163"/>
          <p14:tracePt t="9901" x="6232525" y="1439863"/>
          <p14:tracePt t="9909" x="6219825" y="1450975"/>
          <p14:tracePt t="9913" x="6207125" y="1450975"/>
          <p14:tracePt t="9923" x="6194425" y="1476375"/>
          <p14:tracePt t="9933" x="6181725" y="1476375"/>
          <p14:tracePt t="9939" x="6169025" y="1501775"/>
          <p14:tracePt t="9967" x="6157913" y="1514475"/>
          <p14:tracePt t="10869" x="6145213" y="1514475"/>
          <p14:tracePt t="10874" x="6132513" y="1514475"/>
          <p14:tracePt t="10885" x="6119813" y="1514475"/>
          <p14:tracePt t="11657" x="6119813" y="1501775"/>
          <p14:tracePt t="17082" x="6107113" y="1501775"/>
          <p14:tracePt t="21078" x="6119813" y="1501775"/>
          <p14:tracePt t="21088" x="6132513" y="1501775"/>
          <p14:tracePt t="21092" x="6145213" y="1501775"/>
          <p14:tracePt t="21108" x="6157913" y="1501775"/>
          <p14:tracePt t="21118" x="6169025" y="1501775"/>
          <p14:tracePt t="21129" x="6181725" y="1501775"/>
          <p14:tracePt t="21142" x="6194425" y="1501775"/>
          <p14:tracePt t="21148" x="6207125" y="1501775"/>
          <p14:tracePt t="21158" x="6219825" y="1501775"/>
          <p14:tracePt t="21169" x="6232525" y="1501775"/>
          <p14:tracePt t="21185" x="6257925" y="1527175"/>
          <p14:tracePt t="21188" x="6269038" y="1527175"/>
          <p14:tracePt t="21199" x="6281738" y="1527175"/>
          <p14:tracePt t="21208" x="6319838" y="1539875"/>
          <p14:tracePt t="21216" x="6332538" y="1552575"/>
          <p14:tracePt t="21224" x="6381750" y="1576388"/>
          <p14:tracePt t="21229" x="6407150" y="1589088"/>
          <p14:tracePt t="21237" x="6432550" y="1589088"/>
          <p14:tracePt t="21247" x="6445250" y="1601788"/>
          <p14:tracePt t="21253" x="6470650" y="1601788"/>
          <p14:tracePt t="21263" x="6494463" y="1614488"/>
          <p14:tracePt t="21267" x="6519863" y="1614488"/>
          <p14:tracePt t="21280" x="6532563" y="1627188"/>
          <p14:tracePt t="21289" x="6557963" y="1627188"/>
          <p14:tracePt t="21293" x="6583363" y="1627188"/>
          <p14:tracePt t="21303" x="6607175" y="1639888"/>
          <p14:tracePt t="21310" x="6632575" y="1639888"/>
          <p14:tracePt t="21320" x="6645275" y="1639888"/>
          <p14:tracePt t="21330" x="6670675" y="1639888"/>
          <p14:tracePt t="21333" x="6696075" y="1639888"/>
          <p14:tracePt t="21344" x="6696075" y="1652588"/>
          <p14:tracePt t="21350" x="6707188" y="1652588"/>
          <p14:tracePt t="21374" x="6719888" y="1652588"/>
          <p14:tracePt t="21384" x="6732588" y="1652588"/>
          <p14:tracePt t="21400" x="6745288" y="1652588"/>
          <p14:tracePt t="21410" x="6757988" y="1652588"/>
          <p14:tracePt t="21416" x="6783388" y="1652588"/>
          <p14:tracePt t="21426" x="6807200" y="1652588"/>
          <p14:tracePt t="21430" x="6845300" y="1639888"/>
          <p14:tracePt t="21440" x="6883400" y="1639888"/>
          <p14:tracePt t="21450" x="6908800" y="1614488"/>
          <p14:tracePt t="21456" x="6945313" y="1614488"/>
          <p14:tracePt t="21466" x="6970713" y="1614488"/>
          <p14:tracePt t="21470" x="7008813" y="1601788"/>
          <p14:tracePt t="21482" x="7032625" y="1601788"/>
          <p14:tracePt t="21490" x="7070725" y="1601788"/>
          <p14:tracePt t="21498" x="7108825" y="1589088"/>
          <p14:tracePt t="21506" x="7132638" y="1589088"/>
          <p14:tracePt t="21512" x="7158038" y="1576388"/>
          <p14:tracePt t="21521" x="7170738" y="1576388"/>
          <p14:tracePt t="21531" x="7183438" y="1576388"/>
          <p14:tracePt t="21546" x="7196138" y="1576388"/>
          <p14:tracePt t="21551" x="7196138" y="1563688"/>
          <p14:tracePt t="21571" x="7208838" y="1563688"/>
          <p14:tracePt t="21591" x="7221538" y="1563688"/>
          <p14:tracePt t="21602" x="7232650" y="1563688"/>
          <p14:tracePt t="21629" x="7245350" y="1563688"/>
          <p14:tracePt t="21632" x="7258050" y="1563688"/>
          <p14:tracePt t="21642" x="7270750" y="1563688"/>
          <p14:tracePt t="21652" x="7283450" y="1563688"/>
          <p14:tracePt t="21658" x="7296150" y="1563688"/>
          <p14:tracePt t="21668" x="7321550" y="1563688"/>
          <p14:tracePt t="21672" x="7334250" y="1563688"/>
          <p14:tracePt t="21682" x="7345363" y="1563688"/>
          <p14:tracePt t="21698" x="7370763" y="1563688"/>
          <p14:tracePt t="21708" x="7383463" y="1563688"/>
          <p14:tracePt t="21712" x="7396163" y="1563688"/>
          <p14:tracePt t="21721" x="7408863" y="1563688"/>
          <p14:tracePt t="21734" x="7421563" y="1563688"/>
          <p14:tracePt t="21738" x="7446963" y="1563688"/>
          <p14:tracePt t="21747" x="7458075" y="1563688"/>
          <p14:tracePt t="21753" x="7483475" y="1563688"/>
          <p14:tracePt t="21764" x="7508875" y="1563688"/>
          <p14:tracePt t="21774" x="7521575" y="1563688"/>
          <p14:tracePt t="21778" x="7534275" y="1563688"/>
          <p14:tracePt t="21788" x="7546975" y="1563688"/>
          <p14:tracePt t="21794" x="7558088" y="1563688"/>
          <p14:tracePt t="21818" x="7570788" y="1563688"/>
          <p14:tracePt t="21828" x="7583488" y="1563688"/>
          <p14:tracePt t="21854" x="7596188" y="1563688"/>
          <p14:tracePt t="21870" x="7608888" y="1563688"/>
          <p14:tracePt t="21874" x="7621588" y="1563688"/>
          <p14:tracePt t="21890" x="7634288" y="1563688"/>
          <p14:tracePt t="21899" x="7646988" y="1563688"/>
          <p14:tracePt t="21916" x="7670800" y="1563688"/>
          <p14:tracePt t="21939" x="7683500" y="1563688"/>
          <p14:tracePt t="22002" x="7696200" y="1563688"/>
          <p14:tracePt t="22031" x="7708900" y="1563688"/>
          <p14:tracePt t="22092" x="7721600" y="1563688"/>
          <p14:tracePt t="22152" x="7734300" y="1563688"/>
          <p14:tracePt t="22182" x="7747000" y="1563688"/>
          <p14:tracePt t="22208" x="7759700" y="1563688"/>
          <p14:tracePt t="22224" x="7770813" y="1563688"/>
          <p14:tracePt t="22263" x="7783513" y="1563688"/>
          <p14:tracePt t="22586" x="7770813" y="1563688"/>
          <p14:tracePt t="22596" x="7747000" y="1552575"/>
          <p14:tracePt t="22607" x="7708900" y="1552575"/>
          <p14:tracePt t="22613" x="7670800" y="1552575"/>
          <p14:tracePt t="22616" x="7596188" y="1552575"/>
          <p14:tracePt t="22628" x="7534275" y="1552575"/>
          <p14:tracePt t="22637" x="7458075" y="1552575"/>
          <p14:tracePt t="22642" x="7396163" y="1552575"/>
          <p14:tracePt t="22652" x="7345363" y="1552575"/>
          <p14:tracePt t="22659" x="7283450" y="1552575"/>
          <p14:tracePt t="22669" x="7258050" y="1552575"/>
          <p14:tracePt t="22678" x="7221538" y="1552575"/>
          <p14:tracePt t="22681" x="7183438" y="1552575"/>
          <p14:tracePt t="22692" x="7108825" y="1539875"/>
          <p14:tracePt t="22697" x="7083425" y="1539875"/>
          <p14:tracePt t="22708" x="7045325" y="1539875"/>
          <p14:tracePt t="22718" x="6996113" y="1539875"/>
          <p14:tracePt t="22721" x="6958013" y="1539875"/>
          <p14:tracePt t="22731" x="6919913" y="1539875"/>
          <p14:tracePt t="22738" x="6858000" y="1527175"/>
          <p14:tracePt t="22748" x="6783388" y="1514475"/>
          <p14:tracePt t="22758" x="6707188" y="1514475"/>
          <p14:tracePt t="22761" x="6657975" y="1501775"/>
          <p14:tracePt t="22774" x="6607175" y="1489075"/>
          <p14:tracePt t="22777" x="6570663" y="1489075"/>
          <p14:tracePt t="22787" x="6545263" y="1489075"/>
          <p14:tracePt t="22798" x="6507163" y="1476375"/>
          <p14:tracePt t="22803" x="6494463" y="1476375"/>
          <p14:tracePt t="22817" x="6483350" y="1476375"/>
          <p14:tracePt t="22837" x="6470650" y="1476375"/>
          <p14:tracePt t="22844" x="6457950" y="1476375"/>
          <p14:tracePt t="22854" x="6432550" y="1476375"/>
          <p14:tracePt t="22858" x="6407150" y="1476375"/>
          <p14:tracePt t="22878" x="6345238" y="1476375"/>
          <p14:tracePt t="22883" x="6307138" y="1463675"/>
          <p14:tracePt t="22894" x="6257925" y="1463675"/>
          <p14:tracePt t="22901" x="6232525" y="1463675"/>
          <p14:tracePt t="22912" x="6194425" y="1463675"/>
          <p14:tracePt t="22920" x="6169025" y="1463675"/>
          <p14:tracePt t="22924" x="6145213" y="1463675"/>
          <p14:tracePt t="22934" x="6132513" y="1463675"/>
          <p14:tracePt t="22940" x="6119813" y="1463675"/>
          <p14:tracePt t="22949" x="6107113" y="1463675"/>
          <p14:tracePt t="22963" x="6094413" y="1463675"/>
          <p14:tracePt t="23000" x="6081713" y="1463675"/>
          <p14:tracePt t="23337" x="6145213" y="1463675"/>
          <p14:tracePt t="23342" x="6257925" y="1489075"/>
          <p14:tracePt t="23354" x="6394450" y="1501775"/>
          <p14:tracePt t="23364" x="6532563" y="1514475"/>
          <p14:tracePt t="23368" x="6696075" y="1527175"/>
          <p14:tracePt t="23377" x="6870700" y="1563688"/>
          <p14:tracePt t="23383" x="7032625" y="1576388"/>
          <p14:tracePt t="23393" x="7321550" y="1601788"/>
          <p14:tracePt t="23404" x="7434263" y="1627188"/>
          <p14:tracePt t="23407" x="7508875" y="1627188"/>
          <p14:tracePt t="23418" x="7558088" y="1627188"/>
          <p14:tracePt t="23424" x="7583488" y="1627188"/>
          <p14:tracePt t="23434" x="7596188" y="1627188"/>
          <p14:tracePt t="23443" x="7608888" y="1627188"/>
          <p14:tracePt t="23545" x="7621588" y="1627188"/>
          <p14:tracePt t="23564" x="7634288" y="1627188"/>
          <p14:tracePt t="23621" x="7646988" y="1627188"/>
          <p14:tracePt t="23626" x="7670800" y="1614488"/>
          <p14:tracePt t="23636" x="7696200" y="1601788"/>
          <p14:tracePt t="23646" x="7721600" y="1589088"/>
          <p14:tracePt t="23649" x="7747000" y="1563688"/>
          <p14:tracePt t="23660" x="7770813" y="1552575"/>
          <p14:tracePt t="23666" x="7796213" y="1539875"/>
          <p14:tracePt t="23676" x="7808913" y="1527175"/>
          <p14:tracePt t="23685" x="7834313" y="1527175"/>
          <p14:tracePt t="23690" x="7847013" y="1527175"/>
          <p14:tracePt t="23701" x="7872413" y="1514475"/>
          <p14:tracePt t="23706" x="7896225" y="1501775"/>
          <p14:tracePt t="23715" x="7921625" y="1501775"/>
          <p14:tracePt t="23726" x="7921625" y="1489075"/>
          <p14:tracePt t="23731" x="7934325" y="1489075"/>
          <p14:tracePt t="23742" x="7947025" y="1476375"/>
          <p14:tracePt t="23771" x="7959725" y="1476375"/>
          <p14:tracePt t="23811" x="7972425" y="1476375"/>
          <p14:tracePt t="23838" x="7983538" y="1476375"/>
          <p14:tracePt t="23851" x="7996238" y="1476375"/>
          <p14:tracePt t="23867" x="8008938" y="1476375"/>
          <p14:tracePt t="23878" x="8008938" y="1489075"/>
          <p14:tracePt t="23892" x="8021638" y="1489075"/>
          <p14:tracePt t="23918" x="8034338" y="1489075"/>
          <p14:tracePt t="23944" x="8047038" y="1489075"/>
          <p14:tracePt t="23948" x="8047038" y="1501775"/>
          <p14:tracePt t="23968" x="8059738" y="1501775"/>
          <p14:tracePt t="23976" x="8059738" y="1514475"/>
          <p14:tracePt t="23982" x="8072438" y="1514475"/>
          <p14:tracePt t="23992" x="8072438" y="1527175"/>
          <p14:tracePt t="23997" x="8072438" y="1539875"/>
          <p14:tracePt t="24007" x="8085138" y="1539875"/>
          <p14:tracePt t="24016" x="8085138" y="1552575"/>
          <p14:tracePt t="24038" x="8096250" y="1552575"/>
          <p14:tracePt t="24381" x="8085138" y="1552575"/>
          <p14:tracePt t="24386" x="8072438" y="1552575"/>
          <p14:tracePt t="24397" x="8059738" y="1552575"/>
          <p14:tracePt t="24400" x="8034338" y="1552575"/>
          <p14:tracePt t="24420" x="8008938" y="1539875"/>
          <p14:tracePt t="24430" x="7996238" y="1539875"/>
          <p14:tracePt t="24436" x="7959725" y="1539875"/>
          <p14:tracePt t="24441" x="7947025" y="1539875"/>
          <p14:tracePt t="24450" x="7921625" y="1539875"/>
          <p14:tracePt t="24460" x="7896225" y="1539875"/>
          <p14:tracePt t="24466" x="7872413" y="1539875"/>
          <p14:tracePt t="24476" x="7847013" y="1539875"/>
          <p14:tracePt t="24480" x="7821613" y="1539875"/>
          <p14:tracePt t="24490" x="7783513" y="1539875"/>
          <p14:tracePt t="24502" x="7759700" y="1539875"/>
          <p14:tracePt t="24508" x="7721600" y="1539875"/>
          <p14:tracePt t="24516" x="7683500" y="1539875"/>
          <p14:tracePt t="24522" x="7621588" y="1527175"/>
          <p14:tracePt t="24532" x="7558088" y="1527175"/>
          <p14:tracePt t="24542" x="7421563" y="1514475"/>
          <p14:tracePt t="24546" x="7345363" y="1501775"/>
          <p14:tracePt t="24558" x="7283450" y="1489075"/>
          <p14:tracePt t="24561" x="7208838" y="1489075"/>
          <p14:tracePt t="24571" x="7158038" y="1489075"/>
          <p14:tracePt t="24581" x="7132638" y="1476375"/>
          <p14:tracePt t="24586" x="7121525" y="1476375"/>
          <p14:tracePt t="24596" x="7108825" y="1476375"/>
          <p14:tracePt t="24601" x="7096125" y="1476375"/>
          <p14:tracePt t="24628" x="7083425" y="1476375"/>
          <p14:tracePt t="24638" x="7070725" y="1476375"/>
          <p14:tracePt t="24641" x="7058025" y="1476375"/>
          <p14:tracePt t="24651" x="7032625" y="1476375"/>
          <p14:tracePt t="24662" x="7008813" y="1476375"/>
          <p14:tracePt t="24668" x="6970713" y="1476375"/>
          <p14:tracePt t="24678" x="6919913" y="1476375"/>
          <p14:tracePt t="24682" x="6858000" y="1476375"/>
          <p14:tracePt t="24691" x="6796088" y="1476375"/>
          <p14:tracePt t="24702" x="6745288" y="1476375"/>
          <p14:tracePt t="24708" x="6670675" y="1463675"/>
          <p14:tracePt t="24718" x="6619875" y="1463675"/>
          <p14:tracePt t="24722" x="6570663" y="1463675"/>
          <p14:tracePt t="24735" x="6532563" y="1450975"/>
          <p14:tracePt t="24744" x="6494463" y="1450975"/>
          <p14:tracePt t="24748" x="6483350" y="1450975"/>
          <p14:tracePt t="24757" x="6470650" y="1439863"/>
          <p14:tracePt t="24764" x="6457950" y="1439863"/>
          <p14:tracePt t="24980" x="6470650" y="1439863"/>
          <p14:tracePt t="24990" x="6583363" y="1439863"/>
          <p14:tracePt t="25000" x="6719888" y="1450975"/>
          <p14:tracePt t="25005" x="6945313" y="1463675"/>
          <p14:tracePt t="25016" x="7083425" y="1489075"/>
          <p14:tracePt t="25020" x="7183438" y="1527175"/>
          <p14:tracePt t="25036" x="7270750" y="1539875"/>
          <p14:tracePt t="25039" x="7358063" y="1563688"/>
          <p14:tracePt t="25046" x="7434263" y="1563688"/>
          <p14:tracePt t="25056" x="7470775" y="1589088"/>
          <p14:tracePt t="25060" x="7508875" y="1601788"/>
          <p14:tracePt t="25070" x="7521575" y="1614488"/>
          <p14:tracePt t="25082" x="7546975" y="1614488"/>
          <p14:tracePt t="25086" x="7558088" y="1614488"/>
          <p14:tracePt t="25096" x="7570788" y="1627188"/>
          <p14:tracePt t="25112" x="7583488" y="1627188"/>
          <p14:tracePt t="25125" x="7596188" y="1627188"/>
          <p14:tracePt t="25151" x="7608888" y="1627188"/>
          <p14:tracePt t="25161" x="7621588" y="1652588"/>
          <p14:tracePt t="25166" x="7634288" y="1652588"/>
          <p14:tracePt t="25181" x="7659688" y="1652588"/>
          <p14:tracePt t="25201" x="7670800" y="1652588"/>
          <p14:tracePt t="25231" x="7683500" y="1652588"/>
          <p14:tracePt t="25247" x="7696200" y="1652588"/>
          <p14:tracePt t="25301" x="7708900" y="1652588"/>
          <p14:tracePt t="25314" x="7721600" y="1639888"/>
          <p14:tracePt t="25323" x="7747000" y="1639888"/>
          <p14:tracePt t="25327" x="7796213" y="1601788"/>
          <p14:tracePt t="25338" x="7821613" y="1589088"/>
          <p14:tracePt t="25343" x="7859713" y="1563688"/>
          <p14:tracePt t="25355" x="7883525" y="1539875"/>
          <p14:tracePt t="25364" x="7921625" y="1527175"/>
          <p14:tracePt t="25368" x="7947025" y="1501775"/>
          <p14:tracePt t="25378" x="7972425" y="1489075"/>
          <p14:tracePt t="25384" x="7983538" y="1476375"/>
          <p14:tracePt t="25394" x="7996238" y="1463675"/>
          <p14:tracePt t="25405" x="8008938" y="1463675"/>
          <p14:tracePt t="25408" x="8008938" y="1450975"/>
          <p14:tracePt t="25505" x="8021638" y="1450975"/>
          <p14:tracePt t="25596" x="8034338" y="1450975"/>
          <p14:tracePt t="25626" x="8047038" y="1450975"/>
          <p14:tracePt t="25646" x="8059738" y="1450975"/>
          <p14:tracePt t="25666" x="8059738" y="1463675"/>
          <p14:tracePt t="25675" x="8072438" y="1463675"/>
          <p14:tracePt t="25716" x="8085138" y="1463675"/>
          <p14:tracePt t="25756" x="8085138" y="1476375"/>
          <p14:tracePt t="25772" x="8085138" y="1489075"/>
          <p14:tracePt t="25788" x="8085138" y="1501775"/>
          <p14:tracePt t="25798" x="8085138" y="1514475"/>
          <p14:tracePt t="25822" x="8085138" y="1527175"/>
          <p14:tracePt t="25848" x="8072438" y="1527175"/>
          <p14:tracePt t="25893" x="8072438" y="1539875"/>
          <p14:tracePt t="25903" x="8059738" y="1539875"/>
          <p14:tracePt t="25908" x="8047038" y="1539875"/>
          <p14:tracePt t="25928" x="8021638" y="1552575"/>
          <p14:tracePt t="25934" x="8008938" y="1552575"/>
          <p14:tracePt t="25948" x="7947025" y="1576388"/>
          <p14:tracePt t="25957" x="7908925" y="1589088"/>
          <p14:tracePt t="25968" x="7883525" y="1614488"/>
          <p14:tracePt t="25973" x="7859713" y="1627188"/>
          <p14:tracePt t="25984" x="7821613" y="1639888"/>
          <p14:tracePt t="25989" x="7783513" y="1663700"/>
          <p14:tracePt t="25998" x="7770813" y="1663700"/>
          <p14:tracePt t="26010" x="7759700" y="1663700"/>
          <p14:tracePt t="26014" x="7747000" y="1663700"/>
          <p14:tracePt t="26023" x="7734300" y="1689100"/>
          <p14:tracePt t="26049" x="7721600" y="1689100"/>
          <p14:tracePt t="26070" x="7696200" y="1689100"/>
          <p14:tracePt t="26080" x="7683500" y="1689100"/>
          <p14:tracePt t="26090" x="7659688" y="1689100"/>
          <p14:tracePt t="26093" x="7634288" y="1701800"/>
          <p14:tracePt t="26105" x="7608888" y="1714500"/>
          <p14:tracePt t="26110" x="7583488" y="1727200"/>
          <p14:tracePt t="26120" x="7558088" y="1739900"/>
          <p14:tracePt t="26129" x="7521575" y="1752600"/>
          <p14:tracePt t="26136" x="7496175" y="1752600"/>
          <p14:tracePt t="26145" x="7470775" y="1765300"/>
          <p14:tracePt t="26149" x="7458075" y="1765300"/>
          <p14:tracePt t="26160" x="7434263" y="1776413"/>
          <p14:tracePt t="26170" x="7421563" y="1776413"/>
          <p14:tracePt t="26176" x="7396163" y="1776413"/>
          <p14:tracePt t="26190" x="7383463" y="1776413"/>
          <p14:tracePt t="26216" x="7383463" y="1789113"/>
          <p14:tracePt t="26411" x="7396163" y="1789113"/>
          <p14:tracePt t="26417" x="7421563" y="1789113"/>
          <p14:tracePt t="26428" x="7434263" y="1789113"/>
          <p14:tracePt t="26431" x="7446963" y="1789113"/>
          <p14:tracePt t="26441" x="7458075" y="1776413"/>
          <p14:tracePt t="26458" x="7470775" y="1765300"/>
          <p14:tracePt t="26474" x="7483475" y="1765300"/>
          <p14:tracePt t="26486" x="7496175" y="1765300"/>
          <p14:tracePt t="26495" x="7508875" y="1765300"/>
          <p14:tracePt t="26498" x="7521575" y="1765300"/>
          <p14:tracePt t="26508" x="7534275" y="1765300"/>
          <p14:tracePt t="26513" x="7546975" y="1765300"/>
          <p14:tracePt t="26524" x="7558088" y="1765300"/>
          <p14:tracePt t="26534" x="7570788" y="1765300"/>
          <p14:tracePt t="26537" x="7583488" y="1765300"/>
          <p14:tracePt t="26553" x="7634288" y="1752600"/>
          <p14:tracePt t="26564" x="7670800" y="1739900"/>
          <p14:tracePt t="26573" x="7708900" y="1739900"/>
          <p14:tracePt t="26580" x="7747000" y="1727200"/>
          <p14:tracePt t="26590" x="7770813" y="1714500"/>
          <p14:tracePt t="26594" x="7796213" y="1701800"/>
          <p14:tracePt t="26604" x="7821613" y="1701800"/>
          <p14:tracePt t="26614" x="7847013" y="1701800"/>
          <p14:tracePt t="26621" x="7859713" y="1701800"/>
          <p14:tracePt t="26630" x="7872413" y="1701800"/>
          <p14:tracePt t="26634" x="7883525" y="1701800"/>
          <p14:tracePt t="26654" x="7908925" y="1701800"/>
          <p14:tracePt t="26670" x="7921625" y="1701800"/>
          <p14:tracePt t="26674" x="7959725" y="1701800"/>
          <p14:tracePt t="26684" x="7983538" y="1689100"/>
          <p14:tracePt t="26695" x="8008938" y="1676400"/>
          <p14:tracePt t="26700" x="8034338" y="1676400"/>
          <p14:tracePt t="26710" x="8059738" y="1652588"/>
          <p14:tracePt t="26716" x="8085138" y="1652588"/>
          <p14:tracePt t="26725" x="8108950" y="1639888"/>
          <p14:tracePt t="26749" x="8121650" y="1639888"/>
          <p14:tracePt t="26982" x="8096250" y="1639888"/>
          <p14:tracePt t="26992" x="8059738" y="1639888"/>
          <p14:tracePt t="26998" x="8034338" y="1639888"/>
          <p14:tracePt t="27008" x="8021638" y="1627188"/>
          <p14:tracePt t="27020" x="8008938" y="1627188"/>
          <p14:tracePt t="27022" x="7983538" y="1614488"/>
          <p14:tracePt t="27049" x="7972425" y="1614488"/>
          <p14:tracePt t="27139" x="7959725" y="1614488"/>
          <p14:tracePt t="27201" x="7959725" y="1601788"/>
          <p14:tracePt t="27558" x="7959725" y="1589088"/>
          <p14:tracePt t="27571" x="7959725" y="1576388"/>
          <p14:tracePt t="27582" x="7947025" y="1563688"/>
          <p14:tracePt t="27603" x="7947025" y="1552575"/>
          <p14:tracePt t="27611" x="7947025" y="1539875"/>
          <p14:tracePt t="27624" x="7947025" y="1527175"/>
          <p14:tracePt t="27627" x="7947025" y="1514475"/>
          <p14:tracePt t="27644" x="7947025" y="1489075"/>
          <p14:tracePt t="27654" x="7947025" y="1476375"/>
          <p14:tracePt t="27664" x="7947025" y="1463675"/>
          <p14:tracePt t="27669" x="7947025" y="1450975"/>
          <p14:tracePt t="27678" x="7947025" y="1427163"/>
          <p14:tracePt t="27685" x="7947025" y="1414463"/>
          <p14:tracePt t="27708" x="7947025" y="1401763"/>
          <p14:tracePt t="27718" x="7947025" y="1389063"/>
          <p14:tracePt t="27744" x="7947025" y="1376363"/>
          <p14:tracePt t="27824" x="7947025" y="1363663"/>
          <p14:tracePt t="27870" x="7947025" y="1350963"/>
          <p14:tracePt t="28047" x="7947025" y="1339850"/>
          <p14:tracePt t="28056" x="7947025" y="1327150"/>
          <p14:tracePt t="30800" x="7947025" y="1314450"/>
          <p14:tracePt t="34654" x="7959725" y="1314450"/>
          <p14:tracePt t="34836" x="7972425" y="1314450"/>
          <p14:tracePt t="34841" x="7972425" y="1327150"/>
          <p14:tracePt t="34857" x="7972425" y="1339850"/>
          <p14:tracePt t="34875" x="7972425" y="1350963"/>
          <p14:tracePt t="34931" x="7972425" y="1363663"/>
          <p14:tracePt t="35057" x="7972425" y="1376363"/>
          <p14:tracePt t="35078" x="7972425" y="1389063"/>
          <p14:tracePt t="35214" x="7972425" y="1401763"/>
          <p14:tracePt t="35231" x="7972425" y="1414463"/>
          <p14:tracePt t="35512" x="7959725" y="1414463"/>
          <p14:tracePt t="35523" x="7959725" y="1427163"/>
          <p14:tracePt t="35887" x="7947025" y="1427163"/>
          <p14:tracePt t="35905" x="7934325" y="1427163"/>
          <p14:tracePt t="35930" x="7921625" y="1427163"/>
          <p14:tracePt t="35939" x="7908925" y="1427163"/>
          <p14:tracePt t="35965" x="7896225" y="1427163"/>
          <p14:tracePt t="35970" x="7896225" y="1414463"/>
          <p14:tracePt t="35995" x="7883525" y="1414463"/>
          <p14:tracePt t="36019" x="7859713" y="1414463"/>
          <p14:tracePt t="36026" x="7847013" y="1414463"/>
          <p14:tracePt t="36036" x="7834313" y="1414463"/>
          <p14:tracePt t="36045" x="7808913" y="1414463"/>
          <p14:tracePt t="36051" x="7783513" y="1414463"/>
          <p14:tracePt t="36062" x="7759700" y="1414463"/>
          <p14:tracePt t="36065" x="7747000" y="1414463"/>
          <p14:tracePt t="36076" x="7721600" y="1414463"/>
          <p14:tracePt t="36086" x="7708900" y="1414463"/>
          <p14:tracePt t="36092" x="7683500" y="1414463"/>
          <p14:tracePt t="36102" x="7670800" y="1401763"/>
          <p14:tracePt t="36106" x="7659688" y="1401763"/>
          <p14:tracePt t="36116" x="7634288" y="1389063"/>
          <p14:tracePt t="36126" x="7608888" y="1389063"/>
          <p14:tracePt t="36131" x="7596188" y="1376363"/>
          <p14:tracePt t="36141" x="7558088" y="1376363"/>
          <p14:tracePt t="36146" x="7534275" y="1376363"/>
          <p14:tracePt t="36157" x="7483475" y="1350963"/>
          <p14:tracePt t="36168" x="7434263" y="1350963"/>
          <p14:tracePt t="36171" x="7396163" y="1339850"/>
          <p14:tracePt t="36181" x="7358063" y="1339850"/>
          <p14:tracePt t="36187" x="7308850" y="1339850"/>
          <p14:tracePt t="36198" x="7270750" y="1339850"/>
          <p14:tracePt t="36208" x="7245350" y="1339850"/>
          <p14:tracePt t="36211" x="7208838" y="1339850"/>
          <p14:tracePt t="36222" x="7132638" y="1350963"/>
          <p14:tracePt t="36228" x="7096125" y="1350963"/>
          <p14:tracePt t="36238" x="7083425" y="1363663"/>
          <p14:tracePt t="36247" x="7070725" y="1363663"/>
          <p14:tracePt t="36254" x="7058025" y="1363663"/>
          <p14:tracePt t="36268" x="7032625" y="1363663"/>
          <p14:tracePt t="36287" x="7019925" y="1363663"/>
          <p14:tracePt t="36303" x="7008813" y="1363663"/>
          <p14:tracePt t="36319" x="6996113" y="1350963"/>
          <p14:tracePt t="36328" x="6983413" y="1350963"/>
          <p14:tracePt t="36358" x="6970713" y="1339850"/>
          <p14:tracePt t="36389" x="6958013" y="1339850"/>
          <p14:tracePt t="36414" x="6945313" y="1339850"/>
          <p14:tracePt t="36424" x="6932613" y="1339850"/>
          <p14:tracePt t="36440" x="6919913" y="1339850"/>
          <p14:tracePt t="36450" x="6896100" y="1339850"/>
          <p14:tracePt t="36453" x="6870700" y="1339850"/>
          <p14:tracePt t="36464" x="6858000" y="1339850"/>
          <p14:tracePt t="36470" x="6832600" y="1339850"/>
          <p14:tracePt t="36480" x="6796088" y="1327150"/>
          <p14:tracePt t="36490" x="6732588" y="1314450"/>
          <p14:tracePt t="36494" x="6696075" y="1314450"/>
          <p14:tracePt t="36506" x="6645275" y="1301750"/>
          <p14:tracePt t="36509" x="6607175" y="1289050"/>
          <p14:tracePt t="36521" x="6583363" y="1289050"/>
          <p14:tracePt t="36526" x="6557963" y="1289050"/>
          <p14:tracePt t="36537" x="6545263" y="1289050"/>
          <p14:tracePt t="36546" x="6532563" y="1289050"/>
          <p14:tracePt t="36567" x="6519863" y="1276350"/>
          <p14:tracePt t="36578" x="6507163" y="1276350"/>
          <p14:tracePt t="36602" x="6494463" y="1276350"/>
          <p14:tracePt t="36607" x="6483350" y="1276350"/>
          <p14:tracePt t="36619" x="6470650" y="1276350"/>
          <p14:tracePt t="36634" x="6457950" y="1263650"/>
          <p14:tracePt t="36644" x="6445250" y="1263650"/>
          <p14:tracePt t="36664" x="6432550" y="1263650"/>
          <p14:tracePt t="36698" x="6419850" y="1263650"/>
          <p14:tracePt t="36724" x="6407150" y="1263650"/>
          <p14:tracePt t="36740" x="6394450" y="1276350"/>
          <p14:tracePt t="36744" x="6381750" y="1276350"/>
          <p14:tracePt t="36764" x="6370638" y="1289050"/>
          <p14:tracePt t="36780" x="6357938" y="1289050"/>
          <p14:tracePt t="36784" x="6357938" y="1301750"/>
          <p14:tracePt t="36805" x="6345238" y="1301750"/>
          <p14:tracePt t="36820" x="6332538" y="1301750"/>
          <p14:tracePt t="36837" x="6332538" y="1314450"/>
          <p14:tracePt t="36844" x="6332538" y="1327150"/>
          <p14:tracePt t="36851" x="6319838" y="1327150"/>
          <p14:tracePt t="36870" x="6307138" y="1339850"/>
          <p14:tracePt t="36903" x="6294438" y="1350963"/>
          <p14:tracePt t="36916" x="6281738" y="1350963"/>
          <p14:tracePt t="36956" x="6281738" y="1363663"/>
          <p14:tracePt t="36986" x="6281738" y="1376363"/>
          <p14:tracePt t="37011" x="6269038" y="1376363"/>
          <p14:tracePt t="37021" x="6269038" y="1389063"/>
          <p14:tracePt t="37045" x="6269038" y="1401763"/>
          <p14:tracePt t="37061" x="6257925" y="1414463"/>
          <p14:tracePt t="37075" x="6257925" y="1427163"/>
          <p14:tracePt t="37091" x="6257925" y="1439863"/>
          <p14:tracePt t="37118" x="6257925" y="1450975"/>
          <p14:tracePt t="37132" x="6245225" y="1450975"/>
          <p14:tracePt t="37141" x="6245225" y="1463675"/>
          <p14:tracePt t="37269" x="6232525" y="1463675"/>
          <p14:tracePt t="37277" x="6219825" y="1463675"/>
          <p14:tracePt t="37287" x="6219825" y="1476375"/>
          <p14:tracePt t="37294" x="6194425" y="1476375"/>
          <p14:tracePt t="37310" x="6181725" y="1476375"/>
          <p14:tracePt t="37320" x="6169025" y="1476375"/>
          <p14:tracePt t="37330" x="6157913" y="1476375"/>
          <p14:tracePt t="37360" x="6157913" y="1489075"/>
          <p14:tracePt t="37373" x="6145213" y="1489075"/>
          <p14:tracePt t="37456" x="6132513" y="1489075"/>
          <p14:tracePt t="37466" x="6119813" y="1489075"/>
          <p14:tracePt t="37476" x="6107113" y="1489075"/>
          <p14:tracePt t="37480" x="6081713" y="1489075"/>
          <p14:tracePt t="37490" x="6069013" y="1501775"/>
          <p14:tracePt t="37496" x="6056313" y="1501775"/>
          <p14:tracePt t="37506" x="6045200" y="1501775"/>
          <p14:tracePt t="37510" x="6032500" y="1514475"/>
          <p14:tracePt t="37520" x="6019800" y="1514475"/>
          <p14:tracePt t="37552" x="6007100" y="1514475"/>
          <p14:tracePt t="37602" x="5994400" y="1514475"/>
          <p14:tracePt t="37616" x="5981700" y="1514475"/>
          <p14:tracePt t="37631" x="5969000" y="1514475"/>
          <p14:tracePt t="37651" x="5956300" y="1514475"/>
          <p14:tracePt t="37658" x="5932488" y="1514475"/>
          <p14:tracePt t="37671" x="5919788" y="1514475"/>
          <p14:tracePt t="37681" x="5907088" y="1514475"/>
          <p14:tracePt t="37697" x="5894388" y="1514475"/>
          <p14:tracePt t="37794" x="5894388" y="1527175"/>
          <p14:tracePt t="38338" x="5907088" y="1527175"/>
          <p14:tracePt t="38341" x="5932488" y="1539875"/>
          <p14:tracePt t="38353" x="5945188" y="1552575"/>
          <p14:tracePt t="38357" x="5956300" y="1552575"/>
          <p14:tracePt t="38368" x="5969000" y="1563688"/>
          <p14:tracePt t="38388" x="5981700" y="1563688"/>
          <p14:tracePt t="38394" x="5981700" y="1576388"/>
          <p14:tracePt t="38418" x="5994400" y="1576388"/>
          <p14:tracePt t="38423" x="5994400" y="1589088"/>
          <p14:tracePt t="38434" x="6007100" y="1589088"/>
          <p14:tracePt t="38480" x="6019800" y="1589088"/>
          <p14:tracePt t="38642" x="6032500" y="1589088"/>
          <p14:tracePt t="44733" x="6019800" y="1576388"/>
          <p14:tracePt t="44740" x="5994400" y="1576388"/>
          <p14:tracePt t="44749" x="5969000" y="1576388"/>
          <p14:tracePt t="44754" x="5945188" y="1576388"/>
          <p14:tracePt t="44773" x="5932488" y="1563688"/>
          <p14:tracePt t="44789" x="5919788" y="1563688"/>
          <p14:tracePt t="44793" x="5907088" y="1563688"/>
          <p14:tracePt t="44829" x="5894388" y="1563688"/>
          <p14:tracePt t="44856" x="5881688" y="1563688"/>
          <p14:tracePt t="44859" x="5856288" y="1563688"/>
          <p14:tracePt t="44871" x="5843588" y="1563688"/>
          <p14:tracePt t="44875" x="5819775" y="1563688"/>
          <p14:tracePt t="44889" x="5794375" y="1563688"/>
          <p14:tracePt t="44895" x="5768975" y="1563688"/>
          <p14:tracePt t="44899" x="5743575" y="1563688"/>
          <p14:tracePt t="44915" x="5719763" y="1563688"/>
          <p14:tracePt t="44935" x="5707063" y="1563688"/>
          <p14:tracePt t="44941" x="5694363" y="1563688"/>
          <p14:tracePt t="44951" x="5681663" y="1563688"/>
          <p14:tracePt t="44955" x="5668963" y="1563688"/>
          <p14:tracePt t="44965" x="5643563" y="1563688"/>
          <p14:tracePt t="44975" x="5630863" y="1563688"/>
          <p14:tracePt t="44981" x="5619750" y="1576388"/>
          <p14:tracePt t="44992" x="5594350" y="1576388"/>
          <p14:tracePt t="44995" x="5568950" y="1576388"/>
          <p14:tracePt t="45006" x="5543550" y="1576388"/>
          <p14:tracePt t="45016" x="5518150" y="1576388"/>
          <p14:tracePt t="45022" x="5481638" y="1576388"/>
          <p14:tracePt t="45031" x="5430838" y="1576388"/>
          <p14:tracePt t="45038" x="5381625" y="1576388"/>
          <p14:tracePt t="45047" x="5330825" y="1563688"/>
          <p14:tracePt t="45057" x="5256213" y="1552575"/>
          <p14:tracePt t="45061" x="5205413" y="1552575"/>
          <p14:tracePt t="45072" x="5130800" y="1539875"/>
          <p14:tracePt t="45077" x="5043488" y="1527175"/>
          <p14:tracePt t="45089" x="4981575" y="1527175"/>
          <p14:tracePt t="45097" x="4930775" y="1527175"/>
          <p14:tracePt t="45101" x="4868863" y="1527175"/>
          <p14:tracePt t="45112" x="4830763" y="1527175"/>
          <p14:tracePt t="45117" x="4792663" y="1514475"/>
          <p14:tracePt t="45127" x="4768850" y="1514475"/>
          <p14:tracePt t="45138" x="4756150" y="1514475"/>
          <p14:tracePt t="45141" x="4730750" y="1501775"/>
          <p14:tracePt t="45151" x="4705350" y="1501775"/>
          <p14:tracePt t="45157" x="4667250" y="1489075"/>
          <p14:tracePt t="45167" x="4630738" y="1489075"/>
          <p14:tracePt t="45178" x="4605338" y="1489075"/>
          <p14:tracePt t="45183" x="4554538" y="1476375"/>
          <p14:tracePt t="45194" x="4518025" y="1476375"/>
          <p14:tracePt t="45197" x="4467225" y="1476375"/>
          <p14:tracePt t="45207" x="4430713" y="1463675"/>
          <p14:tracePt t="45217" x="4379913" y="1463675"/>
          <p14:tracePt t="45223" x="4341813" y="1463675"/>
          <p14:tracePt t="45233" x="4318000" y="1463675"/>
          <p14:tracePt t="45238" x="4292600" y="1463675"/>
          <p14:tracePt t="45248" x="4267200" y="1463675"/>
          <p14:tracePt t="45257" x="4254500" y="1463675"/>
          <p14:tracePt t="45263" x="4241800" y="1463675"/>
          <p14:tracePt t="45273" x="4230688" y="1463675"/>
          <p14:tracePt t="45279" x="4217988" y="1463675"/>
          <p14:tracePt t="45300" x="4205288" y="1463675"/>
          <p14:tracePt t="45329" x="4192588" y="1463675"/>
          <p14:tracePt t="45339" x="4167188" y="1463675"/>
          <p14:tracePt t="45359" x="4117975" y="1476375"/>
          <p14:tracePt t="45371" x="4092575" y="1476375"/>
          <p14:tracePt t="45379" x="4054475" y="1489075"/>
          <p14:tracePt t="45383" x="4017963" y="1489075"/>
          <p14:tracePt t="45395" x="3967163" y="1489075"/>
          <p14:tracePt t="45399" x="3916363" y="1489075"/>
          <p14:tracePt t="45409" x="3841750" y="1501775"/>
          <p14:tracePt t="45421" x="3803650" y="1501775"/>
          <p14:tracePt t="45425" x="3767138" y="1514475"/>
          <p14:tracePt t="45438" x="3741738" y="1514475"/>
          <p14:tracePt t="45439" x="3716338" y="1514475"/>
          <p14:tracePt t="45449" x="3703638" y="1514475"/>
          <p14:tracePt t="45459" x="3679825" y="1514475"/>
          <p14:tracePt t="45489" x="3667125" y="1514475"/>
          <p14:tracePt t="45531" x="3654425" y="1514475"/>
          <p14:tracePt t="45545" x="3641725" y="1514475"/>
          <p14:tracePt t="45581" x="3629025" y="1514475"/>
          <p14:tracePt t="45601" x="3616325" y="1514475"/>
          <p14:tracePt t="45621" x="3603625" y="1514475"/>
          <p14:tracePt t="45638" x="3590925" y="1514475"/>
          <p14:tracePt t="45668" x="3579813" y="1514475"/>
          <p14:tracePt t="45681" x="3554413" y="1514475"/>
          <p14:tracePt t="45691" x="3529013" y="1514475"/>
          <p14:tracePt t="45702" x="3503613" y="1514475"/>
          <p14:tracePt t="45708" x="3454400" y="1514475"/>
          <p14:tracePt t="45717" x="3403600" y="1514475"/>
          <p14:tracePt t="45721" x="3354388" y="1501775"/>
          <p14:tracePt t="45733" x="3278188" y="1489075"/>
          <p14:tracePt t="45743" x="3203575" y="1450975"/>
          <p14:tracePt t="45747" x="3116263" y="1427163"/>
          <p14:tracePt t="45757" x="2965450" y="1376363"/>
          <p14:tracePt t="45764" x="2878138" y="1350963"/>
          <p14:tracePt t="45773" x="2803525" y="1339850"/>
          <p14:tracePt t="45783" x="2752725" y="1327150"/>
          <p14:tracePt t="45787" x="2678113" y="1314450"/>
          <p14:tracePt t="45797" x="2640013" y="1314450"/>
          <p14:tracePt t="45804" x="2603500" y="1314450"/>
          <p14:tracePt t="45813" x="2578100" y="1314450"/>
          <p14:tracePt t="45824" x="2540000" y="1314450"/>
          <p14:tracePt t="45827" x="2503488" y="1314450"/>
          <p14:tracePt t="45837" x="2478088" y="1314450"/>
          <p14:tracePt t="45843" x="2439988" y="1314450"/>
          <p14:tracePt t="45855" x="2414588" y="1314450"/>
          <p14:tracePt t="45863" x="2390775" y="1327150"/>
          <p14:tracePt t="45870" x="2365375" y="1327150"/>
          <p14:tracePt t="45879" x="2352675" y="1339850"/>
          <p14:tracePt t="45887" x="2339975" y="1339850"/>
          <p14:tracePt t="46135" x="2339975" y="1350963"/>
          <p14:tracePt t="46152" x="2327275" y="1363663"/>
          <p14:tracePt t="46165" x="2327275" y="1376363"/>
          <p14:tracePt t="46175" x="2327275" y="1389063"/>
          <p14:tracePt t="46191" x="2314575" y="1401763"/>
          <p14:tracePt t="46208" x="2303463" y="1414463"/>
          <p14:tracePt t="46227" x="2303463" y="1427163"/>
          <p14:tracePt t="46231" x="2303463" y="1439863"/>
          <p14:tracePt t="46247" x="2303463" y="1450975"/>
          <p14:tracePt t="46257" x="2290763" y="1463675"/>
          <p14:tracePt t="46281" x="2290763" y="1476375"/>
          <p14:tracePt t="46308" x="2290763" y="1489075"/>
          <p14:tracePt t="46324" x="2278063" y="1489075"/>
          <p14:tracePt t="47325" x="2278063" y="1501775"/>
          <p14:tracePt t="47336" x="2278063" y="1514475"/>
          <p14:tracePt t="47345" x="2290763" y="1514475"/>
          <p14:tracePt t="47351" x="2303463" y="1514475"/>
          <p14:tracePt t="47361" x="2327275" y="1539875"/>
          <p14:tracePt t="47368" x="2339975" y="1539875"/>
          <p14:tracePt t="47377" x="2352675" y="1552575"/>
          <p14:tracePt t="47391" x="2365375" y="1563688"/>
          <p14:tracePt t="47401" x="2378075" y="1563688"/>
          <p14:tracePt t="47417" x="2390775" y="1563688"/>
          <p14:tracePt t="47457" x="2403475" y="1563688"/>
          <p14:tracePt t="47485" x="2414588" y="1576388"/>
          <p14:tracePt t="47487" x="2427288" y="1576388"/>
          <p14:tracePt t="47497" x="2439988" y="1589088"/>
          <p14:tracePt t="47507" x="2452688" y="1589088"/>
          <p14:tracePt t="47523" x="2465388" y="1601788"/>
          <p14:tracePt t="47527" x="2478088" y="1614488"/>
          <p14:tracePt t="47547" x="2490788" y="1614488"/>
          <p14:tracePt t="47553" x="2516188" y="1627188"/>
          <p14:tracePt t="47567" x="2527300" y="1627188"/>
          <p14:tracePt t="47589" x="2540000" y="1627188"/>
          <p14:tracePt t="47593" x="2540000" y="1639888"/>
          <p14:tracePt t="47603" x="2552700" y="1639888"/>
          <p14:tracePt t="47619" x="2565400" y="1639888"/>
          <p14:tracePt t="47634" x="2590800" y="1639888"/>
          <p14:tracePt t="47643" x="2603500" y="1652588"/>
          <p14:tracePt t="47650" x="2616200" y="1652588"/>
          <p14:tracePt t="47659" x="2627313" y="1652588"/>
          <p14:tracePt t="47669" x="2640013" y="1652588"/>
          <p14:tracePt t="47673" x="2652713" y="1652588"/>
          <p14:tracePt t="47700" x="2665413" y="1652588"/>
          <p14:tracePt t="47739" x="2690813" y="1652588"/>
          <p14:tracePt t="47750" x="2716213" y="1652588"/>
          <p14:tracePt t="47755" x="2765425" y="1652588"/>
          <p14:tracePt t="47766" x="2790825" y="1652588"/>
          <p14:tracePt t="47769" x="2828925" y="1652588"/>
          <p14:tracePt t="47785" x="2878138" y="1652588"/>
          <p14:tracePt t="47789" x="2928938" y="1652588"/>
          <p14:tracePt t="47795" x="2965450" y="1652588"/>
          <p14:tracePt t="47805" x="2990850" y="1652588"/>
          <p14:tracePt t="47811" x="3016250" y="1652588"/>
          <p14:tracePt t="47821" x="3041650" y="1652588"/>
          <p14:tracePt t="47832" x="3065463" y="1652588"/>
          <p14:tracePt t="47835" x="3065463" y="1639888"/>
          <p14:tracePt t="47845" x="3078163" y="1639888"/>
          <p14:tracePt t="47967" x="3090863" y="1639888"/>
          <p14:tracePt t="48032" x="3116263" y="1639888"/>
          <p14:tracePt t="48037" x="3128963" y="1639888"/>
          <p14:tracePt t="48047" x="3154363" y="1639888"/>
          <p14:tracePt t="48053" x="3165475" y="1639888"/>
          <p14:tracePt t="48063" x="3203575" y="1639888"/>
          <p14:tracePt t="48073" x="3216275" y="1639888"/>
          <p14:tracePt t="48077" x="3228975" y="1639888"/>
          <p14:tracePt t="48087" x="3241675" y="1639888"/>
          <p14:tracePt t="48093" x="3267075" y="1639888"/>
          <p14:tracePt t="48103" x="3267075" y="1627188"/>
          <p14:tracePt t="48113" x="3290888" y="1627188"/>
          <p14:tracePt t="48117" x="3303588" y="1627188"/>
          <p14:tracePt t="48133" x="3328988" y="1627188"/>
          <p14:tracePt t="48143" x="3328988" y="1614488"/>
          <p14:tracePt t="48153" x="3341688" y="1614488"/>
          <p14:tracePt t="48169" x="3341688" y="1601788"/>
          <p14:tracePt t="48335" x="3328988" y="1601788"/>
          <p14:tracePt t="48345" x="3290888" y="1589088"/>
          <p14:tracePt t="48355" x="3267075" y="1589088"/>
          <p14:tracePt t="48359" x="3241675" y="1563688"/>
          <p14:tracePt t="48369" x="3203575" y="1563688"/>
          <p14:tracePt t="48375" x="3165475" y="1552575"/>
          <p14:tracePt t="48385" x="3141663" y="1539875"/>
          <p14:tracePt t="48395" x="3103563" y="1539875"/>
          <p14:tracePt t="48402" x="3065463" y="1527175"/>
          <p14:tracePt t="48411" x="3016250" y="1527175"/>
          <p14:tracePt t="48415" x="2941638" y="1527175"/>
          <p14:tracePt t="48425" x="2878138" y="1514475"/>
          <p14:tracePt t="48435" x="2803525" y="1501775"/>
          <p14:tracePt t="48441" x="2752725" y="1501775"/>
          <p14:tracePt t="48451" x="2703513" y="1489075"/>
          <p14:tracePt t="48455" x="2665413" y="1489075"/>
          <p14:tracePt t="48465" x="2652713" y="1476375"/>
          <p14:tracePt t="48475" x="2640013" y="1476375"/>
          <p14:tracePt t="48482" x="2627313" y="1476375"/>
          <p14:tracePt t="48495" x="2616200" y="1476375"/>
          <p14:tracePt t="48522" x="2603500" y="1476375"/>
          <p14:tracePt t="48537" x="2590800" y="1476375"/>
          <p14:tracePt t="48562" x="2578100" y="1476375"/>
          <p14:tracePt t="48597" x="2565400" y="1476375"/>
          <p14:tracePt t="48627" x="2552700" y="1476375"/>
          <p14:tracePt t="48643" x="2540000" y="1476375"/>
          <p14:tracePt t="48653" x="2527300" y="1476375"/>
          <p14:tracePt t="48657" x="2516188" y="1476375"/>
          <p14:tracePt t="48667" x="2490788" y="1476375"/>
          <p14:tracePt t="48677" x="2478088" y="1476375"/>
          <p14:tracePt t="48683" x="2465388" y="1489075"/>
          <p14:tracePt t="48698" x="2427288" y="1501775"/>
          <p14:tracePt t="48707" x="2403475" y="1514475"/>
          <p14:tracePt t="48717" x="2390775" y="1514475"/>
          <p14:tracePt t="48723" x="2378075" y="1514475"/>
          <p14:tracePt t="48733" x="2352675" y="1514475"/>
          <p14:tracePt t="48739" x="2339975" y="1527175"/>
          <p14:tracePt t="48749" x="2327275" y="1527175"/>
          <p14:tracePt t="48765" x="2314575" y="1527175"/>
          <p14:tracePt t="48779" x="2303463" y="1527175"/>
          <p14:tracePt t="48991" x="2339975" y="1527175"/>
          <p14:tracePt t="49001" x="2414588" y="1527175"/>
          <p14:tracePt t="49005" x="2490788" y="1527175"/>
          <p14:tracePt t="49015" x="2578100" y="1527175"/>
          <p14:tracePt t="49021" x="2652713" y="1527175"/>
          <p14:tracePt t="49031" x="2840038" y="1527175"/>
          <p14:tracePt t="49041" x="2941638" y="1527175"/>
          <p14:tracePt t="49046" x="3028950" y="1527175"/>
          <p14:tracePt t="49055" x="3090863" y="1527175"/>
          <p14:tracePt t="49061" x="3154363" y="1527175"/>
          <p14:tracePt t="49071" x="3228975" y="1527175"/>
          <p14:tracePt t="49081" x="3254375" y="1539875"/>
          <p14:tracePt t="49087" x="3290888" y="1539875"/>
          <p14:tracePt t="49098" x="3316288" y="1552575"/>
          <p14:tracePt t="49101" x="3341688" y="1563688"/>
          <p14:tracePt t="49111" x="3378200" y="1563688"/>
          <p14:tracePt t="49121" x="3429000" y="1576388"/>
          <p14:tracePt t="49127" x="3467100" y="1589088"/>
          <p14:tracePt t="49137" x="3516313" y="1601788"/>
          <p14:tracePt t="49141" x="3579813" y="1601788"/>
          <p14:tracePt t="49151" x="3654425" y="1614488"/>
          <p14:tracePt t="49161" x="3716338" y="1614488"/>
          <p14:tracePt t="49167" x="3803650" y="1614488"/>
          <p14:tracePt t="49177" x="3879850" y="1614488"/>
          <p14:tracePt t="49181" x="3941763" y="1614488"/>
          <p14:tracePt t="49193" x="4005263" y="1614488"/>
          <p14:tracePt t="49204" x="4079875" y="1614488"/>
          <p14:tracePt t="49207" x="4105275" y="1614488"/>
          <p14:tracePt t="49217" x="4141788" y="1614488"/>
          <p14:tracePt t="49223" x="4154488" y="1601788"/>
          <p14:tracePt t="49234" x="4192588" y="1601788"/>
          <p14:tracePt t="49243" x="4217988" y="1601788"/>
          <p14:tracePt t="49247" x="4230688" y="1601788"/>
          <p14:tracePt t="49257" x="4254500" y="1601788"/>
          <p14:tracePt t="49264" x="4292600" y="1601788"/>
          <p14:tracePt t="49273" x="4318000" y="1601788"/>
          <p14:tracePt t="49283" x="4354513" y="1601788"/>
          <p14:tracePt t="49287" x="4392613" y="1614488"/>
          <p14:tracePt t="49303" x="4492625" y="1614488"/>
          <p14:tracePt t="49314" x="4592638" y="1614488"/>
          <p14:tracePt t="49323" x="4656138" y="1614488"/>
          <p14:tracePt t="49330" x="4705350" y="1614488"/>
          <p14:tracePt t="49339" x="4756150" y="1614488"/>
          <p14:tracePt t="49343" x="4805363" y="1601788"/>
          <p14:tracePt t="49353" x="4843463" y="1589088"/>
          <p14:tracePt t="49364" x="4879975" y="1589088"/>
          <p14:tracePt t="49369" x="4918075" y="1589088"/>
          <p14:tracePt t="49380" x="4956175" y="1589088"/>
          <p14:tracePt t="49383" x="4992688" y="1576388"/>
          <p14:tracePt t="49393" x="5030788" y="1576388"/>
          <p14:tracePt t="49403" x="5056188" y="1576388"/>
          <p14:tracePt t="49409" x="5081588" y="1563688"/>
          <p14:tracePt t="49419" x="5118100" y="1563688"/>
          <p14:tracePt t="49425" x="5143500" y="1563688"/>
          <p14:tracePt t="49435" x="5181600" y="1552575"/>
          <p14:tracePt t="49446" x="5194300" y="1552575"/>
          <p14:tracePt t="49449" x="5230813" y="1552575"/>
          <p14:tracePt t="49459" x="5243513" y="1539875"/>
          <p14:tracePt t="49465" x="5256213" y="1539875"/>
          <p14:tracePt t="49475" x="5281613" y="1527175"/>
          <p14:tracePt t="49485" x="5305425" y="1527175"/>
          <p14:tracePt t="49489" x="5318125" y="1514475"/>
          <p14:tracePt t="49499" x="5330825" y="1501775"/>
          <p14:tracePt t="49515" x="5356225" y="1501775"/>
          <p14:tracePt t="49530" x="5368925" y="1501775"/>
          <p14:tracePt t="49546" x="5394325" y="1501775"/>
          <p14:tracePt t="49555" x="5407025" y="1501775"/>
          <p14:tracePt t="49571" x="5430838" y="1501775"/>
          <p14:tracePt t="49581" x="5456238" y="1501775"/>
          <p14:tracePt t="49585" x="5481638" y="1501775"/>
          <p14:tracePt t="49596" x="5494338" y="1501775"/>
          <p14:tracePt t="49605" x="5530850" y="1501775"/>
          <p14:tracePt t="49613" x="5556250" y="1501775"/>
          <p14:tracePt t="49621" x="5581650" y="1501775"/>
          <p14:tracePt t="49625" x="5619750" y="1501775"/>
          <p14:tracePt t="49635" x="5630863" y="1501775"/>
          <p14:tracePt t="49646" x="5656263" y="1501775"/>
          <p14:tracePt t="49651" x="5681663" y="1501775"/>
          <p14:tracePt t="49662" x="5694363" y="1501775"/>
          <p14:tracePt t="49667" x="5719763" y="1501775"/>
          <p14:tracePt t="49680" x="5732463" y="1489075"/>
          <p14:tracePt t="49687" x="5743575" y="1489075"/>
          <p14:tracePt t="49691" x="5756275" y="1489075"/>
          <p14:tracePt t="49701" x="5781675" y="1489075"/>
          <p14:tracePt t="49708" x="5794375" y="1489075"/>
          <p14:tracePt t="49717" x="5819775" y="1489075"/>
          <p14:tracePt t="49728" x="5843588" y="1489075"/>
          <p14:tracePt t="49731" x="5881688" y="1489075"/>
          <p14:tracePt t="49741" x="5907088" y="1489075"/>
          <p14:tracePt t="49747" x="5945188" y="1489075"/>
          <p14:tracePt t="49757" x="5981700" y="1476375"/>
          <p14:tracePt t="49768" x="6007100" y="1476375"/>
          <p14:tracePt t="49773" x="6019800" y="1476375"/>
          <p14:tracePt t="49783" x="6045200" y="1476375"/>
          <p14:tracePt t="49787" x="6069013" y="1463675"/>
          <p14:tracePt t="49798" x="6094413" y="1463675"/>
          <p14:tracePt t="49813" x="6119813" y="1463675"/>
          <p14:tracePt t="49823" x="6132513" y="1463675"/>
          <p14:tracePt t="49829" x="6145213" y="1463675"/>
          <p14:tracePt t="49837" x="6157913" y="1463675"/>
          <p14:tracePt t="49847" x="6169025" y="1463675"/>
          <p14:tracePt t="49863" x="6181725" y="1463675"/>
          <p14:tracePt t="49867" x="6194425" y="1463675"/>
          <p14:tracePt t="49893" x="6207125" y="1463675"/>
          <p14:tracePt t="49969" x="6219825" y="1463675"/>
          <p14:tracePt t="49973" x="6232525" y="1463675"/>
          <p14:tracePt t="49983" x="6245225" y="1450975"/>
          <p14:tracePt t="49989" x="6257925" y="1450975"/>
          <p14:tracePt t="50009" x="6281738" y="1439863"/>
          <p14:tracePt t="50025" x="6294438" y="1439863"/>
          <p14:tracePt t="50049" x="6307138" y="1439863"/>
          <p14:tracePt t="50069" x="6319838" y="1439863"/>
          <p14:tracePt t="50089" x="6332538" y="1439863"/>
          <p14:tracePt t="50175" x="6345238" y="1439863"/>
          <p14:tracePt t="50775" x="6345238" y="1450975"/>
          <p14:tracePt t="50795" x="6357938" y="1450975"/>
          <p14:tracePt t="51315" x="6370638" y="1450975"/>
          <p14:tracePt t="51517" x="6381750" y="1450975"/>
          <p14:tracePt t="51882" x="6370638" y="1450975"/>
          <p14:tracePt t="51895" x="6357938" y="1450975"/>
          <p14:tracePt t="51901" x="6345238" y="1450975"/>
          <p14:tracePt t="51921" x="6319838" y="1450975"/>
          <p14:tracePt t="51927" x="6294438" y="1439863"/>
          <p14:tracePt t="51935" x="6269038" y="1427163"/>
          <p14:tracePt t="51942" x="6219825" y="1414463"/>
          <p14:tracePt t="51951" x="6181725" y="1414463"/>
          <p14:tracePt t="51961" x="6132513" y="1414463"/>
          <p14:tracePt t="51967" x="6081713" y="1414463"/>
          <p14:tracePt t="51977" x="5994400" y="1401763"/>
          <p14:tracePt t="51981" x="5919788" y="1401763"/>
          <p14:tracePt t="51992" x="5794375" y="1389063"/>
          <p14:tracePt t="52001" x="5668963" y="1389063"/>
          <p14:tracePt t="52008" x="5543550" y="1389063"/>
          <p14:tracePt t="52017" x="5407025" y="1389063"/>
          <p14:tracePt t="52021" x="5268913" y="1389063"/>
          <p14:tracePt t="52037" x="5143500" y="1389063"/>
          <p14:tracePt t="52042" x="4992688" y="1389063"/>
          <p14:tracePt t="52047" x="4856163" y="1389063"/>
          <p14:tracePt t="52058" x="4692650" y="1389063"/>
          <p14:tracePt t="52061" x="4530725" y="1389063"/>
          <p14:tracePt t="52071" x="4318000" y="1389063"/>
          <p14:tracePt t="52083" x="4117975" y="1389063"/>
          <p14:tracePt t="52087" x="3929063" y="1389063"/>
          <p14:tracePt t="52097" x="3754438" y="1389063"/>
          <p14:tracePt t="52104" x="3590925" y="1389063"/>
          <p14:tracePt t="52113" x="3454400" y="1389063"/>
          <p14:tracePt t="52124" x="3316288" y="1389063"/>
          <p14:tracePt t="52127" x="3203575" y="1401763"/>
          <p14:tracePt t="52137" x="3103563" y="1414463"/>
          <p14:tracePt t="52143" x="3003550" y="1427163"/>
          <p14:tracePt t="52153" x="2928938" y="1450975"/>
          <p14:tracePt t="52163" x="2852738" y="1463675"/>
          <p14:tracePt t="52167" x="2803525" y="1463675"/>
          <p14:tracePt t="52178" x="2765425" y="1489075"/>
          <p14:tracePt t="52183" x="2703513" y="1501775"/>
          <p14:tracePt t="52194" x="2678113" y="1514475"/>
          <p14:tracePt t="52203" x="2627313" y="1527175"/>
          <p14:tracePt t="52209" x="2578100" y="1539875"/>
          <p14:tracePt t="52219" x="2516188" y="1552575"/>
          <p14:tracePt t="52226" x="2452688" y="1563688"/>
          <p14:tracePt t="52233" x="2414588" y="1563688"/>
          <p14:tracePt t="52243" x="2378075" y="1563688"/>
          <p14:tracePt t="52249" x="2352675" y="1563688"/>
          <p14:tracePt t="52259" x="2339975" y="1576388"/>
          <p14:tracePt t="52263" x="2314575" y="1576388"/>
          <p14:tracePt t="52274" x="2303463" y="1576388"/>
          <p14:tracePt t="52284" x="2265363" y="1589088"/>
          <p14:tracePt t="52289" x="2252663" y="1589088"/>
          <p14:tracePt t="52299" x="2239963" y="1601788"/>
          <p14:tracePt t="52303" x="2227263" y="1601788"/>
          <p14:tracePt t="52315" x="2214563" y="1614488"/>
          <p14:tracePt t="52325" x="2201863" y="1614488"/>
          <p14:tracePt t="52341" x="2190750" y="1614488"/>
          <p14:tracePt t="52451" x="2178050" y="1614488"/>
          <p14:tracePt t="52693" x="2190750" y="1614488"/>
          <p14:tracePt t="52708" x="2201863" y="1614488"/>
          <p14:tracePt t="52743" x="2214563" y="1614488"/>
          <p14:tracePt t="52799" x="2227263" y="1614488"/>
          <p14:tracePt t="52869" x="2227263" y="1601788"/>
          <p14:tracePt t="52895" x="2239963" y="1601788"/>
          <p14:tracePt t="52906" x="2252663" y="1601788"/>
          <p14:tracePt t="52909" x="2290763" y="1601788"/>
          <p14:tracePt t="52919" x="2314575" y="1601788"/>
          <p14:tracePt t="52929" x="2352675" y="1601788"/>
          <p14:tracePt t="52936" x="2378075" y="1601788"/>
          <p14:tracePt t="52945" x="2439988" y="1601788"/>
          <p14:tracePt t="52949" x="2516188" y="1601788"/>
          <p14:tracePt t="52959" x="2578100" y="1601788"/>
          <p14:tracePt t="52969" x="2627313" y="1601788"/>
          <p14:tracePt t="52975" x="2652713" y="1601788"/>
          <p14:tracePt t="52985" x="2740025" y="1601788"/>
          <p14:tracePt t="52990" x="2765425" y="1601788"/>
          <p14:tracePt t="52999" x="2790825" y="1614488"/>
          <p14:tracePt t="53011" x="2816225" y="1627188"/>
          <p14:tracePt t="53015" x="2840038" y="1627188"/>
          <p14:tracePt t="53025" x="2865438" y="1627188"/>
          <p14:tracePt t="53041" x="2878138" y="1627188"/>
          <p14:tracePt t="53283" x="2903538" y="1627188"/>
          <p14:tracePt t="53293" x="2978150" y="1627188"/>
          <p14:tracePt t="53297" x="3065463" y="1614488"/>
          <p14:tracePt t="53307" x="3165475" y="1589088"/>
          <p14:tracePt t="53313" x="3267075" y="1563688"/>
          <p14:tracePt t="53324" x="3367088" y="1552575"/>
          <p14:tracePt t="53333" x="3441700" y="1539875"/>
          <p14:tracePt t="53337" x="3490913" y="1527175"/>
          <p14:tracePt t="53350" x="3529013" y="1527175"/>
          <p14:tracePt t="53353" x="3541713" y="1527175"/>
          <p14:tracePt t="53363" x="3554413" y="1514475"/>
          <p14:tracePt t="53373" x="3567113" y="1514475"/>
          <p14:tracePt t="53393" x="3579813" y="1501775"/>
          <p14:tracePt t="53453" x="3590925" y="1501775"/>
          <p14:tracePt t="53621" x="3603625" y="1501775"/>
          <p14:tracePt t="53631" x="3692525" y="1501775"/>
          <p14:tracePt t="53635" x="3767138" y="1501775"/>
          <p14:tracePt t="53645" x="3841750" y="1501775"/>
          <p14:tracePt t="53656" x="3905250" y="1501775"/>
          <p14:tracePt t="53661" x="3979863" y="1501775"/>
          <p14:tracePt t="53672" x="4017963" y="1501775"/>
          <p14:tracePt t="53675" x="4054475" y="1501775"/>
          <p14:tracePt t="53685" x="4079875" y="1501775"/>
          <p14:tracePt t="53701" x="4105275" y="1501775"/>
          <p14:tracePt t="53711" x="4129088" y="1501775"/>
          <p14:tracePt t="53717" x="4141788" y="1501775"/>
          <p14:tracePt t="53727" x="4154488" y="1501775"/>
          <p14:tracePt t="53738" x="4167188" y="1501775"/>
          <p14:tracePt t="53741" x="4192588" y="1501775"/>
          <p14:tracePt t="53751" x="4205288" y="1501775"/>
          <p14:tracePt t="53757" x="4230688" y="1501775"/>
          <p14:tracePt t="53768" x="4254500" y="1489075"/>
          <p14:tracePt t="53777" x="4279900" y="1489075"/>
          <p14:tracePt t="53781" x="4305300" y="1489075"/>
          <p14:tracePt t="53791" x="4330700" y="1489075"/>
          <p14:tracePt t="53797" x="4379913" y="1489075"/>
          <p14:tracePt t="53807" x="4430713" y="1489075"/>
          <p14:tracePt t="53817" x="4467225" y="1489075"/>
          <p14:tracePt t="53824" x="4505325" y="1489075"/>
          <p14:tracePt t="53833" x="4543425" y="1489075"/>
          <p14:tracePt t="53839" x="4605338" y="1489075"/>
          <p14:tracePt t="53847" x="4643438" y="1489075"/>
          <p14:tracePt t="53857" x="4656138" y="1476375"/>
          <p14:tracePt t="53863" x="4692650" y="1476375"/>
          <p14:tracePt t="53873" x="4705350" y="1476375"/>
          <p14:tracePt t="53877" x="4743450" y="1450975"/>
          <p14:tracePt t="53889" x="4768850" y="1450975"/>
          <p14:tracePt t="53906" x="4792663" y="1450975"/>
          <p14:tracePt t="53913" x="4818063" y="1450975"/>
          <p14:tracePt t="53939" x="4830763" y="1450975"/>
          <p14:tracePt t="53959" x="4843463" y="1450975"/>
          <p14:tracePt t="53969" x="4856163" y="1450975"/>
          <p14:tracePt t="53979" x="4868863" y="1450975"/>
          <p14:tracePt t="53983" x="4892675" y="1463675"/>
          <p14:tracePt t="53993" x="4918075" y="1463675"/>
          <p14:tracePt t="54000" x="4956175" y="1463675"/>
          <p14:tracePt t="54010" x="4981575" y="1463675"/>
          <p14:tracePt t="54020" x="5005388" y="1463675"/>
          <p14:tracePt t="54024" x="5043488" y="1463675"/>
          <p14:tracePt t="54035" x="5081588" y="1463675"/>
          <p14:tracePt t="54039" x="5118100" y="1463675"/>
          <p14:tracePt t="54049" x="5143500" y="1463675"/>
          <p14:tracePt t="54059" x="5168900" y="1463675"/>
          <p14:tracePt t="54065" x="5194300" y="1463675"/>
          <p14:tracePt t="54079" x="5205413" y="1463675"/>
          <p14:tracePt t="54090" x="5218113" y="1463675"/>
          <p14:tracePt t="54106" x="5230813" y="1463675"/>
          <p14:tracePt t="54120" x="5243513" y="1463675"/>
          <p14:tracePt t="54129" x="5268913" y="1463675"/>
          <p14:tracePt t="54139" x="5281613" y="1463675"/>
          <p14:tracePt t="54146" x="5305425" y="1476375"/>
          <p14:tracePt t="54161" x="5381625" y="1501775"/>
          <p14:tracePt t="54172" x="5418138" y="1514475"/>
          <p14:tracePt t="54181" x="5468938" y="1527175"/>
          <p14:tracePt t="54185" x="5507038" y="1552575"/>
          <p14:tracePt t="54197" x="5543550" y="1563688"/>
          <p14:tracePt t="54201" x="5594350" y="1589088"/>
          <p14:tracePt t="54211" x="5630863" y="1614488"/>
          <p14:tracePt t="54221" x="5681663" y="1627188"/>
          <p14:tracePt t="54225" x="5719763" y="1639888"/>
          <p14:tracePt t="54235" x="5743575" y="1652588"/>
          <p14:tracePt t="54241" x="5756275" y="1652588"/>
          <p14:tracePt t="54251" x="5768975" y="1663700"/>
          <p14:tracePt t="54261" x="5794375" y="1663700"/>
          <p14:tracePt t="54277" x="5807075" y="1663700"/>
          <p14:tracePt t="54291" x="5819775" y="1663700"/>
          <p14:tracePt t="54301" x="5832475" y="1663700"/>
          <p14:tracePt t="54358" x="5843588" y="1663700"/>
          <p14:tracePt t="54372" x="5868988" y="1663700"/>
          <p14:tracePt t="54381" x="5881688" y="1663700"/>
          <p14:tracePt t="54389" x="5907088" y="1663700"/>
          <p14:tracePt t="54397" x="5919788" y="1663700"/>
          <p14:tracePt t="54404" x="5945188" y="1663700"/>
          <p14:tracePt t="54413" x="5956300" y="1663700"/>
          <p14:tracePt t="54423" x="5994400" y="1663700"/>
          <p14:tracePt t="54437" x="6007100" y="1663700"/>
          <p14:tracePt t="54443" x="6019800" y="1663700"/>
          <p14:tracePt t="54454" x="6032500" y="1663700"/>
          <p14:tracePt t="54947" x="6032500" y="1689100"/>
          <p14:tracePt t="54951" x="6032500" y="1701800"/>
          <p14:tracePt t="54961" x="6032500" y="1727200"/>
          <p14:tracePt t="54967" x="6019800" y="1739900"/>
          <p14:tracePt t="54977" x="6007100" y="1776413"/>
          <p14:tracePt t="54987" x="6007100" y="1801813"/>
          <p14:tracePt t="54993" x="5994400" y="1814513"/>
          <p14:tracePt t="55004" x="5981700" y="1839913"/>
          <p14:tracePt t="55007" x="5981700" y="1852613"/>
          <p14:tracePt t="55017" x="5969000" y="1876425"/>
          <p14:tracePt t="55027" x="5969000" y="1889125"/>
          <p14:tracePt t="55033" x="5969000" y="1914525"/>
          <p14:tracePt t="55043" x="5956300" y="1927225"/>
          <p14:tracePt t="55047" x="5945188" y="1939925"/>
          <p14:tracePt t="55057" x="5945188" y="1965325"/>
          <p14:tracePt t="55073" x="5945188" y="1989138"/>
          <p14:tracePt t="55089" x="5932488" y="2001838"/>
          <p14:tracePt t="55100" x="5932488" y="2027238"/>
          <p14:tracePt t="55113" x="5932488" y="2039938"/>
          <p14:tracePt t="55123" x="5919788" y="2052638"/>
          <p14:tracePt t="55130" x="5919788" y="2065338"/>
          <p14:tracePt t="55139" x="5919788" y="2078038"/>
          <p14:tracePt t="55153" x="5919788" y="2089150"/>
          <p14:tracePt t="55170" x="5919788" y="2101850"/>
          <p14:tracePt t="55189" x="5919788" y="2114550"/>
          <p14:tracePt t="55195" x="5919788" y="2127250"/>
          <p14:tracePt t="55206" x="5919788" y="2139950"/>
          <p14:tracePt t="55217" x="5919788" y="2165350"/>
          <p14:tracePt t="55227" x="5919788" y="2178050"/>
          <p14:tracePt t="55237" x="5919788" y="2190750"/>
          <p14:tracePt t="55243" x="5919788" y="2201863"/>
          <p14:tracePt t="55253" x="5919788" y="2227263"/>
          <p14:tracePt t="55257" x="5919788" y="2239963"/>
          <p14:tracePt t="55267" x="5919788" y="2252663"/>
          <p14:tracePt t="55277" x="5919788" y="2278063"/>
          <p14:tracePt t="55283" x="5919788" y="2303463"/>
          <p14:tracePt t="55293" x="5919788" y="2314575"/>
          <p14:tracePt t="55297" x="5919788" y="2352675"/>
          <p14:tracePt t="55309" x="5907088" y="2365375"/>
          <p14:tracePt t="55320" x="5907088" y="2390775"/>
          <p14:tracePt t="55323" x="5907088" y="2414588"/>
          <p14:tracePt t="55333" x="5907088" y="2439988"/>
          <p14:tracePt t="55339" x="5907088" y="2452688"/>
          <p14:tracePt t="55349" x="5907088" y="2465388"/>
          <p14:tracePt t="55359" x="5907088" y="2503488"/>
          <p14:tracePt t="55363" x="5907088" y="2527300"/>
          <p14:tracePt t="55373" x="5907088" y="2552700"/>
          <p14:tracePt t="55379" x="5907088" y="2590800"/>
          <p14:tracePt t="55389" x="5907088" y="2652713"/>
          <p14:tracePt t="55399" x="5907088" y="2690813"/>
          <p14:tracePt t="55404" x="5907088" y="2728913"/>
          <p14:tracePt t="55413" x="5907088" y="2778125"/>
          <p14:tracePt t="55420" x="5907088" y="2840038"/>
          <p14:tracePt t="55429" x="5907088" y="2903538"/>
          <p14:tracePt t="55439" x="5907088" y="2965450"/>
          <p14:tracePt t="55445" x="5907088" y="3016250"/>
          <p14:tracePt t="55456" x="5907088" y="3090863"/>
          <p14:tracePt t="55459" x="5907088" y="3128963"/>
          <p14:tracePt t="55470" x="5907088" y="3165475"/>
          <p14:tracePt t="55479" x="5907088" y="3203575"/>
          <p14:tracePt t="55486" x="5907088" y="3228975"/>
          <p14:tracePt t="55495" x="5907088" y="3254375"/>
          <p14:tracePt t="55499" x="5907088" y="3278188"/>
          <p14:tracePt t="55509" x="5907088" y="3290888"/>
          <p14:tracePt t="55520" x="5907088" y="3316288"/>
          <p14:tracePt t="55525" x="5907088" y="3341688"/>
          <p14:tracePt t="55537" x="5907088" y="3354388"/>
          <p14:tracePt t="55541" x="5907088" y="3378200"/>
          <p14:tracePt t="55552" x="5907088" y="3390900"/>
          <p14:tracePt t="55561" x="5907088" y="3429000"/>
          <p14:tracePt t="55565" x="5907088" y="3441700"/>
          <p14:tracePt t="55575" x="5907088" y="3467100"/>
          <p14:tracePt t="55581" x="5907088" y="3479800"/>
          <p14:tracePt t="55591" x="5907088" y="3503613"/>
          <p14:tracePt t="55602" x="5907088" y="3541713"/>
          <p14:tracePt t="55605" x="5907088" y="3567113"/>
          <p14:tracePt t="55615" x="5919788" y="3603625"/>
          <p14:tracePt t="55621" x="5919788" y="3629025"/>
          <p14:tracePt t="55631" x="5919788" y="3654425"/>
          <p14:tracePt t="55642" x="5919788" y="3679825"/>
          <p14:tracePt t="55645" x="5919788" y="3716338"/>
          <p14:tracePt t="55657" x="5932488" y="3741738"/>
          <p14:tracePt t="55661" x="5945188" y="3779838"/>
          <p14:tracePt t="55671" x="5945188" y="3854450"/>
          <p14:tracePt t="55681" x="5945188" y="3879850"/>
          <p14:tracePt t="55687" x="5956300" y="3929063"/>
          <p14:tracePt t="55697" x="5956300" y="3967163"/>
          <p14:tracePt t="55702" x="5956300" y="4005263"/>
          <p14:tracePt t="55711" x="5956300" y="4054475"/>
          <p14:tracePt t="55722" x="5969000" y="4079875"/>
          <p14:tracePt t="55727" x="5969000" y="4117975"/>
          <p14:tracePt t="55737" x="5969000" y="4154488"/>
          <p14:tracePt t="55741" x="5969000" y="4192588"/>
          <p14:tracePt t="55752" x="5981700" y="4241800"/>
          <p14:tracePt t="55761" x="5981700" y="4292600"/>
          <p14:tracePt t="55768" x="5981700" y="4330700"/>
          <p14:tracePt t="55777" x="5981700" y="4367213"/>
          <p14:tracePt t="55784" x="5994400" y="4418013"/>
          <p14:tracePt t="55793" x="5994400" y="4467225"/>
          <p14:tracePt t="55803" x="5994400" y="4505325"/>
          <p14:tracePt t="55807" x="6007100" y="4554538"/>
          <p14:tracePt t="55818" x="6007100" y="4618038"/>
          <p14:tracePt t="55823" x="6019800" y="4692650"/>
          <p14:tracePt t="55834" x="6032500" y="4779963"/>
          <p14:tracePt t="55843" x="6032500" y="4843463"/>
          <p14:tracePt t="55847" x="6045200" y="4930775"/>
          <p14:tracePt t="55857" x="6045200" y="4981575"/>
          <p14:tracePt t="55863" x="6045200" y="5030788"/>
          <p14:tracePt t="55885" x="6045200" y="5081588"/>
          <p14:tracePt t="55889" x="6045200" y="5105400"/>
          <p14:tracePt t="55902" x="6045200" y="5118100"/>
          <p14:tracePt t="55903" x="6045200" y="5130800"/>
          <p14:tracePt t="55913" x="6045200" y="5143500"/>
          <p14:tracePt t="55923" x="6045200" y="5156200"/>
          <p14:tracePt t="55930" x="6056313" y="5168900"/>
          <p14:tracePt t="55939" x="6056313" y="5181600"/>
          <p14:tracePt t="55943" x="6056313" y="5194300"/>
          <p14:tracePt t="55953" x="6056313" y="5205413"/>
          <p14:tracePt t="55963" x="6069013" y="5230813"/>
          <p14:tracePt t="55969" x="6069013" y="5243513"/>
          <p14:tracePt t="55984" x="6069013" y="5305425"/>
          <p14:tracePt t="55993" x="6069013" y="5318125"/>
          <p14:tracePt t="56005" x="6069013" y="5343525"/>
          <p14:tracePt t="56009" x="6081713" y="5356225"/>
          <p14:tracePt t="56020" x="6081713" y="5368925"/>
          <p14:tracePt t="56025" x="6081713" y="5394325"/>
          <p14:tracePt t="56035" x="6081713" y="5407025"/>
          <p14:tracePt t="56045" x="6081713" y="5430838"/>
          <p14:tracePt t="56049" x="6081713" y="5443538"/>
          <p14:tracePt t="56059" x="6081713" y="5456238"/>
          <p14:tracePt t="56065" x="6081713" y="5468938"/>
          <p14:tracePt t="56075" x="6081713" y="5481638"/>
          <p14:tracePt t="56086" x="6081713" y="5494338"/>
          <p14:tracePt t="56101" x="6081713" y="5507038"/>
          <p14:tracePt t="56131" x="6081713" y="5518150"/>
          <p14:tracePt t="56171" x="6081713" y="5530850"/>
          <p14:tracePt t="56237" x="6081713" y="5543550"/>
          <p14:tracePt t="56437" x="6081713" y="5530850"/>
          <p14:tracePt t="56447" x="6069013" y="5530850"/>
          <p14:tracePt t="56453" x="6056313" y="5530850"/>
          <p14:tracePt t="56463" x="6045200" y="5518150"/>
          <p14:tracePt t="56469" x="6045200" y="5507038"/>
          <p14:tracePt t="56479" x="6019800" y="5481638"/>
          <p14:tracePt t="56489" x="6007100" y="5430838"/>
          <p14:tracePt t="56493" x="5981700" y="5407025"/>
          <p14:tracePt t="56503" x="5956300" y="5343525"/>
          <p14:tracePt t="56509" x="5945188" y="5281613"/>
          <p14:tracePt t="56520" x="5907088" y="5218113"/>
          <p14:tracePt t="56529" x="5881688" y="5143500"/>
          <p14:tracePt t="56534" x="5856288" y="5068888"/>
          <p14:tracePt t="56543" x="5832475" y="4992688"/>
          <p14:tracePt t="56551" x="5807075" y="4905375"/>
          <p14:tracePt t="56559" x="5794375" y="4843463"/>
          <p14:tracePt t="56569" x="5768975" y="4756150"/>
          <p14:tracePt t="56575" x="5756275" y="4667250"/>
          <p14:tracePt t="56589" x="5707063" y="4418013"/>
          <p14:tracePt t="56600" x="5694363" y="4354513"/>
          <p14:tracePt t="56610" x="5681663" y="4279900"/>
          <p14:tracePt t="56617" x="5668963" y="4179888"/>
          <p14:tracePt t="56625" x="5656263" y="4105275"/>
          <p14:tracePt t="56629" x="5643563" y="4041775"/>
          <p14:tracePt t="56639" x="5643563" y="3967163"/>
          <p14:tracePt t="56651" x="5619750" y="3879850"/>
          <p14:tracePt t="56655" x="5607050" y="3816350"/>
          <p14:tracePt t="56666" x="5607050" y="3741738"/>
          <p14:tracePt t="56669" x="5594350" y="3654425"/>
          <p14:tracePt t="56679" x="5581650" y="3567113"/>
          <p14:tracePt t="56691" x="5581650" y="3503613"/>
          <p14:tracePt t="56696" x="5543550" y="3367088"/>
          <p14:tracePt t="56705" x="5530850" y="3303588"/>
          <p14:tracePt t="56711" x="5518150" y="3254375"/>
          <p14:tracePt t="56721" x="5518150" y="3203575"/>
          <p14:tracePt t="56731" x="5507038" y="3190875"/>
          <p14:tracePt t="56735" x="5494338" y="3165475"/>
          <p14:tracePt t="56745" x="5494338" y="3154363"/>
          <p14:tracePt t="56751" x="5494338" y="3128963"/>
          <p14:tracePt t="56761" x="5481638" y="3103563"/>
          <p14:tracePt t="56771" x="5468938" y="3078163"/>
          <p14:tracePt t="56775" x="5468938" y="3054350"/>
          <p14:tracePt t="56785" x="5443538" y="3016250"/>
          <p14:tracePt t="56791" x="5418138" y="2952750"/>
          <p14:tracePt t="56801" x="5407025" y="2890838"/>
          <p14:tracePt t="56811" x="5368925" y="2840038"/>
          <p14:tracePt t="56818" x="5343525" y="2765425"/>
          <p14:tracePt t="56827" x="5318125" y="2678113"/>
          <p14:tracePt t="56831" x="5305425" y="2603500"/>
          <p14:tracePt t="56841" x="5294313" y="2552700"/>
          <p14:tracePt t="56851" x="5294313" y="2516188"/>
          <p14:tracePt t="56857" x="5294313" y="2490788"/>
          <p14:tracePt t="56868" x="5294313" y="2478088"/>
          <p14:tracePt t="56871" x="5294313" y="2452688"/>
          <p14:tracePt t="56884" x="5294313" y="2427288"/>
          <p14:tracePt t="56891" x="5294313" y="2414588"/>
          <p14:tracePt t="56897" x="5294313" y="2403475"/>
          <p14:tracePt t="56912" x="5294313" y="2378075"/>
          <p14:tracePt t="56934" x="5294313" y="2365375"/>
          <p14:tracePt t="57027" x="5294313" y="2339975"/>
          <p14:tracePt t="57043" x="5294313" y="2327275"/>
          <p14:tracePt t="57059" x="5294313" y="2303463"/>
          <p14:tracePt t="57069" x="5305425" y="2278063"/>
          <p14:tracePt t="57073" x="5318125" y="2252663"/>
          <p14:tracePt t="57084" x="5330825" y="2227263"/>
          <p14:tracePt t="57093" x="5330825" y="2201863"/>
          <p14:tracePt t="57100" x="5356225" y="2165350"/>
          <p14:tracePt t="57109" x="5368925" y="2114550"/>
          <p14:tracePt t="57113" x="5381625" y="2078038"/>
          <p14:tracePt t="57123" x="5407025" y="2027238"/>
          <p14:tracePt t="57134" x="5430838" y="1978025"/>
          <p14:tracePt t="57139" x="5468938" y="1927225"/>
          <p14:tracePt t="57150" x="5481638" y="1889125"/>
          <p14:tracePt t="57153" x="5507038" y="1865313"/>
          <p14:tracePt t="57167" x="5518150" y="1827213"/>
          <p14:tracePt t="57175" x="5543550" y="1814513"/>
          <p14:tracePt t="57179" x="5556250" y="1776413"/>
          <p14:tracePt t="57189" x="5568950" y="1776413"/>
          <p14:tracePt t="57200" x="5581650" y="1752600"/>
          <p14:tracePt t="57205" x="5581650" y="1739900"/>
          <p14:tracePt t="57217" x="5594350" y="1727200"/>
          <p14:tracePt t="57219" x="5607050" y="1714500"/>
          <p14:tracePt t="57245" x="5619750" y="1714500"/>
          <p14:tracePt t="57255" x="5630863" y="1701800"/>
          <p14:tracePt t="57260" x="5643563" y="1701800"/>
          <p14:tracePt t="57275" x="5656263" y="1701800"/>
          <p14:tracePt t="57285" x="5668963" y="1676400"/>
          <p14:tracePt t="57295" x="5694363" y="1676400"/>
          <p14:tracePt t="57311" x="5707063" y="1676400"/>
          <p14:tracePt t="57325" x="5719763" y="1676400"/>
          <p14:tracePt t="57335" x="5719763" y="1663700"/>
          <p14:tracePt t="57341" x="5732463" y="1663700"/>
          <p14:tracePt t="57355" x="5756275" y="1652588"/>
          <p14:tracePt t="57366" x="5768975" y="1639888"/>
          <p14:tracePt t="57375" x="5781675" y="1639888"/>
          <p14:tracePt t="57381" x="5807075" y="1627188"/>
          <p14:tracePt t="57391" x="5832475" y="1601788"/>
          <p14:tracePt t="57398" x="5856288" y="1601788"/>
          <p14:tracePt t="57408" x="5881688" y="1576388"/>
          <p14:tracePt t="57417" x="5894388" y="1576388"/>
          <p14:tracePt t="57421" x="5907088" y="1576388"/>
          <p14:tracePt t="57432" x="5907088" y="1563688"/>
          <p14:tracePt t="57437" x="5919788" y="1563688"/>
          <p14:tracePt t="57517" x="5919788" y="1552575"/>
          <p14:tracePt t="57527" x="5932488" y="1552575"/>
          <p14:tracePt t="57537" x="5945188" y="1552575"/>
          <p14:tracePt t="57543" x="5969000" y="1539875"/>
          <p14:tracePt t="57553" x="5981700" y="1527175"/>
          <p14:tracePt t="57557" x="5994400" y="1527175"/>
          <p14:tracePt t="57567" x="6007100" y="1527175"/>
          <p14:tracePt t="57577" x="6007100" y="1514475"/>
          <p14:tracePt t="57659" x="6019800" y="1514475"/>
          <p14:tracePt t="57663" x="6032500" y="1514475"/>
          <p14:tracePt t="57852" x="6019800" y="1527175"/>
          <p14:tracePt t="57861" x="5994400" y="1539875"/>
          <p14:tracePt t="57865" x="5969000" y="1539875"/>
          <p14:tracePt t="57875" x="5932488" y="1552575"/>
          <p14:tracePt t="57882" x="5894388" y="1563688"/>
          <p14:tracePt t="57900" x="5856288" y="1576388"/>
          <p14:tracePt t="57901" x="5794375" y="1589088"/>
          <p14:tracePt t="57905" x="5743575" y="1589088"/>
          <p14:tracePt t="57915" x="5694363" y="1601788"/>
          <p14:tracePt t="57921" x="5619750" y="1601788"/>
          <p14:tracePt t="57932" x="5556250" y="1601788"/>
          <p14:tracePt t="57941" x="5507038" y="1601788"/>
          <p14:tracePt t="57945" x="5430838" y="1601788"/>
          <p14:tracePt t="57955" x="5381625" y="1601788"/>
          <p14:tracePt t="57961" x="5343525" y="1601788"/>
          <p14:tracePt t="57971" x="5305425" y="1614488"/>
          <p14:tracePt t="57982" x="5256213" y="1639888"/>
          <p14:tracePt t="57987" x="5205413" y="1663700"/>
          <p14:tracePt t="57999" x="5156200" y="1663700"/>
          <p14:tracePt t="58001" x="5118100" y="1689100"/>
          <p14:tracePt t="58011" x="5056188" y="1714500"/>
          <p14:tracePt t="58021" x="4992688" y="1727200"/>
          <p14:tracePt t="58027" x="4918075" y="1752600"/>
          <p14:tracePt t="58037" x="4843463" y="1776413"/>
          <p14:tracePt t="58041" x="4768850" y="1789113"/>
          <p14:tracePt t="58051" x="4705350" y="1801813"/>
          <p14:tracePt t="58061" x="4630738" y="1827213"/>
          <p14:tracePt t="58067" x="4554538" y="1839913"/>
          <p14:tracePt t="58077" x="4467225" y="1865313"/>
          <p14:tracePt t="58083" x="4392613" y="1889125"/>
          <p14:tracePt t="58093" x="4330700" y="1914525"/>
          <p14:tracePt t="58107" x="4205288" y="1978025"/>
          <p14:tracePt t="58118" x="4129088" y="2001838"/>
          <p14:tracePt t="58123" x="4079875" y="2027238"/>
          <p14:tracePt t="58133" x="4029075" y="2065338"/>
          <p14:tracePt t="58143" x="4005263" y="2089150"/>
          <p14:tracePt t="58149" x="3979863" y="2114550"/>
          <p14:tracePt t="58157" x="3967163" y="2139950"/>
          <p14:tracePt t="58164" x="3941763" y="2152650"/>
          <p14:tracePt t="58173" x="3941763" y="2178050"/>
          <p14:tracePt t="58183" x="3929063" y="2178050"/>
          <p14:tracePt t="58187" x="3929063" y="2190750"/>
          <p14:tracePt t="58303" x="3929063" y="2201863"/>
          <p14:tracePt t="58365" x="3929063" y="2190750"/>
          <p14:tracePt t="58385" x="3941763" y="2165350"/>
          <p14:tracePt t="58389" x="3967163" y="2139950"/>
          <p14:tracePt t="58399" x="4005263" y="2127250"/>
          <p14:tracePt t="58405" x="4029075" y="2089150"/>
          <p14:tracePt t="58416" x="4067175" y="2052638"/>
          <p14:tracePt t="58425" x="4129088" y="2014538"/>
          <p14:tracePt t="58431" x="4205288" y="1965325"/>
          <p14:tracePt t="58441" x="4267200" y="1914525"/>
          <p14:tracePt t="58448" x="4341813" y="1876425"/>
          <p14:tracePt t="58455" x="4418013" y="1827213"/>
          <p14:tracePt t="58465" x="4518025" y="1765300"/>
          <p14:tracePt t="58471" x="4605338" y="1701800"/>
          <p14:tracePt t="58481" x="4743450" y="1639888"/>
          <p14:tracePt t="58485" x="4856163" y="1576388"/>
          <p14:tracePt t="58496" x="4981575" y="1539875"/>
          <p14:tracePt t="58505" x="5118100" y="1489075"/>
          <p14:tracePt t="58511" x="5218113" y="1450975"/>
          <p14:tracePt t="58521" x="5330825" y="1414463"/>
          <p14:tracePt t="58525" x="5443538" y="1376363"/>
          <p14:tracePt t="58536" x="5581650" y="1327150"/>
          <p14:tracePt t="58548" x="5668963" y="1301750"/>
          <p14:tracePt t="58551" x="5743575" y="1301750"/>
          <p14:tracePt t="58561" x="5794375" y="1301750"/>
          <p14:tracePt t="58567" x="5819775" y="1301750"/>
          <p14:tracePt t="58577" x="5856288" y="1301750"/>
          <p14:tracePt t="58587" x="5881688" y="1289050"/>
          <p14:tracePt t="58591" x="5894388" y="1289050"/>
          <p14:tracePt t="58601" x="5907088" y="1289050"/>
          <p14:tracePt t="58617" x="5919788" y="1289050"/>
          <p14:tracePt t="58925" x="5907088" y="1289050"/>
          <p14:tracePt t="58930" x="5868988" y="1314450"/>
          <p14:tracePt t="58939" x="5832475" y="1327150"/>
          <p14:tracePt t="58949" x="5756275" y="1350963"/>
          <p14:tracePt t="58955" x="5707063" y="1376363"/>
          <p14:tracePt t="58965" x="5630863" y="1401763"/>
          <p14:tracePt t="58969" x="5556250" y="1427163"/>
          <p14:tracePt t="58980" x="5507038" y="1450975"/>
          <p14:tracePt t="58989" x="5430838" y="1476375"/>
          <p14:tracePt t="58996" x="5381625" y="1489075"/>
          <p14:tracePt t="59005" x="5318125" y="1527175"/>
          <p14:tracePt t="59012" x="5281613" y="1539875"/>
          <p14:tracePt t="59021" x="5256213" y="1552575"/>
          <p14:tracePt t="59031" x="5243513" y="1552575"/>
          <p14:tracePt t="59035" x="5218113" y="1563688"/>
          <p14:tracePt t="59047" x="5205413" y="1576388"/>
          <p14:tracePt t="59051" x="5181600" y="1576388"/>
          <p14:tracePt t="59061" x="5168900" y="1576388"/>
          <p14:tracePt t="59071" x="5143500" y="1589088"/>
          <p14:tracePt t="59075" x="5130800" y="1601788"/>
          <p14:tracePt t="59085" x="5118100" y="1614488"/>
          <p14:tracePt t="59092" x="5092700" y="1627188"/>
          <p14:tracePt t="59102" x="5081588" y="1639888"/>
          <p14:tracePt t="59113" x="5068888" y="1639888"/>
          <p14:tracePt t="59117" x="5068888" y="1652588"/>
          <p14:tracePt t="59130" x="5056188" y="1652588"/>
          <p14:tracePt t="59141" x="5056188" y="1663700"/>
          <p14:tracePt t="59327" x="5092700" y="1663700"/>
          <p14:tracePt t="59333" x="5194300" y="1639888"/>
          <p14:tracePt t="59343" x="5318125" y="1614488"/>
          <p14:tracePt t="59353" x="5443538" y="1589088"/>
          <p14:tracePt t="59359" x="5556250" y="1539875"/>
          <p14:tracePt t="59369" x="5707063" y="1514475"/>
          <p14:tracePt t="59373" x="5832475" y="1501775"/>
          <p14:tracePt t="59383" x="5932488" y="1476375"/>
          <p14:tracePt t="59394" x="6007100" y="1476375"/>
          <p14:tracePt t="59399" x="6045200" y="1463675"/>
          <p14:tracePt t="59409" x="6056313" y="1463675"/>
          <p14:tracePt t="59413" x="6069013" y="1463675"/>
          <p14:tracePt t="59465" x="6081713" y="1463675"/>
          <p14:tracePt t="59717" x="6019800" y="1476375"/>
          <p14:tracePt t="59722" x="5969000" y="1489075"/>
          <p14:tracePt t="59731" x="5907088" y="1514475"/>
          <p14:tracePt t="59737" x="5856288" y="1514475"/>
          <p14:tracePt t="59747" x="5819775" y="1527175"/>
          <p14:tracePt t="59757" x="5781675" y="1527175"/>
          <p14:tracePt t="59762" x="5743575" y="1539875"/>
          <p14:tracePt t="59771" x="5732463" y="1539875"/>
          <p14:tracePt t="59778" x="5707063" y="1552575"/>
          <p14:tracePt t="59787" x="5694363" y="1552575"/>
          <p14:tracePt t="59797" x="5681663" y="1552575"/>
          <p14:tracePt t="59801" x="5656263" y="1552575"/>
          <p14:tracePt t="59813" x="5619750" y="1563688"/>
          <p14:tracePt t="59817" x="5594350" y="1576388"/>
          <p14:tracePt t="59828" x="5581650" y="1589088"/>
          <p14:tracePt t="59837" x="5556250" y="1601788"/>
          <p14:tracePt t="59844" x="5518150" y="1614488"/>
          <p14:tracePt t="59853" x="5494338" y="1627188"/>
          <p14:tracePt t="59858" x="5468938" y="1639888"/>
          <p14:tracePt t="59867" x="5430838" y="1652588"/>
          <p14:tracePt t="59880" x="5407025" y="1663700"/>
          <p14:tracePt t="59895" x="5368925" y="1689100"/>
          <p14:tracePt t="59897" x="5356225" y="1689100"/>
          <p14:tracePt t="59907" x="5343525" y="1689100"/>
          <p14:tracePt t="59919" x="5330825" y="1689100"/>
          <p14:tracePt t="59923" x="5318125" y="1701800"/>
          <p14:tracePt t="59933" x="5305425" y="1701800"/>
          <p14:tracePt t="59939" x="5294313" y="1701800"/>
          <p14:tracePt t="59949" x="5281613" y="1714500"/>
          <p14:tracePt t="59962" x="5256213" y="1727200"/>
          <p14:tracePt t="59964" x="5243513" y="1727200"/>
          <p14:tracePt t="59973" x="5218113" y="1739900"/>
          <p14:tracePt t="59979" x="5194300" y="1765300"/>
          <p14:tracePt t="59989" x="5181600" y="1765300"/>
          <p14:tracePt t="59999" x="5156200" y="1776413"/>
          <p14:tracePt t="60003" x="5118100" y="1789113"/>
          <p14:tracePt t="60013" x="5105400" y="1814513"/>
          <p14:tracePt t="60020" x="5068888" y="1827213"/>
          <p14:tracePt t="60029" x="5043488" y="1839913"/>
          <p14:tracePt t="60039" x="5018088" y="1865313"/>
          <p14:tracePt t="60045" x="5005388" y="1865313"/>
          <p14:tracePt t="60055" x="4981575" y="1876425"/>
          <p14:tracePt t="60060" x="4968875" y="1876425"/>
          <p14:tracePt t="60069" x="4956175" y="1889125"/>
          <p14:tracePt t="60080" x="4930775" y="1889125"/>
          <p14:tracePt t="60085" x="4918075" y="1914525"/>
          <p14:tracePt t="60095" x="4905375" y="1914525"/>
          <p14:tracePt t="60110" x="4892675" y="1914525"/>
          <p14:tracePt t="60125" x="4868863" y="1939925"/>
          <p14:tracePt t="60135" x="4843463" y="1939925"/>
          <p14:tracePt t="60139" x="4830763" y="1952625"/>
          <p14:tracePt t="60149" x="4818063" y="1965325"/>
          <p14:tracePt t="60162" x="4805363" y="1965325"/>
          <p14:tracePt t="60165" x="4792663" y="1978025"/>
          <p14:tracePt t="60175" x="4768850" y="1989138"/>
          <p14:tracePt t="60181" x="4743450" y="1989138"/>
          <p14:tracePt t="60191" x="4730750" y="2001838"/>
          <p14:tracePt t="60201" x="4705350" y="2014538"/>
          <p14:tracePt t="60205" x="4679950" y="2039938"/>
          <p14:tracePt t="60215" x="4656138" y="2052638"/>
          <p14:tracePt t="60221" x="4630738" y="2065338"/>
          <p14:tracePt t="60235" x="4605338" y="2089150"/>
          <p14:tracePt t="60241" x="4579938" y="2101850"/>
          <p14:tracePt t="60245" x="4567238" y="2114550"/>
          <p14:tracePt t="60255" x="4530725" y="2127250"/>
          <p14:tracePt t="60262" x="4518025" y="2139950"/>
          <p14:tracePt t="60281" x="4492625" y="2152650"/>
          <p14:tracePt t="60287" x="4479925" y="2165350"/>
          <p14:tracePt t="60297" x="4467225" y="2178050"/>
          <p14:tracePt t="60301" x="4454525" y="2190750"/>
          <p14:tracePt t="60312" x="4443413" y="2201863"/>
          <p14:tracePt t="60321" x="4430713" y="2201863"/>
          <p14:tracePt t="60327" x="4418013" y="2214563"/>
          <p14:tracePt t="60337" x="4405313" y="2214563"/>
          <p14:tracePt t="60341" x="4392613" y="2227263"/>
          <p14:tracePt t="60351" x="4379913" y="2239963"/>
          <p14:tracePt t="60361" x="4367213" y="2239963"/>
          <p14:tracePt t="60367" x="4354513" y="2252663"/>
          <p14:tracePt t="60378" x="4341813" y="2252663"/>
          <p14:tracePt t="60383" x="4330700" y="2265363"/>
          <p14:tracePt t="60394" x="4330700" y="2278063"/>
          <p14:tracePt t="60403" x="4318000" y="2278063"/>
          <p14:tracePt t="60408" x="4305300" y="2278063"/>
          <p14:tracePt t="60423" x="4305300" y="2290763"/>
          <p14:tracePt t="60433" x="4292600" y="2290763"/>
          <p14:tracePt t="60941" x="4305300" y="2290763"/>
          <p14:tracePt t="60947" x="4367213" y="2265363"/>
          <p14:tracePt t="60958" x="4479925" y="2201863"/>
          <p14:tracePt t="60967" x="4605338" y="2139950"/>
          <p14:tracePt t="60973" x="4705350" y="2089150"/>
          <p14:tracePt t="60983" x="4768850" y="2065338"/>
          <p14:tracePt t="60987" x="4805363" y="2052638"/>
          <p14:tracePt t="60997" x="4818063" y="2039938"/>
          <p14:tracePt t="61008" x="4830763" y="2027238"/>
          <p14:tracePt t="61120" x="4843463" y="2027238"/>
          <p14:tracePt t="61129" x="4879975" y="2027238"/>
          <p14:tracePt t="61133" x="4892675" y="2014538"/>
          <p14:tracePt t="61143" x="4918075" y="2001838"/>
          <p14:tracePt t="61149" x="4943475" y="2001838"/>
          <p14:tracePt t="61160" x="4968875" y="1989138"/>
          <p14:tracePt t="61169" x="4981575" y="1989138"/>
          <p14:tracePt t="61173" x="4992688" y="1989138"/>
          <p14:tracePt t="61183" x="5018088" y="1978025"/>
          <p14:tracePt t="61189" x="5043488" y="1978025"/>
          <p14:tracePt t="61199" x="5068888" y="1965325"/>
          <p14:tracePt t="61210" x="5092700" y="1965325"/>
          <p14:tracePt t="61215" x="5130800" y="1965325"/>
          <p14:tracePt t="61226" x="5168900" y="1952625"/>
          <p14:tracePt t="61229" x="5218113" y="1927225"/>
          <p14:tracePt t="61239" x="5256213" y="1914525"/>
          <p14:tracePt t="61249" x="5305425" y="1901825"/>
          <p14:tracePt t="61255" x="5368925" y="1865313"/>
          <p14:tracePt t="61266" x="5407025" y="1839913"/>
          <p14:tracePt t="61269" x="5468938" y="1814513"/>
          <p14:tracePt t="61279" x="5518150" y="1801813"/>
          <p14:tracePt t="61289" x="5568950" y="1776413"/>
          <p14:tracePt t="61296" x="5619750" y="1752600"/>
          <p14:tracePt t="61305" x="5681663" y="1727200"/>
          <p14:tracePt t="61311" x="5707063" y="1714500"/>
          <p14:tracePt t="61321" x="5743575" y="1689100"/>
          <p14:tracePt t="61331" x="5756275" y="1676400"/>
          <p14:tracePt t="61335" x="5781675" y="1663700"/>
          <p14:tracePt t="61345" x="5794375" y="1652588"/>
          <p14:tracePt t="61351" x="5807075" y="1652588"/>
          <p14:tracePt t="61361" x="5807075" y="1639888"/>
          <p14:tracePt t="61451" x="5832475" y="1639888"/>
          <p14:tracePt t="61458" x="5868988" y="1627188"/>
          <p14:tracePt t="61467" x="5907088" y="1614488"/>
          <p14:tracePt t="61471" x="5981700" y="1601788"/>
          <p14:tracePt t="61481" x="6045200" y="1601788"/>
          <p14:tracePt t="61492" x="6119813" y="1589088"/>
          <p14:tracePt t="61497" x="6169025" y="1589088"/>
          <p14:tracePt t="61508" x="6219825" y="1576388"/>
          <p14:tracePt t="61511" x="6245225" y="1576388"/>
          <p14:tracePt t="61521" x="6257925" y="1576388"/>
          <p14:tracePt t="61789" x="6245225" y="1576388"/>
          <p14:tracePt t="61795" x="6232525" y="1576388"/>
          <p14:tracePt t="61805" x="6194425" y="1576388"/>
          <p14:tracePt t="61811" x="6169025" y="1589088"/>
          <p14:tracePt t="61821" x="6132513" y="1601788"/>
          <p14:tracePt t="61825" x="6107113" y="1614488"/>
          <p14:tracePt t="61835" x="6056313" y="1627188"/>
          <p14:tracePt t="61845" x="5994400" y="1639888"/>
          <p14:tracePt t="61851" x="5945188" y="1663700"/>
          <p14:tracePt t="61861" x="5881688" y="1676400"/>
          <p14:tracePt t="61865" x="5819775" y="1689100"/>
          <p14:tracePt t="61876" x="5756275" y="1701800"/>
          <p14:tracePt t="61887" x="5694363" y="1714500"/>
          <p14:tracePt t="61892" x="5619750" y="1714500"/>
          <p14:tracePt t="61901" x="5568950" y="1714500"/>
          <p14:tracePt t="61909" x="5530850" y="1714500"/>
          <p14:tracePt t="61917" x="5481638" y="1727200"/>
          <p14:tracePt t="61927" x="5456238" y="1739900"/>
          <p14:tracePt t="61931" x="5394325" y="1765300"/>
          <p14:tracePt t="61942" x="5368925" y="1765300"/>
          <p14:tracePt t="61947" x="5343525" y="1765300"/>
          <p14:tracePt t="61958" x="5330825" y="1776413"/>
          <p14:tracePt t="61967" x="5305425" y="1789113"/>
          <p14:tracePt t="61971" x="5281613" y="1789113"/>
          <p14:tracePt t="61981" x="5256213" y="1801813"/>
          <p14:tracePt t="61987" x="5230813" y="1827213"/>
          <p14:tracePt t="61997" x="5205413" y="1827213"/>
          <p14:tracePt t="62008" x="5181600" y="1839913"/>
          <p14:tracePt t="62013" x="5156200" y="1852613"/>
          <p14:tracePt t="62025" x="5143500" y="1865313"/>
          <p14:tracePt t="62027" x="5105400" y="1865313"/>
          <p14:tracePt t="62037" x="5092700" y="1876425"/>
          <p14:tracePt t="62047" x="5081588" y="1889125"/>
          <p14:tracePt t="62058" x="5056188" y="1889125"/>
          <p14:tracePt t="62064" x="5018088" y="1901825"/>
          <p14:tracePt t="62067" x="5005388" y="1914525"/>
          <p14:tracePt t="62077" x="4992688" y="1914525"/>
          <p14:tracePt t="62087" x="4956175" y="1927225"/>
          <p14:tracePt t="62094" x="4943475" y="1939925"/>
          <p14:tracePt t="62103" x="4930775" y="1952625"/>
          <p14:tracePt t="62108" x="4905375" y="1952625"/>
          <p14:tracePt t="62119" x="4892675" y="1965325"/>
          <p14:tracePt t="62129" x="4879975" y="1978025"/>
          <p14:tracePt t="62133" x="4868863" y="1978025"/>
          <p14:tracePt t="62149" x="4856163" y="1989138"/>
          <p14:tracePt t="62159" x="4843463" y="1989138"/>
          <p14:tracePt t="62169" x="4830763" y="1989138"/>
          <p14:tracePt t="62174" x="4818063" y="2014538"/>
          <p14:tracePt t="62183" x="4792663" y="2014538"/>
          <p14:tracePt t="62191" x="4779963" y="2027238"/>
          <p14:tracePt t="62199" x="4768850" y="2039938"/>
          <p14:tracePt t="62209" x="4730750" y="2039938"/>
          <p14:tracePt t="62213" x="4705350" y="2065338"/>
          <p14:tracePt t="62225" x="4692650" y="2078038"/>
          <p14:tracePt t="62229" x="4679950" y="2078038"/>
          <p14:tracePt t="62249" x="4656138" y="2089150"/>
          <p14:tracePt t="62257" x="4643438" y="2089150"/>
          <p14:tracePt t="62269" x="4618038" y="2101850"/>
          <p14:tracePt t="62279" x="4618038" y="2114550"/>
          <p14:tracePt t="62290" x="4592638" y="2114550"/>
          <p14:tracePt t="62295" x="4567238" y="2139950"/>
          <p14:tracePt t="62306" x="4543425" y="2152650"/>
          <p14:tracePt t="62309" x="4505325" y="2178050"/>
          <p14:tracePt t="62319" x="4479925" y="2190750"/>
          <p14:tracePt t="62329" x="4454525" y="2201863"/>
          <p14:tracePt t="62335" x="4430713" y="2214563"/>
          <p14:tracePt t="62345" x="4405313" y="2227263"/>
          <p14:tracePt t="62351" x="4379913" y="2252663"/>
          <p14:tracePt t="62361" x="4354513" y="2252663"/>
          <p14:tracePt t="62371" x="4330700" y="2265363"/>
          <p14:tracePt t="62375" x="4318000" y="2278063"/>
          <p14:tracePt t="62385" x="4292600" y="2278063"/>
          <p14:tracePt t="62392" x="4279900" y="2278063"/>
          <p14:tracePt t="62401" x="4267200" y="2290763"/>
          <p14:tracePt t="62411" x="4241800" y="2303463"/>
          <p14:tracePt t="62425" x="4230688" y="2314575"/>
          <p14:tracePt t="62431" x="4205288" y="2327275"/>
          <p14:tracePt t="62441" x="4192588" y="2327275"/>
          <p14:tracePt t="62451" x="4179888" y="2339975"/>
          <p14:tracePt t="62456" x="4154488" y="2352675"/>
          <p14:tracePt t="62467" x="4141788" y="2352675"/>
          <p14:tracePt t="62472" x="4129088" y="2365375"/>
          <p14:tracePt t="62481" x="4117975" y="2365375"/>
          <p14:tracePt t="62491" x="4105275" y="2378075"/>
          <p14:tracePt t="62509" x="4092575" y="2390775"/>
          <p14:tracePt t="62511" x="4079875" y="2390775"/>
          <p14:tracePt t="62521" x="4067175" y="2390775"/>
          <p14:tracePt t="62531" x="4054475" y="2403475"/>
          <p14:tracePt t="62538" x="4041775" y="2403475"/>
          <p14:tracePt t="62547" x="4029075" y="2403475"/>
          <p14:tracePt t="62551" x="4017963" y="2414588"/>
          <p14:tracePt t="62561" x="4005263" y="2414588"/>
          <p14:tracePt t="62573" x="3992563" y="2414588"/>
          <p14:tracePt t="62577" x="3992563" y="2427288"/>
          <p14:tracePt t="62587" x="3979863" y="2427288"/>
          <p14:tracePt t="62805" x="3967163" y="2427288"/>
          <p14:tracePt t="62819" x="3967163" y="2414588"/>
          <p14:tracePt t="62835" x="3967163" y="2403475"/>
          <p14:tracePt t="62845" x="3967163" y="2390775"/>
          <p14:tracePt t="62856" x="3967163" y="2378075"/>
          <p14:tracePt t="62859" x="3967163" y="2365375"/>
          <p14:tracePt t="62869" x="3967163" y="2352675"/>
          <p14:tracePt t="62895" x="3967163" y="2339975"/>
          <p14:tracePt t="62909" x="3967163" y="2327275"/>
          <p14:tracePt t="63576" x="3967163" y="2339975"/>
          <p14:tracePt t="64125" x="3954463" y="2339975"/>
          <p14:tracePt t="64161" x="3941763" y="2339975"/>
          <p14:tracePt t="65281" x="3941763" y="2352675"/>
          <p14:tracePt t="65286" x="3941763" y="2365375"/>
          <p14:tracePt t="65295" x="3941763" y="2378075"/>
          <p14:tracePt t="65302" x="3941763" y="2390775"/>
          <p14:tracePt t="65311" x="3941763" y="2403475"/>
          <p14:tracePt t="65321" x="3941763" y="2414588"/>
          <p14:tracePt t="65325" x="3954463" y="2439988"/>
          <p14:tracePt t="65336" x="3954463" y="2452688"/>
          <p14:tracePt t="65341" x="3954463" y="2478088"/>
          <p14:tracePt t="65352" x="3954463" y="2490788"/>
          <p14:tracePt t="65361" x="3954463" y="2516188"/>
          <p14:tracePt t="65368" x="3954463" y="2540000"/>
          <p14:tracePt t="65377" x="3954463" y="2552700"/>
          <p14:tracePt t="65381" x="3954463" y="2565400"/>
          <p14:tracePt t="65391" x="3954463" y="2578100"/>
          <p14:tracePt t="65402" x="3954463" y="2590800"/>
          <p14:tracePt t="65407" x="3954463" y="2603500"/>
          <p14:tracePt t="65418" x="3954463" y="2627313"/>
          <p14:tracePt t="65421" x="3954463" y="2652713"/>
          <p14:tracePt t="65441" x="3967163" y="2678113"/>
          <p14:tracePt t="65447" x="3979863" y="2690813"/>
          <p14:tracePt t="65457" x="3979863" y="2703513"/>
          <p14:tracePt t="65461" x="3979863" y="2716213"/>
          <p14:tracePt t="65473" x="3979863" y="2752725"/>
          <p14:tracePt t="65485" x="3992563" y="2765425"/>
          <p14:tracePt t="65487" x="4005263" y="2790825"/>
          <p14:tracePt t="65497" x="4005263" y="2803525"/>
          <p14:tracePt t="65503" x="4005263" y="2840038"/>
          <p14:tracePt t="65513" x="4005263" y="2865438"/>
          <p14:tracePt t="65523" x="4005263" y="2890838"/>
          <p14:tracePt t="65527" x="4005263" y="2916238"/>
          <p14:tracePt t="65538" x="4005263" y="2941638"/>
          <p14:tracePt t="65543" x="4005263" y="2990850"/>
          <p14:tracePt t="65553" x="4017963" y="3028950"/>
          <p14:tracePt t="65563" x="4017963" y="3065463"/>
          <p14:tracePt t="65569" x="4017963" y="3090863"/>
          <p14:tracePt t="65579" x="4017963" y="3128963"/>
          <p14:tracePt t="65583" x="4017963" y="3165475"/>
          <p14:tracePt t="65593" x="4017963" y="3203575"/>
          <p14:tracePt t="65603" x="4017963" y="3241675"/>
          <p14:tracePt t="65609" x="4017963" y="3278188"/>
          <p14:tracePt t="65619" x="4017963" y="3316288"/>
          <p14:tracePt t="65623" x="4017963" y="3354388"/>
          <p14:tracePt t="65634" x="4017963" y="3390900"/>
          <p14:tracePt t="65643" x="4017963" y="3454400"/>
          <p14:tracePt t="65650" x="4005263" y="3503613"/>
          <p14:tracePt t="65659" x="4005263" y="3541713"/>
          <p14:tracePt t="65663" x="3992563" y="3567113"/>
          <p14:tracePt t="65673" x="3992563" y="3603625"/>
          <p14:tracePt t="65686" x="3992563" y="3629025"/>
          <p14:tracePt t="65689" x="3979863" y="3654425"/>
          <p14:tracePt t="65700" x="3979863" y="3703638"/>
          <p14:tracePt t="65705" x="3979863" y="3729038"/>
          <p14:tracePt t="65715" x="3979863" y="3767138"/>
          <p14:tracePt t="65725" x="3979863" y="3803650"/>
          <p14:tracePt t="65729" x="3979863" y="3841750"/>
          <p14:tracePt t="65739" x="3979863" y="3892550"/>
          <p14:tracePt t="65745" x="3979863" y="3941763"/>
          <p14:tracePt t="65755" x="3979863" y="3967163"/>
          <p14:tracePt t="65765" x="3979863" y="4017963"/>
          <p14:tracePt t="65769" x="3979863" y="4041775"/>
          <p14:tracePt t="65779" x="3979863" y="4079875"/>
          <p14:tracePt t="65785" x="3979863" y="4129088"/>
          <p14:tracePt t="65795" x="3979863" y="4205288"/>
          <p14:tracePt t="65805" x="3979863" y="4254500"/>
          <p14:tracePt t="65811" x="3979863" y="4292600"/>
          <p14:tracePt t="65821" x="3979863" y="4330700"/>
          <p14:tracePt t="65825" x="3979863" y="4354513"/>
          <p14:tracePt t="65835" x="3979863" y="4367213"/>
          <p14:tracePt t="65845" x="3979863" y="4379913"/>
          <p14:tracePt t="65852" x="3967163" y="4418013"/>
          <p14:tracePt t="65865" x="3967163" y="4430713"/>
          <p14:tracePt t="65875" x="3967163" y="4443413"/>
          <p14:tracePt t="65885" x="3967163" y="4454525"/>
          <p14:tracePt t="65892" x="3967163" y="4467225"/>
          <p14:tracePt t="65902" x="3967163" y="4479925"/>
          <p14:tracePt t="65917" x="3967163" y="4505325"/>
          <p14:tracePt t="65927" x="3967163" y="4530725"/>
          <p14:tracePt t="65931" x="3967163" y="4554538"/>
          <p14:tracePt t="65941" x="3967163" y="4592638"/>
          <p14:tracePt t="65947" x="3967163" y="4630738"/>
          <p14:tracePt t="65957" x="3967163" y="4656138"/>
          <p14:tracePt t="65968" x="3967163" y="4705350"/>
          <p14:tracePt t="65971" x="3967163" y="4730750"/>
          <p14:tracePt t="65981" x="3967163" y="4768850"/>
          <p14:tracePt t="65987" x="3967163" y="4818063"/>
          <p14:tracePt t="66001" x="3967163" y="4843463"/>
          <p14:tracePt t="66007" x="3967163" y="4868863"/>
          <p14:tracePt t="66011" x="3967163" y="4892675"/>
          <p14:tracePt t="66021" x="3967163" y="4905375"/>
          <p14:tracePt t="66027" x="3954463" y="4918075"/>
          <p14:tracePt t="66037" x="3954463" y="4943475"/>
          <p14:tracePt t="66047" x="3941763" y="4968875"/>
          <p14:tracePt t="66053" x="3941763" y="4981575"/>
          <p14:tracePt t="66063" x="3941763" y="4992688"/>
          <p14:tracePt t="66067" x="3941763" y="5018088"/>
          <p14:tracePt t="66077" x="3941763" y="5030788"/>
          <p14:tracePt t="66087" x="3941763" y="5043488"/>
          <p14:tracePt t="66093" x="3941763" y="5056188"/>
          <p14:tracePt t="66104" x="3929063" y="5068888"/>
          <p14:tracePt t="66107" x="3929063" y="5092700"/>
          <p14:tracePt t="66118" x="3929063" y="5105400"/>
          <p14:tracePt t="66127" x="3916363" y="5118100"/>
          <p14:tracePt t="66134" x="3916363" y="5130800"/>
          <p14:tracePt t="66143" x="3916363" y="5143500"/>
          <p14:tracePt t="66147" x="3916363" y="5156200"/>
          <p14:tracePt t="66159" x="3916363" y="5168900"/>
          <p14:tracePt t="66169" x="3916363" y="5194300"/>
          <p14:tracePt t="66173" x="3916363" y="5205413"/>
          <p14:tracePt t="66184" x="3916363" y="5230813"/>
          <p14:tracePt t="66189" x="3905250" y="5256213"/>
          <p14:tracePt t="66201" x="3905250" y="5268913"/>
          <p14:tracePt t="66209" x="3905250" y="5281613"/>
          <p14:tracePt t="66213" x="3905250" y="5294313"/>
          <p14:tracePt t="66223" x="3905250" y="5330825"/>
          <p14:tracePt t="66229" x="3905250" y="5343525"/>
          <p14:tracePt t="66239" x="3892550" y="5343525"/>
          <p14:tracePt t="66250" x="3892550" y="5368925"/>
          <p14:tracePt t="66253" x="3892550" y="5381625"/>
          <p14:tracePt t="66263" x="3892550" y="5394325"/>
          <p14:tracePt t="66279" x="3892550" y="5407025"/>
          <p14:tracePt t="66295" x="3892550" y="5418138"/>
          <p14:tracePt t="66306" x="3892550" y="5430838"/>
          <p14:tracePt t="66309" x="3892550" y="5443538"/>
          <p14:tracePt t="66319" x="3892550" y="5456238"/>
          <p14:tracePt t="66329" x="3879850" y="5468938"/>
          <p14:tracePt t="66336" x="3867150" y="5494338"/>
          <p14:tracePt t="66345" x="3867150" y="5507038"/>
          <p14:tracePt t="66350" x="3867150" y="5518150"/>
          <p14:tracePt t="66359" x="3867150" y="5530850"/>
          <p14:tracePt t="66370" x="3854450" y="5530850"/>
          <p14:tracePt t="66375" x="3854450" y="5543550"/>
          <p14:tracePt t="66385" x="3854450" y="5556250"/>
          <p14:tracePt t="66495" x="3854450" y="5568950"/>
          <p14:tracePt t="66531" x="3854450" y="5581650"/>
          <p14:tracePt t="66551" x="3854450" y="5594350"/>
          <p14:tracePt t="66561" x="3854450" y="5607050"/>
          <p14:tracePt t="66587" x="3854450" y="5619750"/>
          <p14:tracePt t="66617" x="3854450" y="5630863"/>
          <p14:tracePt t="66683" x="3867150" y="5630863"/>
          <p14:tracePt t="66697" x="3867150" y="5643563"/>
          <p14:tracePt t="66723" x="3867150" y="5656263"/>
          <p14:tracePt t="67181" x="3867150" y="5643563"/>
          <p14:tracePt t="67193" x="3867150" y="5630863"/>
          <p14:tracePt t="67198" x="3867150" y="5619750"/>
          <p14:tracePt t="67207" x="3867150" y="5594350"/>
          <p14:tracePt t="67217" x="3867150" y="5581650"/>
          <p14:tracePt t="67223" x="3867150" y="5568950"/>
          <p14:tracePt t="67233" x="3867150" y="5556250"/>
          <p14:tracePt t="67237" x="3867150" y="5530850"/>
          <p14:tracePt t="67253" x="3867150" y="5518150"/>
          <p14:tracePt t="67264" x="3867150" y="5507038"/>
          <p14:tracePt t="67273" x="3867150" y="5494338"/>
          <p14:tracePt t="67287" x="3867150" y="5481638"/>
          <p14:tracePt t="67303" x="3867150" y="5456238"/>
          <p14:tracePt t="67319" x="3867150" y="5443538"/>
          <p14:tracePt t="67333" x="3867150" y="5430838"/>
          <p14:tracePt t="67343" x="3867150" y="5418138"/>
          <p14:tracePt t="67353" x="3867150" y="5407025"/>
          <p14:tracePt t="67359" x="3867150" y="5381625"/>
          <p14:tracePt t="67369" x="3867150" y="5356225"/>
          <p14:tracePt t="67373" x="3867150" y="5318125"/>
          <p14:tracePt t="67383" x="3867150" y="5281613"/>
          <p14:tracePt t="67393" x="3867150" y="5243513"/>
          <p14:tracePt t="67399" x="3879850" y="5218113"/>
          <p14:tracePt t="67409" x="3879850" y="5181600"/>
          <p14:tracePt t="67414" x="3892550" y="5156200"/>
          <p14:tracePt t="67423" x="3892550" y="5130800"/>
          <p14:tracePt t="67435" x="3905250" y="5105400"/>
          <p14:tracePt t="67439" x="3905250" y="5056188"/>
          <p14:tracePt t="67449" x="3905250" y="5030788"/>
          <p14:tracePt t="67455" x="3916363" y="4992688"/>
          <p14:tracePt t="67465" x="3916363" y="4968875"/>
          <p14:tracePt t="67475" x="3916363" y="4930775"/>
          <p14:tracePt t="67480" x="3916363" y="4905375"/>
          <p14:tracePt t="67490" x="3916363" y="4879975"/>
          <p14:tracePt t="67495" x="3916363" y="4856163"/>
          <p14:tracePt t="67505" x="3916363" y="4818063"/>
          <p14:tracePt t="67520" x="3916363" y="4756150"/>
          <p14:tracePt t="67531" x="3916363" y="4730750"/>
          <p14:tracePt t="67535" x="3916363" y="4692650"/>
          <p14:tracePt t="67545" x="3916363" y="4667250"/>
          <p14:tracePt t="67555" x="3916363" y="4630738"/>
          <p14:tracePt t="67561" x="3916363" y="4605338"/>
          <p14:tracePt t="67571" x="3929063" y="4567238"/>
          <p14:tracePt t="67575" x="3929063" y="4543425"/>
          <p14:tracePt t="67585" x="3941763" y="4505325"/>
          <p14:tracePt t="67595" x="3941763" y="4467225"/>
          <p14:tracePt t="67601" x="3941763" y="4443413"/>
          <p14:tracePt t="67611" x="3941763" y="4405313"/>
          <p14:tracePt t="67615" x="3941763" y="4379913"/>
          <p14:tracePt t="67625" x="3941763" y="4354513"/>
          <p14:tracePt t="67635" x="3941763" y="4318000"/>
          <p14:tracePt t="67641" x="3941763" y="4279900"/>
          <p14:tracePt t="67651" x="3929063" y="4241800"/>
          <p14:tracePt t="67657" x="3916363" y="4205288"/>
          <p14:tracePt t="67668" x="3916363" y="4179888"/>
          <p14:tracePt t="67677" x="3905250" y="4129088"/>
          <p14:tracePt t="67682" x="3892550" y="4067175"/>
          <p14:tracePt t="67691" x="3892550" y="4005263"/>
          <p14:tracePt t="67699" x="3879850" y="3929063"/>
          <p14:tracePt t="67707" x="3879850" y="3879850"/>
          <p14:tracePt t="67717" x="3879850" y="3841750"/>
          <p14:tracePt t="67721" x="3867150" y="3803650"/>
          <p14:tracePt t="67732" x="3867150" y="3754438"/>
          <p14:tracePt t="67737" x="3867150" y="3703638"/>
          <p14:tracePt t="67748" x="3867150" y="3641725"/>
          <p14:tracePt t="67757" x="3867150" y="3579813"/>
          <p14:tracePt t="67761" x="3867150" y="3479800"/>
          <p14:tracePt t="67773" x="3867150" y="3429000"/>
          <p14:tracePt t="67777" x="3867150" y="3378200"/>
          <p14:tracePt t="67787" x="3867150" y="3328988"/>
          <p14:tracePt t="67798" x="3867150" y="3267075"/>
          <p14:tracePt t="67803" x="3867150" y="3228975"/>
          <p14:tracePt t="67814" x="3867150" y="3165475"/>
          <p14:tracePt t="67823" x="3867150" y="3128963"/>
          <p14:tracePt t="67827" x="3867150" y="3116263"/>
          <p14:tracePt t="67837" x="3867150" y="3103563"/>
          <p14:tracePt t="67843" x="3867150" y="3078163"/>
          <p14:tracePt t="67853" x="3867150" y="3065463"/>
          <p14:tracePt t="67857" x="3867150" y="3054350"/>
          <p14:tracePt t="67867" x="3867150" y="3041650"/>
          <p14:tracePt t="67883" x="3867150" y="3028950"/>
          <p14:tracePt t="67898" x="3867150" y="3003550"/>
          <p14:tracePt t="67899" x="3867150" y="2990850"/>
          <p14:tracePt t="67909" x="3867150" y="2978150"/>
          <p14:tracePt t="67919" x="3867150" y="2941638"/>
          <p14:tracePt t="67923" x="3867150" y="2890838"/>
          <p14:tracePt t="67933" x="3867150" y="2816225"/>
          <p14:tracePt t="67939" x="3879850" y="2752725"/>
          <p14:tracePt t="67949" x="3892550" y="2690813"/>
          <p14:tracePt t="67959" x="3892550" y="2652713"/>
          <p14:tracePt t="67965" x="3905250" y="2627313"/>
          <p14:tracePt t="67973" x="3905250" y="2616200"/>
          <p14:tracePt t="67980" x="3905250" y="2603500"/>
          <p14:tracePt t="67989" x="3916363" y="2603500"/>
          <p14:tracePt t="67999" x="3916363" y="2590800"/>
          <p14:tracePt t="68019" x="3916363" y="2578100"/>
          <p14:tracePt t="68040" x="3929063" y="2578100"/>
          <p14:tracePt t="68046" x="3929063" y="2565400"/>
          <p14:tracePt t="68059" x="3929063" y="2552700"/>
          <p14:tracePt t="68069" x="3929063" y="2540000"/>
          <p14:tracePt t="68096" x="3929063" y="2527300"/>
          <p14:tracePt t="68099" x="3929063" y="2516188"/>
          <p14:tracePt t="68125" x="3929063" y="2503488"/>
          <p14:tracePt t="68499" x="3929063" y="2478088"/>
          <p14:tracePt t="68503" x="3929063" y="2452688"/>
          <p14:tracePt t="68513" x="3929063" y="2439988"/>
          <p14:tracePt t="68523" x="3929063" y="2427288"/>
          <p14:tracePt t="68530" x="3929063" y="2414588"/>
          <p14:tracePt t="68543" x="3929063" y="2403475"/>
          <p14:tracePt t="68553" x="3929063" y="2390775"/>
          <p14:tracePt t="68564" x="3941763" y="2378075"/>
          <p14:tracePt t="68580" x="3941763" y="2365375"/>
          <p14:tracePt t="68586" x="3941763" y="2352675"/>
          <p14:tracePt t="68605" x="3941763" y="2339975"/>
          <p14:tracePt t="68609" x="3941763" y="2327275"/>
          <p14:tracePt t="68619" x="3941763" y="2314575"/>
          <p14:tracePt t="68625" x="3941763" y="2303463"/>
          <p14:tracePt t="68635" x="3941763" y="2290763"/>
          <p14:tracePt t="68646" x="3941763" y="2278063"/>
          <p14:tracePt t="68649" x="3954463" y="2278063"/>
          <p14:tracePt t="68987" x="3954463" y="2290763"/>
          <p14:tracePt t="69007" x="3954463" y="2303463"/>
          <p14:tracePt t="69023" x="3967163" y="2303463"/>
          <p14:tracePt t="69039" x="3967163" y="2314575"/>
          <p14:tracePt t="69159" x="3967163" y="2327275"/>
          <p14:tracePt t="69169" x="3967163" y="2339975"/>
          <p14:tracePt t="69185" x="3967163" y="2352675"/>
          <p14:tracePt t="69199" x="3967163" y="2365375"/>
          <p14:tracePt t="69215" x="3967163" y="2378075"/>
          <p14:tracePt t="69229" x="3967163" y="2390775"/>
          <p14:tracePt t="69265" x="3967163" y="2403475"/>
          <p14:tracePt t="69345" x="3967163" y="2414588"/>
          <p14:tracePt t="70773" x="4017963" y="2414588"/>
          <p14:tracePt t="70779" x="4105275" y="2390775"/>
          <p14:tracePt t="70789" x="4192588" y="2378075"/>
          <p14:tracePt t="70793" x="4279900" y="2352675"/>
          <p14:tracePt t="70803" x="4367213" y="2314575"/>
          <p14:tracePt t="70813" x="4454525" y="2290763"/>
          <p14:tracePt t="70819" x="4543425" y="2265363"/>
          <p14:tracePt t="70829" x="4618038" y="2239963"/>
          <p14:tracePt t="70833" x="4667250" y="2214563"/>
          <p14:tracePt t="70844" x="4705350" y="2201863"/>
          <p14:tracePt t="70859" x="4768850" y="2165350"/>
          <p14:tracePt t="70869" x="4779963" y="2152650"/>
          <p14:tracePt t="70874" x="4818063" y="2127250"/>
          <p14:tracePt t="70893" x="4830763" y="2127250"/>
          <p14:tracePt t="70896" x="4856163" y="2114550"/>
          <p14:tracePt t="70899" x="4892675" y="2089150"/>
          <p14:tracePt t="70909" x="4943475" y="2078038"/>
          <p14:tracePt t="70915" x="4992688" y="2039938"/>
          <p14:tracePt t="70926" x="5105400" y="1978025"/>
          <p14:tracePt t="70935" x="5181600" y="1965325"/>
          <p14:tracePt t="70939" x="5268913" y="1927225"/>
          <p14:tracePt t="70949" x="5356225" y="1876425"/>
          <p14:tracePt t="70956" x="5430838" y="1865313"/>
          <p14:tracePt t="70965" x="5481638" y="1839913"/>
          <p14:tracePt t="70976" x="5530850" y="1814513"/>
          <p14:tracePt t="70979" x="5556250" y="1801813"/>
          <p14:tracePt t="70989" x="5594350" y="1765300"/>
          <p14:tracePt t="70995" x="5619750" y="1752600"/>
          <p14:tracePt t="71005" x="5643563" y="1727200"/>
          <p14:tracePt t="71015" x="5656263" y="1714500"/>
          <p14:tracePt t="71021" x="5681663" y="1689100"/>
          <p14:tracePt t="71031" x="5707063" y="1676400"/>
          <p14:tracePt t="71035" x="5719763" y="1652588"/>
          <p14:tracePt t="71045" x="5743575" y="1652588"/>
          <p14:tracePt t="71055" x="5743575" y="1639888"/>
          <p14:tracePt t="71061" x="5756275" y="1639888"/>
          <p14:tracePt t="71162" x="5768975" y="1627188"/>
          <p14:tracePt t="71167" x="5794375" y="1614488"/>
          <p14:tracePt t="71177" x="5832475" y="1576388"/>
          <p14:tracePt t="71181" x="5881688" y="1552575"/>
          <p14:tracePt t="71192" x="5956300" y="1501775"/>
          <p14:tracePt t="71197" x="6032500" y="1450975"/>
          <p14:tracePt t="71209" x="6119813" y="1414463"/>
          <p14:tracePt t="71217" x="6219825" y="1363663"/>
          <p14:tracePt t="71222" x="6281738" y="1350963"/>
          <p14:tracePt t="71231" x="6307138" y="1339850"/>
          <p14:tracePt t="71237" x="6332538" y="1327150"/>
          <p14:tracePt t="71247" x="6357938" y="1314450"/>
          <p14:tracePt t="71259" x="6381750" y="1301750"/>
          <p14:tracePt t="71274" x="6394450" y="1301750"/>
          <p14:tracePt t="71287" x="6407150" y="1301750"/>
          <p14:tracePt t="71479" x="6419850" y="1301750"/>
          <p14:tracePt t="71601" x="6432550" y="1327150"/>
          <p14:tracePt t="71611" x="6432550" y="1339850"/>
          <p14:tracePt t="71621" x="6432550" y="1350963"/>
          <p14:tracePt t="71625" x="6432550" y="1363663"/>
          <p14:tracePt t="71636" x="6432550" y="1376363"/>
          <p14:tracePt t="71641" x="6432550" y="1389063"/>
          <p14:tracePt t="71651" x="6432550" y="1401763"/>
          <p14:tracePt t="71666" x="6432550" y="1414463"/>
          <p14:tracePt t="71681" x="6432550" y="1427163"/>
          <p14:tracePt t="71691" x="6432550" y="1439863"/>
          <p14:tracePt t="71708" x="6445250" y="1450975"/>
          <p14:tracePt t="71717" x="6445250" y="1476375"/>
          <p14:tracePt t="71721" x="6445250" y="1501775"/>
          <p14:tracePt t="71731" x="6445250" y="1514475"/>
          <p14:tracePt t="71741" x="6445250" y="1527175"/>
          <p14:tracePt t="71747" x="6457950" y="1563688"/>
          <p14:tracePt t="71758" x="6457950" y="1589088"/>
          <p14:tracePt t="71767" x="6457950" y="1614488"/>
          <p14:tracePt t="71771" x="6457950" y="1663700"/>
          <p14:tracePt t="71781" x="6457950" y="1701800"/>
          <p14:tracePt t="71787" x="6470650" y="1739900"/>
          <p14:tracePt t="71797" x="6470650" y="1765300"/>
          <p14:tracePt t="71801" x="6470650" y="1789113"/>
          <p14:tracePt t="71814" x="6470650" y="1814513"/>
          <p14:tracePt t="71824" x="6470650" y="1839913"/>
          <p14:tracePt t="71827" x="6483350" y="1852613"/>
          <p14:tracePt t="71837" x="6483350" y="1865313"/>
          <p14:tracePt t="71843" x="6483350" y="1889125"/>
          <p14:tracePt t="71853" x="6494463" y="1914525"/>
          <p14:tracePt t="71863" x="6494463" y="1939925"/>
          <p14:tracePt t="71867" x="6507163" y="1952625"/>
          <p14:tracePt t="71890" x="6507163" y="2001838"/>
          <p14:tracePt t="71893" x="6519863" y="2014538"/>
          <p14:tracePt t="71904" x="6519863" y="2027238"/>
          <p14:tracePt t="71907" x="6532563" y="2052638"/>
          <p14:tracePt t="71917" x="6532563" y="2065338"/>
          <p14:tracePt t="71924" x="6545263" y="2089150"/>
          <p14:tracePt t="71934" x="6557963" y="2114550"/>
          <p14:tracePt t="71943" x="6557963" y="2127250"/>
          <p14:tracePt t="71949" x="6557963" y="2139950"/>
          <p14:tracePt t="71959" x="6557963" y="2152650"/>
          <p14:tracePt t="71964" x="6570663" y="2152650"/>
          <p14:tracePt t="72145" x="6570663" y="2139950"/>
          <p14:tracePt t="72149" x="6583363" y="2114550"/>
          <p14:tracePt t="72161" x="6583363" y="2065338"/>
          <p14:tracePt t="72165" x="6594475" y="2027238"/>
          <p14:tracePt t="72175" x="6607175" y="1978025"/>
          <p14:tracePt t="72185" x="6632575" y="1901825"/>
          <p14:tracePt t="72191" x="6657975" y="1814513"/>
          <p14:tracePt t="72201" x="6683375" y="1752600"/>
          <p14:tracePt t="72207" x="6719888" y="1614488"/>
          <p14:tracePt t="72215" x="6745288" y="1527175"/>
          <p14:tracePt t="72225" x="6770688" y="1450975"/>
          <p14:tracePt t="72231" x="6796088" y="1376363"/>
          <p14:tracePt t="72241" x="6819900" y="1339850"/>
          <p14:tracePt t="72245" x="6819900" y="1327150"/>
          <p14:tracePt t="72257" x="6819900" y="1314450"/>
          <p14:tracePt t="72265" x="6819900" y="1301750"/>
          <p14:tracePt t="72473" x="6819900" y="1327150"/>
          <p14:tracePt t="72483" x="6819900" y="1376363"/>
          <p14:tracePt t="72490" x="6832600" y="1427163"/>
          <p14:tracePt t="72499" x="6832600" y="1501775"/>
          <p14:tracePt t="72506" x="6845300" y="1527175"/>
          <p14:tracePt t="72515" x="6845300" y="1539875"/>
          <p14:tracePt t="72525" x="6845300" y="1563688"/>
          <p14:tracePt t="72529" x="6845300" y="1576388"/>
          <p14:tracePt t="72540" x="6845300" y="1589088"/>
          <p14:tracePt t="72545" x="6845300" y="1614488"/>
          <p14:tracePt t="72557" x="6845300" y="1627188"/>
          <p14:tracePt t="72565" x="6845300" y="1639888"/>
          <p14:tracePt t="72569" x="6845300" y="1652588"/>
          <p14:tracePt t="72579" x="6845300" y="1676400"/>
          <p14:tracePt t="72585" x="6845300" y="1701800"/>
          <p14:tracePt t="72595" x="6845300" y="1714500"/>
          <p14:tracePt t="72605" x="6845300" y="1739900"/>
          <p14:tracePt t="72609" x="6845300" y="1752600"/>
          <p14:tracePt t="72622" x="6845300" y="1776413"/>
          <p14:tracePt t="72625" x="6845300" y="1801813"/>
          <p14:tracePt t="72635" x="6845300" y="1814513"/>
          <p14:tracePt t="72645" x="6845300" y="1827213"/>
          <p14:tracePt t="72661" x="6845300" y="1839913"/>
          <p14:tracePt t="72701" x="6858000" y="1839913"/>
          <p14:tracePt t="72742" x="6858000" y="1852613"/>
          <p14:tracePt t="72877" x="6870700" y="1852613"/>
          <p14:tracePt t="72943" x="6870700" y="1839913"/>
          <p14:tracePt t="72947" x="6870700" y="1776413"/>
          <p14:tracePt t="72957" x="6870700" y="1689100"/>
          <p14:tracePt t="72970" x="6883400" y="1576388"/>
          <p14:tracePt t="72974" x="6896100" y="1439863"/>
          <p14:tracePt t="72983" x="6896100" y="1350963"/>
          <p14:tracePt t="72989" x="6908800" y="1314450"/>
          <p14:tracePt t="72999" x="6908800" y="1301750"/>
          <p14:tracePt t="73069" x="6919913" y="1301750"/>
          <p14:tracePt t="73079" x="6932613" y="1301750"/>
          <p14:tracePt t="73090" x="6932613" y="1314450"/>
          <p14:tracePt t="73095" x="6932613" y="1327150"/>
          <p14:tracePt t="73105" x="6945313" y="1339850"/>
          <p14:tracePt t="73150" x="6945313" y="1350963"/>
          <p14:tracePt t="73159" x="6945313" y="1389063"/>
          <p14:tracePt t="73170" x="6945313" y="1427163"/>
          <p14:tracePt t="73175" x="6945313" y="1489075"/>
          <p14:tracePt t="73185" x="6945313" y="1552575"/>
          <p14:tracePt t="73189" x="6945313" y="1627188"/>
          <p14:tracePt t="73201" x="6945313" y="1739900"/>
          <p14:tracePt t="73211" x="6945313" y="1852613"/>
          <p14:tracePt t="73215" x="6945313" y="1965325"/>
          <p14:tracePt t="73225" x="6945313" y="2065338"/>
          <p14:tracePt t="73231" x="6945313" y="2152650"/>
          <p14:tracePt t="73241" x="6945313" y="2239963"/>
          <p14:tracePt t="73251" x="6945313" y="2290763"/>
          <p14:tracePt t="73255" x="6932613" y="2339975"/>
          <p14:tracePt t="73265" x="6932613" y="2378075"/>
          <p14:tracePt t="73272" x="6919913" y="2403475"/>
          <p14:tracePt t="73286" x="6919913" y="2427288"/>
          <p14:tracePt t="73291" x="6908800" y="2439988"/>
          <p14:tracePt t="73633" x="6908800" y="2403475"/>
          <p14:tracePt t="73643" x="6908800" y="2290763"/>
          <p14:tracePt t="73655" x="6908800" y="2214563"/>
          <p14:tracePt t="73659" x="6908800" y="2127250"/>
          <p14:tracePt t="73670" x="6919913" y="2027238"/>
          <p14:tracePt t="73675" x="6919913" y="1927225"/>
          <p14:tracePt t="73686" x="6932613" y="1852613"/>
          <p14:tracePt t="73695" x="6945313" y="1801813"/>
          <p14:tracePt t="73699" x="6945313" y="1765300"/>
          <p14:tracePt t="73709" x="6958013" y="1739900"/>
          <p14:tracePt t="73715" x="6958013" y="1727200"/>
          <p14:tracePt t="73725" x="6958013" y="1714500"/>
          <p14:tracePt t="73821" x="6958013" y="1701800"/>
          <p14:tracePt t="73836" x="6958013" y="1689100"/>
          <p14:tracePt t="73855" x="6970713" y="1689100"/>
          <p14:tracePt t="74561" x="6970713" y="1676400"/>
          <p14:tracePt t="74571" x="6970713" y="1663700"/>
          <p14:tracePt t="74587" x="6983413" y="1652588"/>
          <p14:tracePt t="74617" x="6983413" y="1639888"/>
          <p14:tracePt t="74673" x="6996113" y="1639888"/>
          <p14:tracePt t="74815" x="6996113" y="1627188"/>
          <p14:tracePt t="74819" x="7008813" y="1614488"/>
          <p14:tracePt t="74829" x="7019925" y="1589088"/>
          <p14:tracePt t="74845" x="7019925" y="1563688"/>
          <p14:tracePt t="74859" x="7032625" y="1552575"/>
          <p14:tracePt t="74886" x="7045325" y="1539875"/>
          <p14:tracePt t="74899" x="7045325" y="1527175"/>
          <p14:tracePt t="74915" x="7045325" y="1501775"/>
          <p14:tracePt t="74925" x="7058025" y="1501775"/>
          <p14:tracePt t="74936" x="7058025" y="1489075"/>
          <p14:tracePt t="75207" x="7070725" y="1489075"/>
          <p14:tracePt t="75415" x="7083425" y="1489075"/>
          <p14:tracePt t="75435" x="7096125" y="1489075"/>
          <p14:tracePt t="75555" x="7108825" y="1489075"/>
          <p14:tracePt t="75611" x="7108825" y="1514475"/>
          <p14:tracePt t="75616" x="7108825" y="1527175"/>
          <p14:tracePt t="75627" x="7108825" y="1552575"/>
          <p14:tracePt t="75637" x="7108825" y="1576388"/>
          <p14:tracePt t="75641" x="7108825" y="1614488"/>
          <p14:tracePt t="75651" x="7108825" y="1639888"/>
          <p14:tracePt t="75657" x="7108825" y="1663700"/>
          <p14:tracePt t="75667" x="7108825" y="1689100"/>
          <p14:tracePt t="75677" x="7108825" y="1714500"/>
          <p14:tracePt t="75681" x="7108825" y="1739900"/>
          <p14:tracePt t="75691" x="7108825" y="1765300"/>
          <p14:tracePt t="75697" x="7108825" y="1789113"/>
          <p14:tracePt t="75711" x="7108825" y="1801813"/>
          <p14:tracePt t="75717" x="7108825" y="1827213"/>
          <p14:tracePt t="75722" x="7096125" y="1839913"/>
          <p14:tracePt t="75734" x="7096125" y="1865313"/>
          <p14:tracePt t="75737" x="7096125" y="1876425"/>
          <p14:tracePt t="75747" x="7096125" y="1901825"/>
          <p14:tracePt t="75757" x="7096125" y="1914525"/>
          <p14:tracePt t="75763" x="7096125" y="1952625"/>
          <p14:tracePt t="75773" x="7096125" y="1978025"/>
          <p14:tracePt t="75777" x="7096125" y="2001838"/>
          <p14:tracePt t="75787" x="7096125" y="2014538"/>
          <p14:tracePt t="75797" x="7096125" y="2039938"/>
          <p14:tracePt t="75803" x="7096125" y="2065338"/>
          <p14:tracePt t="75817" x="7096125" y="2078038"/>
          <p14:tracePt t="75843" x="7096125" y="2089150"/>
          <p14:tracePt t="75860" x="7096125" y="2101850"/>
          <p14:tracePt t="75879" x="7096125" y="2114550"/>
          <p14:tracePt t="75884" x="7096125" y="2127250"/>
          <p14:tracePt t="75901" x="7096125" y="2139950"/>
          <p14:tracePt t="75909" x="7096125" y="2152650"/>
          <p14:tracePt t="75923" x="7096125" y="2165350"/>
          <p14:tracePt t="75939" x="7096125" y="2178050"/>
          <p14:tracePt t="75950" x="7096125" y="2190750"/>
          <p14:tracePt t="75959" x="7096125" y="2201863"/>
          <p14:tracePt t="76523" x="7096125" y="2190750"/>
          <p14:tracePt t="76529" x="7108825" y="2139950"/>
          <p14:tracePt t="76539" x="7121525" y="2065338"/>
          <p14:tracePt t="76545" x="7145338" y="2014538"/>
          <p14:tracePt t="76555" x="7170738" y="1978025"/>
          <p14:tracePt t="76566" x="7183438" y="1939925"/>
          <p14:tracePt t="76569" x="7208838" y="1914525"/>
          <p14:tracePt t="76585" x="7208838" y="1901825"/>
          <p14:tracePt t="76595" x="7208838" y="1889125"/>
          <p14:tracePt t="76649" x="7221538" y="1889125"/>
          <p14:tracePt t="76702" x="7221538" y="1865313"/>
          <p14:tracePt t="76705" x="7221538" y="1839913"/>
          <p14:tracePt t="76715" x="7221538" y="1814513"/>
          <p14:tracePt t="76725" x="7221538" y="1801813"/>
          <p14:tracePt t="76741" x="7221538" y="1789113"/>
          <p14:tracePt t="76765" x="7221538" y="1776413"/>
          <p14:tracePt t="76807" x="7221538" y="1765300"/>
          <p14:tracePt t="76827" x="7221538" y="1752600"/>
          <p14:tracePt t="76887" x="7221538" y="1739900"/>
          <p14:tracePt t="76903" x="7196138" y="1739900"/>
          <p14:tracePt t="76907" x="7170738" y="1739900"/>
          <p14:tracePt t="76917" x="7132638" y="1739900"/>
          <p14:tracePt t="76927" x="7070725" y="1752600"/>
          <p14:tracePt t="76933" x="7008813" y="1765300"/>
          <p14:tracePt t="76943" x="6932613" y="1765300"/>
          <p14:tracePt t="76948" x="6845300" y="1776413"/>
          <p14:tracePt t="76957" x="6770688" y="1789113"/>
          <p14:tracePt t="76968" x="6719888" y="1801813"/>
          <p14:tracePt t="76973" x="6683375" y="1801813"/>
          <p14:tracePt t="76983" x="6670675" y="1801813"/>
          <p14:tracePt t="76987" x="6657975" y="1801813"/>
          <p14:tracePt t="77000" x="6645275" y="1814513"/>
          <p14:tracePt t="77029" x="6632575" y="1814513"/>
          <p14:tracePt t="77049" x="6619875" y="1814513"/>
          <p14:tracePt t="77064" x="6594475" y="1814513"/>
          <p14:tracePt t="77080" x="6583363" y="1814513"/>
          <p14:tracePt t="77089" x="6570663" y="1814513"/>
          <p14:tracePt t="77130" x="6570663" y="1801813"/>
          <p14:tracePt t="77135" x="6570663" y="1789113"/>
          <p14:tracePt t="77146" x="6583363" y="1789113"/>
          <p14:tracePt t="77149" x="6594475" y="1776413"/>
          <p14:tracePt t="77159" x="6607175" y="1765300"/>
          <p14:tracePt t="77169" x="6607175" y="1752600"/>
          <p14:tracePt t="77176" x="6619875" y="1752600"/>
          <p14:tracePt t="77185" x="6619875" y="1739900"/>
          <p14:tracePt t="77507" x="6619875" y="1714500"/>
          <p14:tracePt t="77514" x="6632575" y="1714500"/>
          <p14:tracePt t="77523" x="6632575" y="1701800"/>
          <p14:tracePt t="77533" x="6632575" y="1689100"/>
          <p14:tracePt t="77537" x="6645275" y="1676400"/>
          <p14:tracePt t="77548" x="6645275" y="1663700"/>
          <p14:tracePt t="77553" x="6657975" y="1663700"/>
          <p14:tracePt t="77564" x="6657975" y="1639888"/>
          <p14:tracePt t="77573" x="6670675" y="1639888"/>
          <p14:tracePt t="77577" x="6670675" y="1614488"/>
          <p14:tracePt t="77589" x="6683375" y="1601788"/>
          <p14:tracePt t="77613" x="6683375" y="1589088"/>
          <p14:tracePt t="77619" x="6696075" y="1576388"/>
          <p14:tracePt t="77630" x="6696075" y="1563688"/>
          <p14:tracePt t="77633" x="6707188" y="1552575"/>
          <p14:tracePt t="77643" x="6732588" y="1527175"/>
          <p14:tracePt t="77653" x="6745288" y="1514475"/>
          <p14:tracePt t="77659" x="6770688" y="1476375"/>
          <p14:tracePt t="77669" x="6796088" y="1450975"/>
          <p14:tracePt t="77673" x="6807200" y="1439863"/>
          <p14:tracePt t="77683" x="6819900" y="1427163"/>
          <p14:tracePt t="77693" x="6819900" y="1414463"/>
          <p14:tracePt t="77699" x="6832600" y="1414463"/>
          <p14:tracePt t="77709" x="6845300" y="1401763"/>
          <p14:tracePt t="77997" x="6858000" y="1401763"/>
          <p14:tracePt t="78007" x="6870700" y="1389063"/>
          <p14:tracePt t="78088" x="6883400" y="1389063"/>
          <p14:tracePt t="78114" x="6896100" y="1389063"/>
          <p14:tracePt t="78128" x="6908800" y="1389063"/>
          <p14:tracePt t="78154" x="6919913" y="1389063"/>
          <p14:tracePt t="78249" x="6919913" y="1376363"/>
          <p14:tracePt t="78339" x="6896100" y="1376363"/>
          <p14:tracePt t="78355" x="6883400" y="1376363"/>
          <p14:tracePt t="78359" x="6870700" y="1376363"/>
          <p14:tracePt t="78369" x="6858000" y="1389063"/>
          <p14:tracePt t="78385" x="6832600" y="1389063"/>
          <p14:tracePt t="78395" x="6819900" y="1389063"/>
          <p14:tracePt t="78412" x="6807200" y="1389063"/>
          <p14:tracePt t="78425" x="6796088" y="1389063"/>
          <p14:tracePt t="78435" x="6770688" y="1389063"/>
          <p14:tracePt t="78446" x="6757988" y="1389063"/>
          <p14:tracePt t="78451" x="6745288" y="1401763"/>
          <p14:tracePt t="78463" x="6719888" y="1401763"/>
          <p14:tracePt t="78465" x="6696075" y="1414463"/>
          <p14:tracePt t="78475" x="6683375" y="1427163"/>
          <p14:tracePt t="78481" x="6645275" y="1427163"/>
          <p14:tracePt t="78491" x="6632575" y="1427163"/>
          <p14:tracePt t="78501" x="6607175" y="1439863"/>
          <p14:tracePt t="78507" x="6594475" y="1450975"/>
          <p14:tracePt t="78517" x="6570663" y="1450975"/>
          <p14:tracePt t="78521" x="6557963" y="1450975"/>
          <p14:tracePt t="78531" x="6545263" y="1450975"/>
          <p14:tracePt t="78542" x="6532563" y="1450975"/>
          <p14:tracePt t="78557" x="6507163" y="1450975"/>
          <p14:tracePt t="78562" x="6494463" y="1450975"/>
          <p14:tracePt t="78571" x="6494463" y="1463675"/>
          <p14:tracePt t="78581" x="6470650" y="1463675"/>
          <p14:tracePt t="78587" x="6457950" y="1463675"/>
          <p14:tracePt t="78598" x="6445250" y="1463675"/>
          <p14:tracePt t="78601" x="6419850" y="1463675"/>
          <p14:tracePt t="78612" x="6394450" y="1463675"/>
          <p14:tracePt t="78623" x="6381750" y="1463675"/>
          <p14:tracePt t="78628" x="6357938" y="1463675"/>
          <p14:tracePt t="78637" x="6345238" y="1463675"/>
          <p14:tracePt t="78644" x="6307138" y="1463675"/>
          <p14:tracePt t="78653" x="6269038" y="1463675"/>
          <p14:tracePt t="78663" x="6245225" y="1463675"/>
          <p14:tracePt t="78667" x="6219825" y="1463675"/>
          <p14:tracePt t="78678" x="6194425" y="1476375"/>
          <p14:tracePt t="78683" x="6169025" y="1476375"/>
          <p14:tracePt t="78694" x="6132513" y="1489075"/>
          <p14:tracePt t="78703" x="6107113" y="1501775"/>
          <p14:tracePt t="78707" x="6069013" y="1501775"/>
          <p14:tracePt t="78717" x="6032500" y="1514475"/>
          <p14:tracePt t="78723" x="6019800" y="1514475"/>
          <p14:tracePt t="78733" x="6019800" y="1527175"/>
          <p14:tracePt t="78749" x="5994400" y="1527175"/>
          <p14:tracePt t="78760" x="5969000" y="1527175"/>
          <p14:tracePt t="78763" x="5956300" y="1527175"/>
          <p14:tracePt t="78773" x="5945188" y="1527175"/>
          <p14:tracePt t="78783" x="5919788" y="1527175"/>
          <p14:tracePt t="78789" x="5907088" y="1527175"/>
          <p14:tracePt t="78799" x="5881688" y="1527175"/>
          <p14:tracePt t="78803" x="5856288" y="1527175"/>
          <p14:tracePt t="78813" x="5819775" y="1527175"/>
          <p14:tracePt t="78823" x="5794375" y="1527175"/>
          <p14:tracePt t="78830" x="5768975" y="1539875"/>
          <p14:tracePt t="78839" x="5743575" y="1552575"/>
          <p14:tracePt t="78844" x="5719763" y="1552575"/>
          <p14:tracePt t="78855" x="5694363" y="1563688"/>
          <p14:tracePt t="78879" x="5643563" y="1576388"/>
          <p14:tracePt t="78885" x="5630863" y="1589088"/>
          <p14:tracePt t="78896" x="5594350" y="1589088"/>
          <p14:tracePt t="78905" x="5581650" y="1601788"/>
          <p14:tracePt t="78910" x="5556250" y="1614488"/>
          <p14:tracePt t="78919" x="5530850" y="1614488"/>
          <p14:tracePt t="78925" x="5494338" y="1627188"/>
          <p14:tracePt t="78936" x="5456238" y="1639888"/>
          <p14:tracePt t="78945" x="5430838" y="1652588"/>
          <p14:tracePt t="78949" x="5394325" y="1652588"/>
          <p14:tracePt t="78960" x="5368925" y="1663700"/>
          <p14:tracePt t="78965" x="5343525" y="1689100"/>
          <p14:tracePt t="78975" x="5318125" y="1689100"/>
          <p14:tracePt t="78985" x="5281613" y="1701800"/>
          <p14:tracePt t="78991" x="5256213" y="1714500"/>
          <p14:tracePt t="79001" x="5218113" y="1727200"/>
          <p14:tracePt t="79005" x="5205413" y="1739900"/>
          <p14:tracePt t="79015" x="5181600" y="1752600"/>
          <p14:tracePt t="79025" x="5156200" y="1765300"/>
          <p14:tracePt t="79031" x="5130800" y="1776413"/>
          <p14:tracePt t="79041" x="5105400" y="1789113"/>
          <p14:tracePt t="79055" x="5092700" y="1801813"/>
          <p14:tracePt t="79065" x="5068888" y="1814513"/>
          <p14:tracePt t="79072" x="5056188" y="1814513"/>
          <p14:tracePt t="79082" x="5043488" y="1814513"/>
          <p14:tracePt t="79087" x="5005388" y="1839913"/>
          <p14:tracePt t="79097" x="4992688" y="1839913"/>
          <p14:tracePt t="79107" x="4968875" y="1852613"/>
          <p14:tracePt t="79112" x="4943475" y="1865313"/>
          <p14:tracePt t="79121" x="4930775" y="1876425"/>
          <p14:tracePt t="79128" x="4918075" y="1876425"/>
          <p14:tracePt t="79137" x="4879975" y="1889125"/>
          <p14:tracePt t="79147" x="4868863" y="1901825"/>
          <p14:tracePt t="79151" x="4856163" y="1914525"/>
          <p14:tracePt t="79163" x="4830763" y="1927225"/>
          <p14:tracePt t="79167" x="4805363" y="1927225"/>
          <p14:tracePt t="79178" x="4792663" y="1952625"/>
          <p14:tracePt t="79187" x="4756150" y="1965325"/>
          <p14:tracePt t="79194" x="4743450" y="1978025"/>
          <p14:tracePt t="79203" x="4730750" y="1989138"/>
          <p14:tracePt t="79207" x="4718050" y="1989138"/>
          <p14:tracePt t="79217" x="4705350" y="2001838"/>
          <p14:tracePt t="79227" x="4679950" y="2014538"/>
          <p14:tracePt t="79233" x="4656138" y="2014538"/>
          <p14:tracePt t="79244" x="4630738" y="2027238"/>
          <p14:tracePt t="79247" x="4618038" y="2052638"/>
          <p14:tracePt t="79257" x="4592638" y="2052638"/>
          <p14:tracePt t="79267" x="4554538" y="2065338"/>
          <p14:tracePt t="79273" x="4530725" y="2078038"/>
          <p14:tracePt t="79283" x="4518025" y="2089150"/>
          <p14:tracePt t="79287" x="4479925" y="2114550"/>
          <p14:tracePt t="79297" x="4443413" y="2114550"/>
          <p14:tracePt t="79311" x="4430713" y="2127250"/>
          <p14:tracePt t="79313" x="4418013" y="2139950"/>
          <p14:tracePt t="79323" x="4379913" y="2152650"/>
          <p14:tracePt t="79339" x="4367213" y="2165350"/>
          <p14:tracePt t="79349" x="4354513" y="2165350"/>
          <p14:tracePt t="79360" x="4341813" y="2178050"/>
          <p14:tracePt t="79363" x="4318000" y="2190750"/>
          <p14:tracePt t="79369" x="4305300" y="2190750"/>
          <p14:tracePt t="79379" x="4292600" y="2214563"/>
          <p14:tracePt t="79389" x="4279900" y="2214563"/>
          <p14:tracePt t="79394" x="4267200" y="2227263"/>
          <p14:tracePt t="79403" x="4254500" y="2239963"/>
          <p14:tracePt t="79411" x="4241800" y="2239963"/>
          <p14:tracePt t="79419" x="4217988" y="2265363"/>
          <p14:tracePt t="79429" x="4192588" y="2278063"/>
          <p14:tracePt t="79435" x="4179888" y="2290763"/>
          <p14:tracePt t="79445" x="4154488" y="2303463"/>
          <p14:tracePt t="79449" x="4129088" y="2314575"/>
          <p14:tracePt t="79460" x="4117975" y="2327275"/>
          <p14:tracePt t="79469" x="4105275" y="2339975"/>
          <p14:tracePt t="79476" x="4079875" y="2352675"/>
          <p14:tracePt t="79486" x="4067175" y="2365375"/>
          <p14:tracePt t="79489" x="4041775" y="2390775"/>
          <p14:tracePt t="79499" x="4029075" y="2390775"/>
          <p14:tracePt t="79511" x="4017963" y="2403475"/>
          <p14:tracePt t="79516" x="3992563" y="2414588"/>
          <p14:tracePt t="79526" x="3979863" y="2427288"/>
          <p14:tracePt t="79529" x="3954463" y="2439988"/>
          <p14:tracePt t="79539" x="3929063" y="2439988"/>
          <p14:tracePt t="79551" x="3916363" y="2465388"/>
          <p14:tracePt t="79555" x="3892550" y="2478088"/>
          <p14:tracePt t="79565" x="3867150" y="2516188"/>
          <p14:tracePt t="79571" x="3829050" y="2552700"/>
          <p14:tracePt t="79581" x="3803650" y="2603500"/>
          <p14:tracePt t="79592" x="3779838" y="2627313"/>
          <p14:tracePt t="79595" x="3729038" y="2652713"/>
          <p14:tracePt t="79605" x="3703638" y="2690813"/>
          <p14:tracePt t="79611" x="3667125" y="2716213"/>
          <p14:tracePt t="79621" x="3641725" y="2740025"/>
          <p14:tracePt t="79631" x="3616325" y="2778125"/>
          <p14:tracePt t="79635" x="3590925" y="2816225"/>
          <p14:tracePt t="79645" x="3579813" y="2828925"/>
          <p14:tracePt t="79651" x="3567113" y="2852738"/>
          <p14:tracePt t="79662" x="3554413" y="2865438"/>
          <p14:tracePt t="79671" x="3541713" y="2890838"/>
          <p14:tracePt t="79677" x="3529013" y="2890838"/>
          <p14:tracePt t="79687" x="3529013" y="2903538"/>
          <p14:tracePt t="79694" x="3516313" y="2916238"/>
          <p14:tracePt t="79711" x="3503613" y="2928938"/>
          <p14:tracePt t="79717" x="3503613" y="2941638"/>
          <p14:tracePt t="79727" x="3490913" y="2952750"/>
          <p14:tracePt t="79731" x="3490913" y="2965450"/>
          <p14:tracePt t="79742" x="3479800" y="2965450"/>
          <p14:tracePt t="79751" x="3479800" y="2990850"/>
          <p14:tracePt t="79757" x="3467100" y="3016250"/>
          <p14:tracePt t="79767" x="3441700" y="3028950"/>
          <p14:tracePt t="79773" x="3429000" y="3054350"/>
          <p14:tracePt t="79783" x="3416300" y="3090863"/>
          <p14:tracePt t="79793" x="3403600" y="3116263"/>
          <p14:tracePt t="79797" x="3378200" y="3141663"/>
          <p14:tracePt t="79808" x="3367088" y="3165475"/>
          <p14:tracePt t="79813" x="3354388" y="3190875"/>
          <p14:tracePt t="79824" x="3341688" y="3216275"/>
          <p14:tracePt t="79833" x="3328988" y="3241675"/>
          <p14:tracePt t="79837" x="3316288" y="3267075"/>
          <p14:tracePt t="79847" x="3303588" y="3303588"/>
          <p14:tracePt t="79853" x="3278188" y="3328988"/>
          <p14:tracePt t="79876" x="3228975" y="3416300"/>
          <p14:tracePt t="79878" x="3203575" y="3467100"/>
          <p14:tracePt t="79889" x="3190875" y="3490913"/>
          <p14:tracePt t="79894" x="3165475" y="3529013"/>
          <p14:tracePt t="79903" x="3154363" y="3554413"/>
          <p14:tracePt t="79913" x="3128963" y="3590925"/>
          <p14:tracePt t="79919" x="3116263" y="3603625"/>
          <p14:tracePt t="79929" x="3103563" y="3629025"/>
          <p14:tracePt t="79933" x="3090863" y="3654425"/>
          <p14:tracePt t="79944" x="3090863" y="3679825"/>
          <p14:tracePt t="79953" x="3078163" y="3692525"/>
          <p14:tracePt t="79963" x="3065463" y="3703638"/>
          <p14:tracePt t="79969" x="3054350" y="3716338"/>
          <p14:tracePt t="79973" x="3041650" y="3729038"/>
          <p14:tracePt t="79983" x="3028950" y="3767138"/>
          <p14:tracePt t="79993" x="3016250" y="3779838"/>
          <p14:tracePt t="79999" x="3016250" y="3803650"/>
          <p14:tracePt t="80010" x="3003550" y="3829050"/>
          <p14:tracePt t="80015" x="2978150" y="3854450"/>
          <p14:tracePt t="80026" x="2978150" y="3867150"/>
          <p14:tracePt t="80035" x="2965450" y="3892550"/>
          <p14:tracePt t="80039" x="2952750" y="3916363"/>
          <p14:tracePt t="80049" x="2941638" y="3929063"/>
          <p14:tracePt t="80055" x="2928938" y="3941763"/>
          <p14:tracePt t="80065" x="2916238" y="3967163"/>
          <p14:tracePt t="80077" x="2916238" y="3979863"/>
          <p14:tracePt t="80079" x="2916238" y="4005263"/>
          <p14:tracePt t="80089" x="2903538" y="4017963"/>
          <p14:tracePt t="80095" x="2890838" y="4029075"/>
          <p14:tracePt t="80106" x="2890838" y="4054475"/>
          <p14:tracePt t="80115" x="2890838" y="4067175"/>
          <p14:tracePt t="80121" x="2878138" y="4079875"/>
          <p14:tracePt t="80131" x="2878138" y="4105275"/>
          <p14:tracePt t="80136" x="2865438" y="4117975"/>
          <p14:tracePt t="80145" x="2865438" y="4141788"/>
          <p14:tracePt t="80155" x="2852738" y="4154488"/>
          <p14:tracePt t="80161" x="2840038" y="4179888"/>
          <p14:tracePt t="80171" x="2840038" y="4192588"/>
          <p14:tracePt t="80176" x="2828925" y="4217988"/>
          <p14:tracePt t="80185" x="2828925" y="4254500"/>
          <p14:tracePt t="80195" x="2816225" y="4279900"/>
          <p14:tracePt t="80201" x="2803525" y="4318000"/>
          <p14:tracePt t="80211" x="2803525" y="4341813"/>
          <p14:tracePt t="80215" x="2803525" y="4354513"/>
          <p14:tracePt t="80227" x="2790825" y="4379913"/>
          <p14:tracePt t="80237" x="2778125" y="4405313"/>
          <p14:tracePt t="80242" x="2778125" y="4418013"/>
          <p14:tracePt t="80251" x="2778125" y="4443413"/>
          <p14:tracePt t="80259" x="2765425" y="4443413"/>
          <p14:tracePt t="80267" x="2765425" y="4454525"/>
          <p14:tracePt t="80277" x="2752725" y="4467225"/>
          <p14:tracePt t="80297" x="2752725" y="4479925"/>
          <p14:tracePt t="80309" x="2752725" y="4492625"/>
          <p14:tracePt t="80321" x="2752725" y="4505325"/>
          <p14:tracePt t="80331" x="2740025" y="4505325"/>
          <p14:tracePt t="80337" x="2740025" y="4518025"/>
          <p14:tracePt t="80347" x="2740025" y="4554538"/>
          <p14:tracePt t="80359" x="2740025" y="4567238"/>
          <p14:tracePt t="80363" x="2740025" y="4592638"/>
          <p14:tracePt t="80374" x="2740025" y="4605338"/>
          <p14:tracePt t="80377" x="2740025" y="4630738"/>
          <p14:tracePt t="80397" x="2740025" y="4643438"/>
          <p14:tracePt t="80403" x="2740025" y="4656138"/>
          <p14:tracePt t="80427" x="2740025" y="4667250"/>
          <p14:tracePt t="80509" x="2740025" y="4679950"/>
          <p14:tracePt t="80520" x="2728913" y="4679950"/>
          <p14:tracePt t="80533" x="2716213" y="4679950"/>
          <p14:tracePt t="80550" x="2703513" y="4679950"/>
          <p14:tracePt t="80559" x="2690813" y="4679950"/>
          <p14:tracePt t="80574" x="2678113" y="4667250"/>
          <p14:tracePt t="80590" x="2678113" y="4656138"/>
          <p14:tracePt t="80599" x="2678113" y="4643438"/>
          <p14:tracePt t="80605" x="2678113" y="4630738"/>
          <p14:tracePt t="80615" x="2690813" y="4605338"/>
          <p14:tracePt t="80619" x="2703513" y="4567238"/>
          <p14:tracePt t="80629" x="2752725" y="4518025"/>
          <p14:tracePt t="80639" x="2790825" y="4443413"/>
          <p14:tracePt t="80645" x="2840038" y="4367213"/>
          <p14:tracePt t="80655" x="2903538" y="4279900"/>
          <p14:tracePt t="80659" x="2952750" y="4205288"/>
          <p14:tracePt t="80669" x="3028950" y="4067175"/>
          <p14:tracePt t="80679" x="3103563" y="3929063"/>
          <p14:tracePt t="80685" x="3190875" y="3779838"/>
          <p14:tracePt t="80695" x="3278188" y="3641725"/>
          <p14:tracePt t="80701" x="3341688" y="3490913"/>
          <p14:tracePt t="80711" x="3429000" y="3367088"/>
          <p14:tracePt t="80721" x="3490913" y="3228975"/>
          <p14:tracePt t="80725" x="3579813" y="3016250"/>
          <p14:tracePt t="80735" x="3629025" y="2916238"/>
          <p14:tracePt t="80742" x="3667125" y="2816225"/>
          <p14:tracePt t="80751" x="3716338" y="2716213"/>
          <p14:tracePt t="80761" x="3767138" y="2640013"/>
          <p14:tracePt t="80765" x="3792538" y="2578100"/>
          <p14:tracePt t="80775" x="3816350" y="2503488"/>
          <p14:tracePt t="80781" x="3841750" y="2452688"/>
          <p14:tracePt t="80792" x="3867150" y="2414588"/>
          <p14:tracePt t="80801" x="3879850" y="2378075"/>
          <p14:tracePt t="80805" x="3905250" y="2339975"/>
          <p14:tracePt t="80817" x="3929063" y="2278063"/>
          <p14:tracePt t="80821" x="3954463" y="2239963"/>
          <p14:tracePt t="80831" x="3979863" y="2190750"/>
          <p14:tracePt t="80842" x="4005263" y="2152650"/>
          <p14:tracePt t="80847" x="4041775" y="2089150"/>
          <p14:tracePt t="80859" x="4067175" y="2014538"/>
          <p14:tracePt t="80861" x="4105275" y="1939925"/>
          <p14:tracePt t="80877" x="4141788" y="1876425"/>
          <p14:tracePt t="80892" x="4217988" y="1739900"/>
          <p14:tracePt t="80897" x="4241800" y="1663700"/>
          <p14:tracePt t="80901" x="4292600" y="1589088"/>
          <p14:tracePt t="80911" x="4330700" y="1514475"/>
          <p14:tracePt t="80926" x="4367213" y="1463675"/>
          <p14:tracePt t="80927" x="4405313" y="1389063"/>
          <p14:tracePt t="80937" x="4443413" y="1327150"/>
          <p14:tracePt t="80943" x="4467225" y="1289050"/>
          <p14:tracePt t="80953" x="4492625" y="1238250"/>
          <p14:tracePt t="80964" x="4518025" y="1214438"/>
          <p14:tracePt t="80967" x="4543425" y="1201738"/>
          <p14:tracePt t="80977" x="4579938" y="1176338"/>
          <p14:tracePt t="80983" x="4592638" y="1163638"/>
          <p14:tracePt t="80993" x="4605338" y="1150938"/>
          <p14:tracePt t="81003" x="4630738" y="1150938"/>
          <p14:tracePt t="81008" x="4643438" y="1138238"/>
          <p14:tracePt t="81017" x="4667250" y="1125538"/>
          <p14:tracePt t="81025" x="4692650" y="1125538"/>
          <p14:tracePt t="81033" x="4718050" y="1114425"/>
          <p14:tracePt t="81043" x="4743450" y="1101725"/>
          <p14:tracePt t="81049" x="4792663" y="1089025"/>
          <p14:tracePt t="81059" x="4868863" y="1089025"/>
          <p14:tracePt t="81063" x="4930775" y="1076325"/>
          <p14:tracePt t="81075" x="5005388" y="1063625"/>
          <p14:tracePt t="81083" x="5068888" y="1063625"/>
          <p14:tracePt t="81090" x="5156200" y="1050925"/>
          <p14:tracePt t="81099" x="5243513" y="1050925"/>
          <p14:tracePt t="81103" x="5330825" y="1050925"/>
          <p14:tracePt t="81113" x="5407025" y="1050925"/>
          <p14:tracePt t="81124" x="5481638" y="1050925"/>
          <p14:tracePt t="81129" x="5543550" y="1050925"/>
          <p14:tracePt t="81141" x="5619750" y="1063625"/>
          <p14:tracePt t="81143" x="5694363" y="1063625"/>
          <p14:tracePt t="81156" x="5732463" y="1076325"/>
          <p14:tracePt t="81165" x="5781675" y="1089025"/>
          <p14:tracePt t="81169" x="5843588" y="1114425"/>
          <p14:tracePt t="81179" x="5881688" y="1138238"/>
          <p14:tracePt t="81185" x="5919788" y="1138238"/>
          <p14:tracePt t="81195" x="5956300" y="1163638"/>
          <p14:tracePt t="81206" x="5981700" y="1176338"/>
          <p14:tracePt t="81209" x="6007100" y="1189038"/>
          <p14:tracePt t="81219" x="6019800" y="1201738"/>
          <p14:tracePt t="81225" x="6045200" y="1201738"/>
          <p14:tracePt t="81235" x="6056313" y="1214438"/>
          <p14:tracePt t="81245" x="6094413" y="1250950"/>
          <p14:tracePt t="81249" x="6132513" y="1263650"/>
          <p14:tracePt t="81260" x="6157913" y="1289050"/>
          <p14:tracePt t="81265" x="6181725" y="1327150"/>
          <p14:tracePt t="81275" x="6207125" y="1339850"/>
          <p14:tracePt t="81285" x="6245225" y="1363663"/>
          <p14:tracePt t="81292" x="6281738" y="1389063"/>
          <p14:tracePt t="81301" x="6345238" y="1427163"/>
          <p14:tracePt t="81305" x="6370638" y="1450975"/>
          <p14:tracePt t="81315" x="6394450" y="1476375"/>
          <p14:tracePt t="81325" x="6419850" y="1489075"/>
          <p14:tracePt t="81331" x="6445250" y="1501775"/>
          <p14:tracePt t="81341" x="6457950" y="1514475"/>
          <p14:tracePt t="81345" x="6483350" y="1514475"/>
          <p14:tracePt t="81357" x="6494463" y="1527175"/>
          <p14:tracePt t="81427" x="6507163" y="1527175"/>
          <p14:tracePt t="81462" x="6519863" y="1527175"/>
          <p14:tracePt t="81481" x="6532563" y="1514475"/>
          <p14:tracePt t="81487" x="6545263" y="1514475"/>
          <p14:tracePt t="81491" x="6557963" y="1514475"/>
          <p14:tracePt t="81503" x="6583363" y="1501775"/>
          <p14:tracePt t="81509" x="6594475" y="1489075"/>
          <p14:tracePt t="81519" x="6619875" y="1463675"/>
          <p14:tracePt t="81533" x="6632575" y="1450975"/>
          <p14:tracePt t="81549" x="6657975" y="1439863"/>
          <p14:tracePt t="81559" x="6670675" y="1439863"/>
          <p14:tracePt t="81563" x="6683375" y="1427163"/>
          <p14:tracePt t="81583" x="6696075" y="1414463"/>
          <p14:tracePt t="81590" x="6707188" y="1414463"/>
          <p14:tracePt t="81599" x="6719888" y="1414463"/>
          <p14:tracePt t="81603" x="6732588" y="1414463"/>
          <p14:tracePt t="81625" x="6732588" y="1401763"/>
          <p14:tracePt t="81629" x="6745288" y="1401763"/>
          <p14:tracePt t="81656" x="6757988" y="1401763"/>
          <p14:tracePt t="81695" x="6770688" y="1401763"/>
          <p14:tracePt t="81709" x="6783388" y="1401763"/>
          <p14:tracePt t="81725" x="6807200" y="1376363"/>
          <p14:tracePt t="81736" x="6832600" y="1376363"/>
          <p14:tracePt t="81745" x="6845300" y="1376363"/>
          <p14:tracePt t="81751" x="6883400" y="1376363"/>
          <p14:tracePt t="81761" x="6919913" y="1363663"/>
          <p14:tracePt t="81766" x="6945313" y="1363663"/>
          <p14:tracePt t="81775" x="6970713" y="1363663"/>
          <p14:tracePt t="81785" x="6983413" y="1363663"/>
          <p14:tracePt t="81791" x="6996113" y="1363663"/>
          <p14:tracePt t="81801" x="7008813" y="1363663"/>
          <p14:tracePt t="81806" x="7008813" y="1350963"/>
          <p14:tracePt t="81815" x="7019925" y="1350963"/>
          <p14:tracePt t="81841" x="7032625" y="1350963"/>
          <p14:tracePt t="82007" x="7045325" y="1350963"/>
          <p14:tracePt t="82129" x="7058025" y="1350963"/>
          <p14:tracePt t="82150" x="7070725" y="1363663"/>
          <p14:tracePt t="82180" x="7083425" y="1376363"/>
          <p14:tracePt t="82189" x="7096125" y="1376363"/>
          <p14:tracePt t="82229" x="7108825" y="1376363"/>
          <p14:tracePt t="82285" x="7108825" y="1389063"/>
          <p14:tracePt t="82405" x="7121525" y="1389063"/>
          <p14:tracePt t="82422" x="7132638" y="1389063"/>
          <p14:tracePt t="82438" x="7145338" y="1401763"/>
          <p14:tracePt t="82461" x="7158038" y="1401763"/>
          <p14:tracePt t="82623" x="7158038" y="1414463"/>
          <p14:tracePt t="82633" x="7170738" y="1427163"/>
          <p14:tracePt t="82638" x="7170738" y="1439863"/>
          <p14:tracePt t="82654" x="7170738" y="1450975"/>
          <p14:tracePt t="82673" x="7170738" y="1476375"/>
          <p14:tracePt t="82679" x="7183438" y="1476375"/>
          <p14:tracePt t="82689" x="7183438" y="1489075"/>
          <p14:tracePt t="82699" x="7183438" y="1501775"/>
          <p14:tracePt t="82713" x="7183438" y="1514475"/>
          <p14:tracePt t="82720" x="7183438" y="1527175"/>
          <p14:tracePt t="82733" x="7196138" y="1539875"/>
          <p14:tracePt t="82754" x="7196138" y="1552575"/>
          <p14:tracePt t="82770" x="7196138" y="1576388"/>
          <p14:tracePt t="82775" x="7196138" y="1589088"/>
          <p14:tracePt t="82785" x="7196138" y="1601788"/>
          <p14:tracePt t="82795" x="7196138" y="1627188"/>
          <p14:tracePt t="82799" x="7208838" y="1627188"/>
          <p14:tracePt t="82809" x="7208838" y="1639888"/>
          <p14:tracePt t="82815" x="7221538" y="1663700"/>
          <p14:tracePt t="82835" x="7221538" y="1676400"/>
          <p14:tracePt t="82839" x="7221538" y="1701800"/>
          <p14:tracePt t="82849" x="7221538" y="1714500"/>
          <p14:tracePt t="82855" x="7221538" y="1727200"/>
          <p14:tracePt t="82865" x="7232650" y="1765300"/>
          <p14:tracePt t="82875" x="7232650" y="1789113"/>
          <p14:tracePt t="82879" x="7232650" y="1827213"/>
          <p14:tracePt t="82904" x="7232650" y="1939925"/>
          <p14:tracePt t="82906" x="7232650" y="2001838"/>
          <p14:tracePt t="82915" x="7232650" y="2052638"/>
          <p14:tracePt t="82922" x="7232650" y="2089150"/>
          <p14:tracePt t="82931" x="7245350" y="2152650"/>
          <p14:tracePt t="82935" x="7245350" y="2190750"/>
          <p14:tracePt t="82945" x="7245350" y="2214563"/>
          <p14:tracePt t="82955" x="7245350" y="2252663"/>
          <p14:tracePt t="82961" x="7245350" y="2278063"/>
          <p14:tracePt t="82972" x="7245350" y="2290763"/>
          <p14:tracePt t="82975" x="7258050" y="2314575"/>
          <p14:tracePt t="82986" x="7258050" y="2327275"/>
          <p14:tracePt t="83002" x="7258050" y="2352675"/>
          <p14:tracePt t="83017" x="7258050" y="2365375"/>
          <p14:tracePt t="83067" x="7258050" y="2378075"/>
          <p14:tracePt t="83147" x="7270750" y="2378075"/>
          <p14:tracePt t="83227" x="7270750" y="2365375"/>
          <p14:tracePt t="83239" x="7258050" y="2352675"/>
          <p14:tracePt t="83243" x="7258050" y="2314575"/>
          <p14:tracePt t="83254" x="7258050" y="2303463"/>
          <p14:tracePt t="83259" x="7245350" y="2265363"/>
          <p14:tracePt t="83270" x="7245350" y="2239963"/>
          <p14:tracePt t="83279" x="7245350" y="2178050"/>
          <p14:tracePt t="83283" x="7245350" y="2101850"/>
          <p14:tracePt t="83293" x="7245350" y="2052638"/>
          <p14:tracePt t="83304" x="7245350" y="1989138"/>
          <p14:tracePt t="83309" x="7245350" y="1914525"/>
          <p14:tracePt t="83320" x="7245350" y="1814513"/>
          <p14:tracePt t="83323" x="7245350" y="1727200"/>
          <p14:tracePt t="83333" x="7245350" y="1627188"/>
          <p14:tracePt t="83339" x="7245350" y="1527175"/>
          <p14:tracePt t="83349" x="7245350" y="1450975"/>
          <p14:tracePt t="83359" x="7245350" y="1376363"/>
          <p14:tracePt t="83366" x="7232650" y="1327150"/>
          <p14:tracePt t="83375" x="7232650" y="1289050"/>
          <p14:tracePt t="83379" x="7232650" y="1276350"/>
          <p14:tracePt t="83389" x="7232650" y="1250950"/>
          <p14:tracePt t="83607" x="7232650" y="1289050"/>
          <p14:tracePt t="83618" x="7232650" y="1339850"/>
          <p14:tracePt t="83621" x="7245350" y="1376363"/>
          <p14:tracePt t="83631" x="7245350" y="1439863"/>
          <p14:tracePt t="83637" x="7258050" y="1489075"/>
          <p14:tracePt t="83647" x="7258050" y="1563688"/>
          <p14:tracePt t="83657" x="7258050" y="1614488"/>
          <p14:tracePt t="83661" x="7270750" y="1663700"/>
          <p14:tracePt t="83671" x="7270750" y="1727200"/>
          <p14:tracePt t="83677" x="7270750" y="1776413"/>
          <p14:tracePt t="83687" x="7270750" y="1814513"/>
          <p14:tracePt t="83697" x="7270750" y="1852613"/>
          <p14:tracePt t="83704" x="7270750" y="1889125"/>
          <p14:tracePt t="83713" x="7270750" y="1927225"/>
          <p14:tracePt t="83719" x="7270750" y="1952625"/>
          <p14:tracePt t="83727" x="7258050" y="1989138"/>
          <p14:tracePt t="83737" x="7258050" y="2014538"/>
          <p14:tracePt t="83743" x="7258050" y="2039938"/>
          <p14:tracePt t="83754" x="7258050" y="2065338"/>
          <p14:tracePt t="83757" x="7258050" y="2089150"/>
          <p14:tracePt t="83768" x="7258050" y="2114550"/>
          <p14:tracePt t="83777" x="7258050" y="2127250"/>
          <p14:tracePt t="83783" x="7258050" y="2152650"/>
          <p14:tracePt t="83793" x="7258050" y="2165350"/>
          <p14:tracePt t="83797" x="7258050" y="2178050"/>
          <p14:tracePt t="83807" x="7258050" y="2190750"/>
          <p14:tracePt t="84115" x="7258050" y="2178050"/>
          <p14:tracePt t="84121" x="7258050" y="2139950"/>
          <p14:tracePt t="84131" x="7258050" y="2089150"/>
          <p14:tracePt t="84136" x="7245350" y="2039938"/>
          <p14:tracePt t="84145" x="7245350" y="1965325"/>
          <p14:tracePt t="84157" x="7245350" y="1901825"/>
          <p14:tracePt t="84161" x="7245350" y="1827213"/>
          <p14:tracePt t="84171" x="7232650" y="1765300"/>
          <p14:tracePt t="84177" x="7232650" y="1701800"/>
          <p14:tracePt t="84187" x="7232650" y="1676400"/>
          <p14:tracePt t="84198" x="7232650" y="1663700"/>
          <p14:tracePt t="84202" x="7221538" y="1652588"/>
          <p14:tracePt t="84211" x="7221538" y="1639888"/>
          <p14:tracePt t="84293" x="7221538" y="1627188"/>
          <p14:tracePt t="84297" x="7208838" y="1614488"/>
          <p14:tracePt t="84307" x="7208838" y="1601788"/>
          <p14:tracePt t="84347" x="7208838" y="1589088"/>
          <p14:tracePt t="84404" x="7208838" y="1576388"/>
          <p14:tracePt t="84419" x="7208838" y="1563688"/>
          <p14:tracePt t="84453" x="7208838" y="1552575"/>
          <p14:tracePt t="84499" x="7208838" y="1539875"/>
          <p14:tracePt t="84509" x="7208838" y="1527175"/>
          <p14:tracePt t="84519" x="7208838" y="1501775"/>
          <p14:tracePt t="84525" x="7208838" y="1476375"/>
          <p14:tracePt t="84535" x="7208838" y="1439863"/>
          <p14:tracePt t="84539" x="7208838" y="1414463"/>
          <p14:tracePt t="84550" x="7221538" y="1389063"/>
          <p14:tracePt t="84559" x="7221538" y="1376363"/>
          <p14:tracePt t="84565" x="7232650" y="1350963"/>
          <p14:tracePt t="84579" x="7232650" y="1339850"/>
          <p14:tracePt t="84791" x="7232650" y="1376363"/>
          <p14:tracePt t="84802" x="7245350" y="1401763"/>
          <p14:tracePt t="84807" x="7245350" y="1439863"/>
          <p14:tracePt t="84821" x="7258050" y="1563688"/>
          <p14:tracePt t="84831" x="7258050" y="1601788"/>
          <p14:tracePt t="84843" x="7258050" y="1639888"/>
          <p14:tracePt t="84847" x="7258050" y="1689100"/>
          <p14:tracePt t="84858" x="7258050" y="1714500"/>
          <p14:tracePt t="84863" x="7258050" y="1752600"/>
          <p14:tracePt t="84873" x="7258050" y="1776413"/>
          <p14:tracePt t="84885" x="7258050" y="1789113"/>
          <p14:tracePt t="84887" x="7258050" y="1814513"/>
          <p14:tracePt t="84897" x="7258050" y="1827213"/>
          <p14:tracePt t="84904" x="7258050" y="1839913"/>
          <p14:tracePt t="84913" x="7258050" y="1852613"/>
          <p14:tracePt t="84923" x="7258050" y="1876425"/>
          <p14:tracePt t="84927" x="7245350" y="1889125"/>
          <p14:tracePt t="84938" x="7245350" y="1914525"/>
          <p14:tracePt t="84943" x="7232650" y="1914525"/>
          <p14:tracePt t="84953" x="7232650" y="1927225"/>
          <p14:tracePt t="84963" x="7232650" y="1939925"/>
          <p14:tracePt t="84979" x="7232650" y="1965325"/>
          <p14:tracePt t="85367" x="7232650" y="1978025"/>
          <p14:tracePt t="85371" x="7221538" y="1989138"/>
          <p14:tracePt t="85381" x="7221538" y="2001838"/>
          <p14:tracePt t="85398" x="7221538" y="2027238"/>
          <p14:tracePt t="85427" x="7221538" y="2039938"/>
          <p14:tracePt t="85464" x="7221538" y="2052638"/>
          <p14:tracePt t="86113" x="7208838" y="2052638"/>
          <p14:tracePt t="86139" x="7183438" y="2052638"/>
          <p14:tracePt t="86153" x="7170738" y="2052638"/>
          <p14:tracePt t="86163" x="7121525" y="2052638"/>
          <p14:tracePt t="86169" x="7070725" y="2039938"/>
          <p14:tracePt t="86180" x="6983413" y="2039938"/>
          <p14:tracePt t="86189" x="6919913" y="2027238"/>
          <p14:tracePt t="86193" x="6783388" y="2014538"/>
          <p14:tracePt t="86203" x="6707188" y="2001838"/>
          <p14:tracePt t="86209" x="6632575" y="1989138"/>
          <p14:tracePt t="86219" x="6557963" y="1989138"/>
          <p14:tracePt t="86230" x="6507163" y="1989138"/>
          <p14:tracePt t="86235" x="6470650" y="1989138"/>
          <p14:tracePt t="86245" x="6445250" y="1989138"/>
          <p14:tracePt t="86249" x="6419850" y="1978025"/>
          <p14:tracePt t="86269" x="6407150" y="1965325"/>
          <p14:tracePt t="86285" x="6394450" y="1965325"/>
          <p14:tracePt t="86325" x="6381750" y="1965325"/>
          <p14:tracePt t="86391" x="6381750" y="1952625"/>
          <p14:tracePt t="86395" x="6381750" y="1939925"/>
          <p14:tracePt t="86406" x="6370638" y="1914525"/>
          <p14:tracePt t="86411" x="6345238" y="1889125"/>
          <p14:tracePt t="86422" x="6332538" y="1865313"/>
          <p14:tracePt t="86432" x="6307138" y="1839913"/>
          <p14:tracePt t="86435" x="6257925" y="1814513"/>
          <p14:tracePt t="86445" x="6219825" y="1776413"/>
          <p14:tracePt t="86451" x="6181725" y="1776413"/>
          <p14:tracePt t="86461" x="6119813" y="1752600"/>
          <p14:tracePt t="86471" x="6045200" y="1727200"/>
          <p14:tracePt t="86477" x="5981700" y="1701800"/>
          <p14:tracePt t="86487" x="5945188" y="1689100"/>
          <p14:tracePt t="86491" x="5907088" y="1676400"/>
          <p14:tracePt t="86501" x="5881688" y="1676400"/>
          <p14:tracePt t="86511" x="5868988" y="1676400"/>
          <p14:tracePt t="86517" x="5856288" y="1676400"/>
          <p14:tracePt t="86527" x="5843588" y="1676400"/>
          <p14:tracePt t="86531" x="5832475" y="1676400"/>
          <p14:tracePt t="86541" x="5807075" y="1676400"/>
          <p14:tracePt t="86551" x="5768975" y="1689100"/>
          <p14:tracePt t="86557" x="5732463" y="1714500"/>
          <p14:tracePt t="86567" x="5694363" y="1727200"/>
          <p14:tracePt t="86571" x="5630863" y="1752600"/>
          <p14:tracePt t="86583" x="5581650" y="1789113"/>
          <p14:tracePt t="86593" x="5518150" y="1814513"/>
          <p14:tracePt t="86599" x="5443538" y="1852613"/>
          <p14:tracePt t="86607" x="5394325" y="1865313"/>
          <p14:tracePt t="86615" x="5318125" y="1889125"/>
          <p14:tracePt t="86623" x="5281613" y="1914525"/>
          <p14:tracePt t="86633" x="5243513" y="1927225"/>
          <p14:tracePt t="86643" x="5218113" y="1927225"/>
          <p14:tracePt t="86648" x="5205413" y="1927225"/>
          <p14:tracePt t="86743" x="5205413" y="1939925"/>
          <p14:tracePt t="86897" x="5194300" y="1939925"/>
          <p14:tracePt t="86915" x="5194300" y="1952625"/>
          <p14:tracePt t="89156" x="5205413" y="1952625"/>
          <p14:tracePt t="89170" x="5205413" y="1939925"/>
          <p14:tracePt t="89196" x="5218113" y="1927225"/>
          <p14:tracePt t="89211" x="5218113" y="1914525"/>
          <p14:tracePt t="89220" x="5243513" y="1914525"/>
          <p14:tracePt t="89227" x="5243513" y="1901825"/>
          <p14:tracePt t="89236" x="5256213" y="1889125"/>
          <p14:tracePt t="89252" x="5281613" y="1889125"/>
          <p14:tracePt t="89262" x="5294313" y="1852613"/>
          <p14:tracePt t="89265" x="5305425" y="1852613"/>
          <p14:tracePt t="89276" x="5318125" y="1852613"/>
          <p14:tracePt t="89281" x="5330825" y="1839913"/>
          <p14:tracePt t="89292" x="5356225" y="1827213"/>
          <p14:tracePt t="89301" x="5381625" y="1801813"/>
          <p14:tracePt t="89305" x="5394325" y="1801813"/>
          <p14:tracePt t="89315" x="5418138" y="1776413"/>
          <p14:tracePt t="89321" x="5456238" y="1776413"/>
          <p14:tracePt t="89331" x="5518150" y="1752600"/>
          <p14:tracePt t="89343" x="5556250" y="1739900"/>
          <p14:tracePt t="89346" x="5607050" y="1727200"/>
          <p14:tracePt t="89358" x="5656263" y="1701800"/>
          <p14:tracePt t="89361" x="5707063" y="1701800"/>
          <p14:tracePt t="89372" x="5756275" y="1689100"/>
          <p14:tracePt t="89382" x="5794375" y="1689100"/>
          <p14:tracePt t="89387" x="5832475" y="1676400"/>
          <p14:tracePt t="89397" x="5868988" y="1663700"/>
          <p14:tracePt t="89401" x="5894388" y="1652588"/>
          <p14:tracePt t="89411" x="5907088" y="1652588"/>
          <p14:tracePt t="89421" x="5919788" y="1652588"/>
          <p14:tracePt t="89427" x="5945188" y="1652588"/>
          <p14:tracePt t="89438" x="5969000" y="1639888"/>
          <p14:tracePt t="89443" x="5981700" y="1627188"/>
          <p14:tracePt t="89451" x="6007100" y="1627188"/>
          <p14:tracePt t="89462" x="6032500" y="1614488"/>
          <p14:tracePt t="89467" x="6056313" y="1601788"/>
          <p14:tracePt t="89478" x="6094413" y="1589088"/>
          <p14:tracePt t="89484" x="6132513" y="1589088"/>
          <p14:tracePt t="89493" x="6169025" y="1576388"/>
          <p14:tracePt t="89504" x="6207125" y="1576388"/>
          <p14:tracePt t="89509" x="6245225" y="1576388"/>
          <p14:tracePt t="89518" x="6281738" y="1576388"/>
          <p14:tracePt t="89524" x="6319838" y="1576388"/>
          <p14:tracePt t="89533" x="6345238" y="1576388"/>
          <p14:tracePt t="89543" x="6357938" y="1576388"/>
          <p14:tracePt t="89547" x="6370638" y="1576388"/>
          <p14:tracePt t="89559" x="6381750" y="1576388"/>
          <p14:tracePt t="89564" x="6407150" y="1576388"/>
          <p14:tracePt t="89591" x="6419850" y="1576388"/>
          <p14:tracePt t="89604" x="6432550" y="1576388"/>
          <p14:tracePt t="89624" x="6445250" y="1576388"/>
          <p14:tracePt t="89801" x="6457950" y="1576388"/>
          <p14:tracePt t="89816" x="6470650" y="1576388"/>
          <p14:tracePt t="89842" x="6483350" y="1576388"/>
          <p14:tracePt t="89886" x="6494463" y="1576388"/>
          <p14:tracePt t="89928" x="6494463" y="1563688"/>
          <p14:tracePt t="90058" x="6483350" y="1563688"/>
          <p14:tracePt t="90068" x="6445250" y="1563688"/>
          <p14:tracePt t="90076" x="6432550" y="1563688"/>
          <p14:tracePt t="90084" x="6419850" y="1563688"/>
          <p14:tracePt t="90088" x="6394450" y="1563688"/>
          <p14:tracePt t="90097" x="6357938" y="1563688"/>
          <p14:tracePt t="90108" x="6319838" y="1576388"/>
          <p14:tracePt t="90114" x="6281738" y="1576388"/>
          <p14:tracePt t="90125" x="6219825" y="1601788"/>
          <p14:tracePt t="90127" x="6181725" y="1614488"/>
          <p14:tracePt t="90137" x="6145213" y="1627188"/>
          <p14:tracePt t="90147" x="6081713" y="1652588"/>
          <p14:tracePt t="90153" x="6032500" y="1663700"/>
          <p14:tracePt t="90164" x="5969000" y="1676400"/>
          <p14:tracePt t="90169" x="5919788" y="1701800"/>
          <p14:tracePt t="90180" x="5881688" y="1714500"/>
          <p14:tracePt t="90194" x="5768975" y="1739900"/>
          <p14:tracePt t="90203" x="5732463" y="1752600"/>
          <p14:tracePt t="90210" x="5694363" y="1752600"/>
          <p14:tracePt t="90220" x="5643563" y="1752600"/>
          <p14:tracePt t="90230" x="5594350" y="1752600"/>
          <p14:tracePt t="90234" x="5568950" y="1752600"/>
          <p14:tracePt t="90244" x="5530850" y="1752600"/>
          <p14:tracePt t="90250" x="5494338" y="1752600"/>
          <p14:tracePt t="90260" x="5468938" y="1752600"/>
          <p14:tracePt t="90269" x="5418138" y="1752600"/>
          <p14:tracePt t="90275" x="5368925" y="1776413"/>
          <p14:tracePt t="90285" x="5318125" y="1789113"/>
          <p14:tracePt t="90291" x="5256213" y="1814513"/>
          <p14:tracePt t="90299" x="5194300" y="1839913"/>
          <p14:tracePt t="90310" x="5118100" y="1865313"/>
          <p14:tracePt t="90315" x="5043488" y="1901825"/>
          <p14:tracePt t="90325" x="4956175" y="1978025"/>
          <p14:tracePt t="90329" x="4879975" y="2014538"/>
          <p14:tracePt t="90341" x="4805363" y="2052638"/>
          <p14:tracePt t="90349" x="4756150" y="2078038"/>
          <p14:tracePt t="90355" x="4730750" y="2089150"/>
          <p14:tracePt t="90365" x="4718050" y="2101850"/>
          <p14:tracePt t="90369" x="4692650" y="2101850"/>
          <p14:tracePt t="90392" x="4679950" y="2114550"/>
          <p14:tracePt t="90445" x="4667250" y="2114550"/>
          <p14:tracePt t="90451" x="4656138" y="2114550"/>
          <p14:tracePt t="90461" x="4630738" y="2127250"/>
          <p14:tracePt t="90472" x="4605338" y="2139950"/>
          <p14:tracePt t="90475" x="4579938" y="2152650"/>
          <p14:tracePt t="90485" x="4543425" y="2178050"/>
          <p14:tracePt t="90492" x="4518025" y="2190750"/>
          <p14:tracePt t="90501" x="4479925" y="2214563"/>
          <p14:tracePt t="90511" x="4454525" y="2227263"/>
          <p14:tracePt t="90518" x="4430713" y="2265363"/>
          <p14:tracePt t="90527" x="4405313" y="2278063"/>
          <p14:tracePt t="90531" x="4392613" y="2303463"/>
          <p14:tracePt t="90541" x="4379913" y="2303463"/>
          <p14:tracePt t="90558" x="4367213" y="2314575"/>
          <p14:tracePt t="90919" x="4341813" y="2314575"/>
          <p14:tracePt t="90929" x="4330700" y="2314575"/>
          <p14:tracePt t="90945" x="4305300" y="2314575"/>
          <p14:tracePt t="90959" x="4292600" y="2314575"/>
          <p14:tracePt t="91011" x="4279900" y="2314575"/>
          <p14:tracePt t="91015" x="4279900" y="2303463"/>
          <p14:tracePt t="91025" x="4267200" y="2303463"/>
          <p14:tracePt t="91057" x="4254500" y="2303463"/>
          <p14:tracePt t="91081" x="4241800" y="2303463"/>
          <p14:tracePt t="91091" x="4230688" y="2303463"/>
          <p14:tracePt t="91097" x="4217988" y="2290763"/>
          <p14:tracePt t="91108" x="4205288" y="2290763"/>
          <p14:tracePt t="91117" x="4192588" y="2290763"/>
          <p14:tracePt t="91122" x="4179888" y="2278063"/>
          <p14:tracePt t="91133" x="4167188" y="2278063"/>
          <p14:tracePt t="91140" x="4154488" y="2265363"/>
          <p14:tracePt t="91145" x="4129088" y="2227263"/>
          <p14:tracePt t="91157" x="4117975" y="2201863"/>
          <p14:tracePt t="91165" x="4079875" y="2165350"/>
          <p14:tracePt t="91170" x="4054475" y="2114550"/>
          <p14:tracePt t="91180" x="4029075" y="2089150"/>
          <p14:tracePt t="91185" x="4005263" y="2052638"/>
          <p14:tracePt t="91195" x="3979863" y="2014538"/>
          <p14:tracePt t="91206" x="3979863" y="2001838"/>
          <p14:tracePt t="91211" x="3954463" y="1989138"/>
          <p14:tracePt t="91222" x="3954463" y="1978025"/>
          <p14:tracePt t="91453" x="3954463" y="2001838"/>
          <p14:tracePt t="91463" x="3954463" y="2065338"/>
          <p14:tracePt t="91467" x="3954463" y="2114550"/>
          <p14:tracePt t="91477" x="3954463" y="2165350"/>
          <p14:tracePt t="91483" x="3954463" y="2201863"/>
          <p14:tracePt t="91497" x="3954463" y="2227263"/>
          <p14:tracePt t="91503" x="3954463" y="2239963"/>
          <p14:tracePt t="91507" x="3954463" y="2252663"/>
          <p14:tracePt t="91517" x="3954463" y="2265363"/>
          <p14:tracePt t="92043" x="3967163" y="2265363"/>
          <p14:tracePt t="92047" x="3979863" y="2265363"/>
          <p14:tracePt t="92057" x="4017963" y="2265363"/>
          <p14:tracePt t="92063" x="4067175" y="2265363"/>
          <p14:tracePt t="92073" x="4117975" y="2265363"/>
          <p14:tracePt t="92083" x="4167188" y="2265363"/>
          <p14:tracePt t="92089" x="4241800" y="2252663"/>
          <p14:tracePt t="92105" x="4367213" y="2252663"/>
          <p14:tracePt t="92108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4">
            <a:extLst>
              <a:ext uri="{FF2B5EF4-FFF2-40B4-BE49-F238E27FC236}">
                <a16:creationId xmlns:a16="http://schemas.microsoft.com/office/drawing/2014/main" xmlns="" id="{D092C9A5-8EFC-4B33-AAA0-83DD348FD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304800"/>
            <a:ext cx="7110413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altLang="pt-BR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VENTILAÇÃO ALVEOLAR x PERFUSÃO CAPILAR</a:t>
            </a:r>
            <a:endParaRPr lang="en-US" altLang="pt-BR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4099" name="Group 10">
            <a:extLst>
              <a:ext uri="{FF2B5EF4-FFF2-40B4-BE49-F238E27FC236}">
                <a16:creationId xmlns:a16="http://schemas.microsoft.com/office/drawing/2014/main" xmlns="" id="{BDC423A0-5DCB-432B-8CDF-95B5CE395035}"/>
              </a:ext>
            </a:extLst>
          </p:cNvPr>
          <p:cNvGrpSpPr>
            <a:grpSpLocks/>
          </p:cNvGrpSpPr>
          <p:nvPr/>
        </p:nvGrpSpPr>
        <p:grpSpPr bwMode="auto">
          <a:xfrm>
            <a:off x="0" y="762000"/>
            <a:ext cx="10287000" cy="6096000"/>
            <a:chOff x="168" y="683"/>
            <a:chExt cx="6102" cy="3637"/>
          </a:xfrm>
        </p:grpSpPr>
        <p:pic>
          <p:nvPicPr>
            <p:cNvPr id="4101" name="Picture 2" descr="Mec Resp Slide 10">
              <a:extLst>
                <a:ext uri="{FF2B5EF4-FFF2-40B4-BE49-F238E27FC236}">
                  <a16:creationId xmlns:a16="http://schemas.microsoft.com/office/drawing/2014/main" xmlns="" id="{E1EFE6D9-4857-4133-AE38-FD366824A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5" r="3285" b="3378"/>
            <a:stretch>
              <a:fillRect/>
            </a:stretch>
          </p:blipFill>
          <p:spPr bwMode="auto">
            <a:xfrm>
              <a:off x="168" y="683"/>
              <a:ext cx="6102" cy="3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0" name="Rectangle 8">
              <a:extLst>
                <a:ext uri="{FF2B5EF4-FFF2-40B4-BE49-F238E27FC236}">
                  <a16:creationId xmlns:a16="http://schemas.microsoft.com/office/drawing/2014/main" xmlns="" id="{BFB45755-3FC4-42A6-95A5-269A01DAC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" y="1480"/>
              <a:ext cx="480" cy="336"/>
            </a:xfrm>
            <a:prstGeom prst="rect">
              <a:avLst/>
            </a:prstGeom>
            <a:solidFill>
              <a:srgbClr val="00001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pt-BR" altLang="pt-BR" sz="2200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itchFamily="34" charset="0"/>
                </a:rPr>
                <a:t>Tidal</a:t>
              </a:r>
              <a:endParaRPr lang="en-US" altLang="pt-BR" sz="22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endParaRPr>
            </a:p>
          </p:txBody>
        </p:sp>
      </p:grp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xmlns="" id="{9657EC9F-0790-4DC8-AB40-42689AF1E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xmlns="" id="{58D31521-778A-4451-9A7F-5C16A330F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305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9" x="4567238" y="2527300"/>
          <p14:tracePt t="1250" x="4567238" y="2503488"/>
          <p14:tracePt t="1256" x="4592638" y="2452688"/>
          <p14:tracePt t="1264" x="4605338" y="2427288"/>
          <p14:tracePt t="1270" x="4618038" y="2378075"/>
          <p14:tracePt t="1280" x="4643438" y="2339975"/>
          <p14:tracePt t="1289" x="4667250" y="2290763"/>
          <p14:tracePt t="1294" x="4667250" y="2252663"/>
          <p14:tracePt t="1304" x="4679950" y="2214563"/>
          <p14:tracePt t="1310" x="4679950" y="2190750"/>
          <p14:tracePt t="1320" x="4692650" y="2165350"/>
          <p14:tracePt t="1334" x="4692650" y="2101850"/>
          <p14:tracePt t="1346" x="4692650" y="2078038"/>
          <p14:tracePt t="1350" x="4692650" y="2052638"/>
          <p14:tracePt t="1360" x="4705350" y="2039938"/>
          <p14:tracePt t="1370" x="4705350" y="2027238"/>
          <p14:tracePt t="1376" x="4705350" y="2014538"/>
          <p14:tracePt t="1390" x="4705350" y="2001838"/>
          <p14:tracePt t="1416" x="4705350" y="1989138"/>
          <p14:tracePt t="1426" x="4692650" y="1978025"/>
          <p14:tracePt t="1440" x="4692650" y="1965325"/>
          <p14:tracePt t="1472" x="4679950" y="1965325"/>
          <p14:tracePt t="1522" x="4679950" y="1952625"/>
          <p14:tracePt t="1572" x="4679950" y="1939925"/>
          <p14:tracePt t="1588" x="4667250" y="1927225"/>
          <p14:tracePt t="1592" x="4667250" y="1914525"/>
          <p14:tracePt t="1602" x="4656138" y="1914525"/>
          <p14:tracePt t="1613" x="4656138" y="1901825"/>
          <p14:tracePt t="1618" x="4656138" y="1889125"/>
          <p14:tracePt t="1630" x="4643438" y="1865313"/>
          <p14:tracePt t="1632" x="4643438" y="1827213"/>
          <p14:tracePt t="1642" x="4630738" y="1801813"/>
          <p14:tracePt t="1652" x="4630738" y="1789113"/>
          <p14:tracePt t="1658" x="4618038" y="1752600"/>
          <p14:tracePt t="1668" x="4605338" y="1727200"/>
          <p14:tracePt t="1672" x="4592638" y="1689100"/>
          <p14:tracePt t="1682" x="4592638" y="1652588"/>
          <p14:tracePt t="1696" x="4579938" y="1639888"/>
          <p14:tracePt t="1699" x="4567238" y="1627188"/>
          <p14:tracePt t="1709" x="4567238" y="1614488"/>
          <p14:tracePt t="1715" x="4567238" y="1601788"/>
          <p14:tracePt t="1725" x="4567238" y="1589088"/>
          <p14:tracePt t="1756" x="4554538" y="1589088"/>
          <p14:tracePt t="1764" x="4554538" y="1576388"/>
          <p14:tracePt t="1778" x="4554538" y="1563688"/>
          <p14:tracePt t="1788" x="4554538" y="1552575"/>
          <p14:tracePt t="1795" x="4543425" y="1552575"/>
          <p14:tracePt t="1804" x="4530725" y="1527175"/>
          <p14:tracePt t="1819" x="4530725" y="1514475"/>
          <p14:tracePt t="1829" x="4518025" y="1489075"/>
          <p14:tracePt t="1833" x="4505325" y="1476375"/>
          <p14:tracePt t="1844" x="4505325" y="1463675"/>
          <p14:tracePt t="1853" x="4505325" y="1450975"/>
          <p14:tracePt t="1859" x="4492625" y="1439863"/>
          <p14:tracePt t="1880" x="4492625" y="1414463"/>
          <p14:tracePt t="1883" x="4479925" y="1401763"/>
          <p14:tracePt t="1900" x="4479925" y="1389063"/>
          <p14:tracePt t="1910" x="4467225" y="1363663"/>
          <p14:tracePt t="1914" x="4467225" y="1350963"/>
          <p14:tracePt t="1925" x="4454525" y="1339850"/>
          <p14:tracePt t="1935" x="4454525" y="1301750"/>
          <p14:tracePt t="1945" x="4430713" y="1263650"/>
          <p14:tracePt t="1950" x="4430713" y="1238250"/>
          <p14:tracePt t="1956" x="4405313" y="1201738"/>
          <p14:tracePt t="1965" x="4379913" y="1176338"/>
          <p14:tracePt t="1976" x="4367213" y="1138238"/>
          <p14:tracePt t="1980" x="4341813" y="1101725"/>
          <p14:tracePt t="1990" x="4330700" y="1089025"/>
          <p14:tracePt t="1995" x="4305300" y="1050925"/>
          <p14:tracePt t="2006" x="4292600" y="1025525"/>
          <p14:tracePt t="2016" x="4279900" y="1001713"/>
          <p14:tracePt t="2021" x="4267200" y="989013"/>
          <p14:tracePt t="2030" x="4241800" y="938213"/>
          <p14:tracePt t="2036" x="4230688" y="925513"/>
          <p14:tracePt t="2046" x="4217988" y="912813"/>
          <p14:tracePt t="2056" x="4217988" y="901700"/>
          <p14:tracePt t="2064" x="4192588" y="889000"/>
          <p14:tracePt t="2072" x="4179888" y="863600"/>
          <p14:tracePt t="2076" x="4167188" y="863600"/>
          <p14:tracePt t="2086" x="4154488" y="838200"/>
          <p14:tracePt t="2095" x="4141788" y="825500"/>
          <p14:tracePt t="2101" x="4129088" y="825500"/>
          <p14:tracePt t="2112" x="4117975" y="812800"/>
          <p14:tracePt t="2115" x="4105275" y="788988"/>
          <p14:tracePt t="2135" x="4092575" y="788988"/>
          <p14:tracePt t="2141" x="4092575" y="776288"/>
          <p14:tracePt t="2152" x="4079875" y="763588"/>
          <p14:tracePt t="2167" x="4067175" y="763588"/>
          <p14:tracePt t="2178" x="4067175" y="750888"/>
          <p14:tracePt t="2197" x="4054475" y="750888"/>
          <p14:tracePt t="2232" x="4041775" y="750888"/>
          <p14:tracePt t="2237" x="4029075" y="750888"/>
          <p14:tracePt t="2248" x="4029075" y="738188"/>
          <p14:tracePt t="2263" x="4017963" y="738188"/>
          <p14:tracePt t="2298" x="4005263" y="738188"/>
          <p14:tracePt t="2317" x="3992563" y="738188"/>
          <p14:tracePt t="2328" x="3979863" y="738188"/>
          <p14:tracePt t="2357" x="3967163" y="738188"/>
          <p14:tracePt t="2394" x="3954463" y="738188"/>
          <p14:tracePt t="2400" x="3954463" y="750888"/>
          <p14:tracePt t="2420" x="3954463" y="763588"/>
          <p14:tracePt t="2424" x="3954463" y="776288"/>
          <p14:tracePt t="2440" x="3954463" y="788988"/>
          <p14:tracePt t="2450" x="3954463" y="801688"/>
          <p14:tracePt t="2463" x="3954463" y="825500"/>
          <p14:tracePt t="2475" x="3954463" y="838200"/>
          <p14:tracePt t="2480" x="3954463" y="850900"/>
          <p14:tracePt t="2501" x="3967163" y="863600"/>
          <p14:tracePt t="2506" x="3967163" y="876300"/>
          <p14:tracePt t="2517" x="3979863" y="889000"/>
          <p14:tracePt t="2522" x="3979863" y="901700"/>
          <p14:tracePt t="2530" x="3992563" y="912813"/>
          <p14:tracePt t="2541" x="3992563" y="925513"/>
          <p14:tracePt t="2550" x="4017963" y="938213"/>
          <p14:tracePt t="2556" x="4017963" y="950913"/>
          <p14:tracePt t="2561" x="4029075" y="963613"/>
          <p14:tracePt t="2570" x="4041775" y="963613"/>
          <p14:tracePt t="2580" x="4054475" y="976313"/>
          <p14:tracePt t="2586" x="4067175" y="989013"/>
          <p14:tracePt t="2596" x="4079875" y="1014413"/>
          <p14:tracePt t="2600" x="4092575" y="1025525"/>
          <p14:tracePt t="2611" x="4117975" y="1050925"/>
          <p14:tracePt t="2622" x="4154488" y="1063625"/>
          <p14:tracePt t="2626" x="4167188" y="1076325"/>
          <p14:tracePt t="2636" x="4205288" y="1101725"/>
          <p14:tracePt t="2642" x="4241800" y="1125538"/>
          <p14:tracePt t="2652" x="4267200" y="1138238"/>
          <p14:tracePt t="2662" x="4292600" y="1163638"/>
          <p14:tracePt t="2667" x="4318000" y="1189038"/>
          <p14:tracePt t="2676" x="4354513" y="1201738"/>
          <p14:tracePt t="2682" x="4392613" y="1227138"/>
          <p14:tracePt t="2693" x="4418013" y="1238250"/>
          <p14:tracePt t="2701" x="4454525" y="1250950"/>
          <p14:tracePt t="2706" x="4492625" y="1263650"/>
          <p14:tracePt t="2716" x="4518025" y="1276350"/>
          <p14:tracePt t="2722" x="4554538" y="1289050"/>
          <p14:tracePt t="2731" x="4605338" y="1301750"/>
          <p14:tracePt t="2742" x="4656138" y="1314450"/>
          <p14:tracePt t="2748" x="4705350" y="1327150"/>
          <p14:tracePt t="2758" x="4743450" y="1327150"/>
          <p14:tracePt t="2762" x="4779963" y="1327150"/>
          <p14:tracePt t="2772" x="4818063" y="1327150"/>
          <p14:tracePt t="2782" x="4843463" y="1327150"/>
          <p14:tracePt t="2788" x="4879975" y="1327150"/>
          <p14:tracePt t="2798" x="4918075" y="1327150"/>
          <p14:tracePt t="2802" x="4956175" y="1327150"/>
          <p14:tracePt t="2812" x="4981575" y="1327150"/>
          <p14:tracePt t="2822" x="5018088" y="1327150"/>
          <p14:tracePt t="2828" x="5030788" y="1327150"/>
          <p14:tracePt t="2838" x="5056188" y="1327150"/>
          <p14:tracePt t="2845" x="5068888" y="1327150"/>
          <p14:tracePt t="2854" x="5081588" y="1301750"/>
          <p14:tracePt t="2864" x="5092700" y="1289050"/>
          <p14:tracePt t="2878" x="5092700" y="1276350"/>
          <p14:tracePt t="2883" x="5092700" y="1263650"/>
          <p14:tracePt t="2904" x="5092700" y="1250950"/>
          <p14:tracePt t="2917" x="5092700" y="1238250"/>
          <p14:tracePt t="2923" x="5092700" y="1227138"/>
          <p14:tracePt t="2933" x="5092700" y="1214438"/>
          <p14:tracePt t="2944" x="5092700" y="1201738"/>
          <p14:tracePt t="2947" x="5092700" y="1176338"/>
          <p14:tracePt t="2958" x="5092700" y="1163638"/>
          <p14:tracePt t="2963" x="5092700" y="1138238"/>
          <p14:tracePt t="2974" x="5092700" y="1114425"/>
          <p14:tracePt t="2984" x="5092700" y="1076325"/>
          <p14:tracePt t="2989" x="5092700" y="1063625"/>
          <p14:tracePt t="2999" x="5092700" y="1050925"/>
          <p14:tracePt t="3004" x="5092700" y="1038225"/>
          <p14:tracePt t="3014" x="5092700" y="1014413"/>
          <p14:tracePt t="3030" x="5092700" y="1001713"/>
          <p14:tracePt t="3044" x="5092700" y="989013"/>
          <p14:tracePt t="3054" x="5081588" y="976313"/>
          <p14:tracePt t="3105" x="5068888" y="976313"/>
          <p14:tracePt t="3111" x="5068888" y="963613"/>
          <p14:tracePt t="3126" x="5068888" y="950913"/>
          <p14:tracePt t="3145" x="5056188" y="925513"/>
          <p14:tracePt t="3150" x="5043488" y="925513"/>
          <p14:tracePt t="3160" x="5043488" y="901700"/>
          <p14:tracePt t="3165" x="5030788" y="876300"/>
          <p14:tracePt t="3176" x="5018088" y="863600"/>
          <p14:tracePt t="3185" x="5018088" y="850900"/>
          <p14:tracePt t="3193" x="5018088" y="825500"/>
          <p14:tracePt t="3201" x="5005388" y="825500"/>
          <p14:tracePt t="3205" x="4992688" y="801688"/>
          <p14:tracePt t="3215" x="4992688" y="788988"/>
          <p14:tracePt t="3226" x="4981575" y="776288"/>
          <p14:tracePt t="3232" x="4981575" y="750888"/>
          <p14:tracePt t="3243" x="4968875" y="738188"/>
          <p14:tracePt t="3246" x="4968875" y="725488"/>
          <p14:tracePt t="3256" x="4968875" y="700088"/>
          <p14:tracePt t="3266" x="4956175" y="688975"/>
          <p14:tracePt t="3272" x="4943475" y="676275"/>
          <p14:tracePt t="3282" x="4943475" y="650875"/>
          <p14:tracePt t="3286" x="4943475" y="638175"/>
          <p14:tracePt t="3295" x="4930775" y="625475"/>
          <p14:tracePt t="3311" x="4930775" y="612775"/>
          <p14:tracePt t="3338" x="4918075" y="612775"/>
          <p14:tracePt t="3347" x="4918075" y="600075"/>
          <p14:tracePt t="3368" x="4905375" y="600075"/>
          <p14:tracePt t="3378" x="4892675" y="600075"/>
          <p14:tracePt t="3387" x="4892675" y="588963"/>
          <p14:tracePt t="3391" x="4868863" y="588963"/>
          <p14:tracePt t="3402" x="4856163" y="576263"/>
          <p14:tracePt t="3408" x="4843463" y="563563"/>
          <p14:tracePt t="3417" x="4805363" y="550863"/>
          <p14:tracePt t="3427" x="4779963" y="538163"/>
          <p14:tracePt t="3433" x="4756150" y="538163"/>
          <p14:tracePt t="3443" x="4718050" y="538163"/>
          <p14:tracePt t="3447" x="4679950" y="525463"/>
          <p14:tracePt t="3464" x="4667250" y="525463"/>
          <p14:tracePt t="3468" x="4643438" y="525463"/>
          <p14:tracePt t="3473" x="4630738" y="525463"/>
          <p14:tracePt t="3484" x="4618038" y="525463"/>
          <p14:tracePt t="3498" x="4605338" y="525463"/>
          <p14:tracePt t="3555" x="4592638" y="525463"/>
          <p14:tracePt t="3571" x="4579938" y="525463"/>
          <p14:tracePt t="3731" x="4592638" y="538163"/>
          <p14:tracePt t="3750" x="4605338" y="550863"/>
          <p14:tracePt t="3766" x="4630738" y="550863"/>
          <p14:tracePt t="3771" x="4630738" y="563563"/>
          <p14:tracePt t="3782" x="4643438" y="563563"/>
          <p14:tracePt t="3796" x="4656138" y="576263"/>
          <p14:tracePt t="3805" x="4667250" y="588963"/>
          <p14:tracePt t="3812" x="4679950" y="588963"/>
          <p14:tracePt t="3832" x="4692650" y="588963"/>
          <p14:tracePt t="3836" x="4705350" y="600075"/>
          <p14:tracePt t="3846" x="4718050" y="600075"/>
          <p14:tracePt t="3852" x="4730750" y="612775"/>
          <p14:tracePt t="3862" x="4730750" y="625475"/>
          <p14:tracePt t="3872" x="4756150" y="625475"/>
          <p14:tracePt t="3893" x="4792663" y="625475"/>
          <p14:tracePt t="3912" x="4805363" y="638175"/>
          <p14:tracePt t="3918" x="4830763" y="638175"/>
          <p14:tracePt t="3928" x="4843463" y="638175"/>
          <p14:tracePt t="3932" x="4879975" y="638175"/>
          <p14:tracePt t="3943" x="4905375" y="638175"/>
          <p14:tracePt t="3952" x="4968875" y="625475"/>
          <p14:tracePt t="3959" x="5018088" y="600075"/>
          <p14:tracePt t="3967" x="5092700" y="576263"/>
          <p14:tracePt t="3972" x="5168900" y="550863"/>
          <p14:tracePt t="3983" x="5230813" y="525463"/>
          <p14:tracePt t="3988" x="5294313" y="512763"/>
          <p14:tracePt t="3999" x="5343525" y="487363"/>
          <p14:tracePt t="4009" x="5381625" y="463550"/>
          <p14:tracePt t="4025" x="5394325" y="463550"/>
          <p14:tracePt t="4291" x="5407025" y="463550"/>
          <p14:tracePt t="4322" x="5418138" y="463550"/>
          <p14:tracePt t="4331" x="5418138" y="476250"/>
          <p14:tracePt t="4392" x="5430838" y="476250"/>
          <p14:tracePt t="4402" x="5443538" y="476250"/>
          <p14:tracePt t="4418" x="5468938" y="487363"/>
          <p14:tracePt t="4428" x="5481638" y="500063"/>
          <p14:tracePt t="4432" x="5518150" y="512763"/>
          <p14:tracePt t="4442" x="5556250" y="525463"/>
          <p14:tracePt t="4452" x="5619750" y="538163"/>
          <p14:tracePt t="4460" x="5656263" y="550863"/>
          <p14:tracePt t="4468" x="5681663" y="563563"/>
          <p14:tracePt t="4475" x="5732463" y="563563"/>
          <p14:tracePt t="4484" x="5743575" y="563563"/>
          <p14:tracePt t="4494" x="5768975" y="576263"/>
          <p14:tracePt t="4498" x="5807075" y="576263"/>
          <p14:tracePt t="4508" x="5843588" y="576263"/>
          <p14:tracePt t="4514" x="5856288" y="576263"/>
          <p14:tracePt t="4526" x="5894388" y="576263"/>
          <p14:tracePt t="4534" x="5907088" y="576263"/>
          <p14:tracePt t="4538" x="5932488" y="576263"/>
          <p14:tracePt t="4548" x="5956300" y="576263"/>
          <p14:tracePt t="4555" x="5969000" y="576263"/>
          <p14:tracePt t="4564" x="5981700" y="576263"/>
          <p14:tracePt t="4575" x="5994400" y="576263"/>
          <p14:tracePt t="4580" x="6007100" y="576263"/>
          <p14:tracePt t="4591" x="6019800" y="576263"/>
          <p14:tracePt t="4594" x="6032500" y="576263"/>
          <p14:tracePt t="4604" x="6045200" y="576263"/>
          <p14:tracePt t="4614" x="6056313" y="576263"/>
          <p14:tracePt t="4619" x="6081713" y="588963"/>
          <p14:tracePt t="4629" x="6107113" y="600075"/>
          <p14:tracePt t="4634" x="6132513" y="612775"/>
          <p14:tracePt t="4644" x="6169025" y="612775"/>
          <p14:tracePt t="4654" x="6194425" y="625475"/>
          <p14:tracePt t="4660" x="6257925" y="638175"/>
          <p14:tracePt t="4670" x="6294438" y="638175"/>
          <p14:tracePt t="4680" x="6319838" y="650875"/>
          <p14:tracePt t="4684" x="6345238" y="650875"/>
          <p14:tracePt t="4696" x="6370638" y="650875"/>
          <p14:tracePt t="4701" x="6381750" y="650875"/>
          <p14:tracePt t="4710" x="6407150" y="663575"/>
          <p14:tracePt t="4716" x="6419850" y="663575"/>
          <p14:tracePt t="4726" x="6432550" y="663575"/>
          <p14:tracePt t="4736" x="6445250" y="663575"/>
          <p14:tracePt t="4750" x="6457950" y="663575"/>
          <p14:tracePt t="4757" x="6470650" y="663575"/>
          <p14:tracePt t="4766" x="6494463" y="663575"/>
          <p14:tracePt t="4776" x="6519863" y="663575"/>
          <p14:tracePt t="4780" x="6532563" y="663575"/>
          <p14:tracePt t="4791" x="6545263" y="663575"/>
          <p14:tracePt t="4796" x="6570663" y="663575"/>
          <p14:tracePt t="4806" x="6594475" y="663575"/>
          <p14:tracePt t="4816" x="6607175" y="663575"/>
          <p14:tracePt t="4823" x="6619875" y="663575"/>
          <p14:tracePt t="4829" x="6632575" y="663575"/>
          <p14:tracePt t="4950" x="6645275" y="650875"/>
          <p14:tracePt t="4960" x="6657975" y="650875"/>
          <p14:tracePt t="4966" x="6683375" y="650875"/>
          <p14:tracePt t="4980" x="6707188" y="650875"/>
          <p14:tracePt t="4986" x="6745288" y="638175"/>
          <p14:tracePt t="4990" x="6770688" y="638175"/>
          <p14:tracePt t="5000" x="6807200" y="638175"/>
          <p14:tracePt t="5007" x="6858000" y="638175"/>
          <p14:tracePt t="5015" x="6896100" y="625475"/>
          <p14:tracePt t="5026" x="6919913" y="612775"/>
          <p14:tracePt t="5029" x="6945313" y="600075"/>
          <p14:tracePt t="5042" x="6970713" y="600075"/>
          <p14:tracePt t="5056" x="6983413" y="600075"/>
          <p14:tracePt t="5065" x="7008813" y="600075"/>
          <p14:tracePt t="5082" x="7019925" y="600075"/>
          <p14:tracePt t="5087" x="7032625" y="600075"/>
          <p14:tracePt t="5096" x="7045325" y="588963"/>
          <p14:tracePt t="5107" x="7070725" y="588963"/>
          <p14:tracePt t="5112" x="7083425" y="588963"/>
          <p14:tracePt t="5123" x="7108825" y="588963"/>
          <p14:tracePt t="5126" x="7132638" y="588963"/>
          <p14:tracePt t="5148" x="7145338" y="576263"/>
          <p14:tracePt t="5162" x="7158038" y="576263"/>
          <p14:tracePt t="5188" x="7170738" y="576263"/>
          <p14:tracePt t="5192" x="7183438" y="576263"/>
          <p14:tracePt t="5258" x="7196138" y="576263"/>
          <p14:tracePt t="5268" x="7196138" y="588963"/>
          <p14:tracePt t="5284" x="7208838" y="588963"/>
          <p14:tracePt t="5298" x="7221538" y="588963"/>
          <p14:tracePt t="5314" x="7232650" y="588963"/>
          <p14:tracePt t="5324" x="7245350" y="588963"/>
          <p14:tracePt t="5327" x="7270750" y="588963"/>
          <p14:tracePt t="5339" x="7308850" y="588963"/>
          <p14:tracePt t="5348" x="7334250" y="588963"/>
          <p14:tracePt t="5354" x="7396163" y="588963"/>
          <p14:tracePt t="5363" x="7408863" y="588963"/>
          <p14:tracePt t="5367" x="7434263" y="588963"/>
          <p14:tracePt t="5378" x="7446963" y="588963"/>
          <p14:tracePt t="5389" x="7458075" y="588963"/>
          <p14:tracePt t="5420" x="7470775" y="588963"/>
          <p14:tracePt t="5434" x="7470775" y="576263"/>
          <p14:tracePt t="5470" x="7483475" y="576263"/>
          <p14:tracePt t="5484" x="7496175" y="576263"/>
          <p14:tracePt t="5490" x="7508875" y="576263"/>
          <p14:tracePt t="5500" x="7521575" y="576263"/>
          <p14:tracePt t="5510" x="7534275" y="576263"/>
          <p14:tracePt t="5516" x="7558088" y="576263"/>
          <p14:tracePt t="5527" x="7596188" y="576263"/>
          <p14:tracePt t="5530" x="7608888" y="576263"/>
          <p14:tracePt t="5541" x="7646988" y="576263"/>
          <p14:tracePt t="5550" x="7683500" y="576263"/>
          <p14:tracePt t="5558" x="7708900" y="576263"/>
          <p14:tracePt t="5566" x="7721600" y="576263"/>
          <p14:tracePt t="5570" x="7734300" y="576263"/>
          <p14:tracePt t="5580" x="7747000" y="576263"/>
          <p14:tracePt t="5607" x="7759700" y="563563"/>
          <p14:tracePt t="5623" x="7783513" y="563563"/>
          <p14:tracePt t="5637" x="7808913" y="563563"/>
          <p14:tracePt t="5646" x="7834313" y="563563"/>
          <p14:tracePt t="5652" x="7859713" y="563563"/>
          <p14:tracePt t="5662" x="7883525" y="563563"/>
          <p14:tracePt t="5674" x="7908925" y="550863"/>
          <p14:tracePt t="5676" x="7947025" y="550863"/>
          <p14:tracePt t="5686" x="7996238" y="550863"/>
          <p14:tracePt t="5692" x="8034338" y="550863"/>
          <p14:tracePt t="5704" x="8085138" y="550863"/>
          <p14:tracePt t="5712" x="8108950" y="538163"/>
          <p14:tracePt t="5716" x="8147050" y="538163"/>
          <p14:tracePt t="5726" x="8172450" y="538163"/>
          <p14:tracePt t="5733" x="8208963" y="538163"/>
          <p14:tracePt t="5742" x="8221663" y="538163"/>
          <p14:tracePt t="5752" x="8221663" y="525463"/>
          <p14:tracePt t="5758" x="8234363" y="525463"/>
          <p14:tracePt t="5773" x="8247063" y="525463"/>
          <p14:tracePt t="5798" x="8259763" y="525463"/>
          <p14:tracePt t="5832" x="8272463" y="525463"/>
          <p14:tracePt t="7291" x="8247063" y="676275"/>
          <p14:tracePt t="7714" x="7508875" y="663575"/>
          <p14:tracePt t="7833" x="7208838" y="1114425"/>
          <p14:tracePt t="7834" x="7208838" y="1150938"/>
          <p14:tracePt t="7931" x="7183438" y="1476375"/>
          <p14:tracePt t="8112" x="7158038" y="1552575"/>
          <p14:tracePt t="8114" x="7121525" y="1514475"/>
          <p14:tracePt t="8205" x="6883400" y="1401763"/>
          <p14:tracePt t="8238" x="6707188" y="1450975"/>
          <p14:tracePt t="8243" x="6657975" y="1476375"/>
          <p14:tracePt t="8248" x="6594475" y="1527175"/>
          <p14:tracePt t="8257" x="6545263" y="1563688"/>
          <p14:tracePt t="8263" x="6494463" y="1589088"/>
          <p14:tracePt t="8273" x="6457950" y="1639888"/>
          <p14:tracePt t="8284" x="6407150" y="1689100"/>
          <p14:tracePt t="8290" x="6357938" y="1776413"/>
          <p14:tracePt t="8300" x="6319838" y="1865313"/>
          <p14:tracePt t="8303" x="6245225" y="1978025"/>
          <p14:tracePt t="8320" x="6194425" y="2078038"/>
          <p14:tracePt t="8324" x="6132513" y="2190750"/>
          <p14:tracePt t="8330" x="6081713" y="2290763"/>
          <p14:tracePt t="8340" x="6007100" y="2414588"/>
          <p14:tracePt t="8344" x="5969000" y="2503488"/>
          <p14:tracePt t="8354" x="5932488" y="2578100"/>
          <p14:tracePt t="8364" x="5907088" y="2652713"/>
          <p14:tracePt t="8370" x="5881688" y="2703513"/>
          <p14:tracePt t="8380" x="5868988" y="2752725"/>
          <p14:tracePt t="8387" x="5843588" y="2790825"/>
          <p14:tracePt t="8396" x="5832475" y="2816225"/>
          <p14:tracePt t="8406" x="5832475" y="2840038"/>
          <p14:tracePt t="8409" x="5819775" y="2865438"/>
          <p14:tracePt t="8419" x="5807075" y="2878138"/>
          <p14:tracePt t="8426" x="5807075" y="2903538"/>
          <p14:tracePt t="8436" x="5794375" y="2928938"/>
          <p14:tracePt t="8446" x="5794375" y="2952750"/>
          <p14:tracePt t="8450" x="5794375" y="2965450"/>
          <p14:tracePt t="8460" x="5781675" y="2990850"/>
          <p14:tracePt t="8466" x="5781675" y="3016250"/>
          <p14:tracePt t="8476" x="5781675" y="3028950"/>
          <p14:tracePt t="8486" x="5781675" y="3041650"/>
          <p14:tracePt t="8490" x="5781675" y="3054350"/>
          <p14:tracePt t="8501" x="5781675" y="3065463"/>
          <p14:tracePt t="8506" x="5781675" y="3078163"/>
          <p14:tracePt t="8517" x="5781675" y="3103563"/>
          <p14:tracePt t="8526" x="5781675" y="3128963"/>
          <p14:tracePt t="8532" x="5781675" y="3154363"/>
          <p14:tracePt t="8542" x="5781675" y="3178175"/>
          <p14:tracePt t="8546" x="5781675" y="3190875"/>
          <p14:tracePt t="8556" x="5781675" y="3203575"/>
          <p14:tracePt t="8568" x="5781675" y="3241675"/>
          <p14:tracePt t="8572" x="5781675" y="3267075"/>
          <p14:tracePt t="8584" x="5781675" y="3303588"/>
          <p14:tracePt t="8586" x="5794375" y="3341688"/>
          <p14:tracePt t="8596" x="5794375" y="3378200"/>
          <p14:tracePt t="8606" x="5819775" y="3416300"/>
          <p14:tracePt t="8611" x="5832475" y="3441700"/>
          <p14:tracePt t="8622" x="5843588" y="3490913"/>
          <p14:tracePt t="8628" x="5856288" y="3503613"/>
          <p14:tracePt t="8638" x="5868988" y="3516313"/>
          <p14:tracePt t="8648" x="5868988" y="3529013"/>
          <p14:tracePt t="8652" x="5881688" y="3541713"/>
          <p14:tracePt t="8662" x="5894388" y="3567113"/>
          <p14:tracePt t="8667" x="5907088" y="3567113"/>
          <p14:tracePt t="8678" x="5919788" y="3579813"/>
          <p14:tracePt t="8687" x="5945188" y="3590925"/>
          <p14:tracePt t="8701" x="5956300" y="3603625"/>
          <p14:tracePt t="8708" x="5969000" y="3603625"/>
          <p14:tracePt t="8718" x="5981700" y="3603625"/>
          <p14:tracePt t="8728" x="5994400" y="3603625"/>
          <p14:tracePt t="8734" x="6019800" y="3616325"/>
          <p14:tracePt t="8744" x="6032500" y="3616325"/>
          <p14:tracePt t="8748" x="6045200" y="3616325"/>
          <p14:tracePt t="8784" x="6056313" y="3616325"/>
          <p14:tracePt t="8788" x="6056313" y="3603625"/>
          <p14:tracePt t="8808" x="6056313" y="3567113"/>
          <p14:tracePt t="8814" x="6045200" y="3529013"/>
          <p14:tracePt t="8824" x="6032500" y="3441700"/>
          <p14:tracePt t="8828" x="6019800" y="3367088"/>
          <p14:tracePt t="8838" x="5994400" y="3278188"/>
          <p14:tracePt t="8852" x="5956300" y="3203575"/>
          <p14:tracePt t="8854" x="5932488" y="3141663"/>
          <p14:tracePt t="8864" x="5894388" y="3065463"/>
          <p14:tracePt t="8870" x="5856288" y="3003550"/>
          <p14:tracePt t="8885" x="5819775" y="2965450"/>
          <p14:tracePt t="8891" x="5807075" y="2941638"/>
          <p14:tracePt t="8894" x="5794375" y="2928938"/>
          <p14:tracePt t="8904" x="5756275" y="2928938"/>
          <p14:tracePt t="8910" x="5756275" y="2916238"/>
          <p14:tracePt t="8920" x="5732463" y="2903538"/>
          <p14:tracePt t="8930" x="5719763" y="2903538"/>
          <p14:tracePt t="8934" x="5681663" y="2903538"/>
          <p14:tracePt t="8944" x="5668963" y="2903538"/>
          <p14:tracePt t="8951" x="5643563" y="2903538"/>
          <p14:tracePt t="8960" x="5607050" y="2903538"/>
          <p14:tracePt t="8970" x="5530850" y="2916238"/>
          <p14:tracePt t="8977" x="5468938" y="2928938"/>
          <p14:tracePt t="8986" x="5407025" y="2952750"/>
          <p14:tracePt t="8990" x="5330825" y="2978150"/>
          <p14:tracePt t="9000" x="5243513" y="3016250"/>
          <p14:tracePt t="9010" x="5181600" y="3078163"/>
          <p14:tracePt t="9018" x="5118100" y="3103563"/>
          <p14:tracePt t="9026" x="5056188" y="3165475"/>
          <p14:tracePt t="9030" x="4981575" y="3203575"/>
          <p14:tracePt t="9040" x="4943475" y="3254375"/>
          <p14:tracePt t="9051" x="4905375" y="3303588"/>
          <p14:tracePt t="9056" x="4856163" y="3367088"/>
          <p14:tracePt t="9067" x="4830763" y="3403600"/>
          <p14:tracePt t="9070" x="4792663" y="3454400"/>
          <p14:tracePt t="9082" x="4768850" y="3490913"/>
          <p14:tracePt t="9092" x="4768850" y="3516313"/>
          <p14:tracePt t="9096" x="4743450" y="3567113"/>
          <p14:tracePt t="9106" x="4730750" y="3629025"/>
          <p14:tracePt t="9112" x="4718050" y="3679825"/>
          <p14:tracePt t="9122" x="4718050" y="3716338"/>
          <p14:tracePt t="9133" x="4718050" y="3767138"/>
          <p14:tracePt t="9136" x="4705350" y="3816350"/>
          <p14:tracePt t="9146" x="4705350" y="3879850"/>
          <p14:tracePt t="9152" x="4705350" y="3941763"/>
          <p14:tracePt t="9162" x="4730750" y="4005263"/>
          <p14:tracePt t="9172" x="4743450" y="4092575"/>
          <p14:tracePt t="9176" x="4779963" y="4154488"/>
          <p14:tracePt t="9186" x="4805363" y="4241800"/>
          <p14:tracePt t="9192" x="4830763" y="4330700"/>
          <p14:tracePt t="9202" x="4868863" y="4430713"/>
          <p14:tracePt t="9213" x="4930775" y="4505325"/>
          <p14:tracePt t="9218" x="4992688" y="4579938"/>
          <p14:tracePt t="9232" x="5218113" y="4779963"/>
          <p14:tracePt t="9244" x="5305425" y="4856163"/>
          <p14:tracePt t="9249" x="5418138" y="4905375"/>
          <p14:tracePt t="9258" x="5543550" y="4956175"/>
          <p14:tracePt t="9268" x="5594350" y="4981575"/>
          <p14:tracePt t="9274" x="5630863" y="4992688"/>
          <p14:tracePt t="9284" x="5694363" y="5005388"/>
          <p14:tracePt t="9288" x="5743575" y="5018088"/>
          <p14:tracePt t="9299" x="5781675" y="5018088"/>
          <p14:tracePt t="9310" x="5819775" y="5018088"/>
          <p14:tracePt t="9315" x="5843588" y="5018088"/>
          <p14:tracePt t="9324" x="5881688" y="5018088"/>
          <p14:tracePt t="9333" x="5919788" y="5018088"/>
          <p14:tracePt t="9339" x="5969000" y="5018088"/>
          <p14:tracePt t="9349" x="6045200" y="5018088"/>
          <p14:tracePt t="9353" x="6145213" y="5005388"/>
          <p14:tracePt t="9365" x="6219825" y="4981575"/>
          <p14:tracePt t="9369" x="6319838" y="4956175"/>
          <p14:tracePt t="9380" x="6394450" y="4918075"/>
          <p14:tracePt t="9390" x="6470650" y="4879975"/>
          <p14:tracePt t="9394" x="6532563" y="4818063"/>
          <p14:tracePt t="9404" x="6594475" y="4779963"/>
          <p14:tracePt t="9410" x="6619875" y="4730750"/>
          <p14:tracePt t="9420" x="6657975" y="4692650"/>
          <p14:tracePt t="9430" x="6670675" y="4656138"/>
          <p14:tracePt t="9435" x="6683375" y="4618038"/>
          <p14:tracePt t="9445" x="6683375" y="4579938"/>
          <p14:tracePt t="9450" x="6683375" y="4554538"/>
          <p14:tracePt t="9459" x="6683375" y="4518025"/>
          <p14:tracePt t="9469" x="6683375" y="4479925"/>
          <p14:tracePt t="9475" x="6670675" y="4443413"/>
          <p14:tracePt t="9485" x="6657975" y="4418013"/>
          <p14:tracePt t="9489" x="6632575" y="4392613"/>
          <p14:tracePt t="9499" x="6632575" y="4354513"/>
          <p14:tracePt t="9509" x="6607175" y="4354513"/>
          <p14:tracePt t="9516" x="6594475" y="4330700"/>
          <p14:tracePt t="9526" x="6583363" y="4318000"/>
          <p14:tracePt t="9536" x="6545263" y="4305300"/>
          <p14:tracePt t="9542" x="6519863" y="4292600"/>
          <p14:tracePt t="9551" x="6483350" y="4267200"/>
          <p14:tracePt t="9556" x="6345238" y="4254500"/>
          <p14:tracePt t="9566" x="6245225" y="4230688"/>
          <p14:tracePt t="9571" x="6132513" y="4230688"/>
          <p14:tracePt t="9581" x="5994400" y="4205288"/>
          <p14:tracePt t="9591" x="5819775" y="4192588"/>
          <p14:tracePt t="9595" x="5656263" y="4192588"/>
          <p14:tracePt t="9605" x="5494338" y="4192588"/>
          <p14:tracePt t="9611" x="5330825" y="4192588"/>
          <p14:tracePt t="9622" x="5181600" y="4192588"/>
          <p14:tracePt t="9632" x="5043488" y="4192588"/>
          <p14:tracePt t="9636" x="4943475" y="4192588"/>
          <p14:tracePt t="9646" x="4879975" y="4192588"/>
          <p14:tracePt t="9652" x="4830763" y="4192588"/>
          <p14:tracePt t="9661" x="4792663" y="4192588"/>
          <p14:tracePt t="9672" x="4779963" y="4192588"/>
          <p14:tracePt t="9712" x="4768850" y="4192588"/>
          <p14:tracePt t="9718" x="4756150" y="4192588"/>
          <p14:tracePt t="9728" x="4743450" y="4192588"/>
          <p14:tracePt t="9732" x="4718050" y="4192588"/>
          <p14:tracePt t="9743" x="4705350" y="4192588"/>
          <p14:tracePt t="9752" x="4667250" y="4192588"/>
          <p14:tracePt t="9758" x="4630738" y="4217988"/>
          <p14:tracePt t="9768" x="4592638" y="4217988"/>
          <p14:tracePt t="9774" x="4554538" y="4241800"/>
          <p14:tracePt t="9784" x="4518025" y="4267200"/>
          <p14:tracePt t="9794" x="4492625" y="4267200"/>
          <p14:tracePt t="9798" x="4467225" y="4292600"/>
          <p14:tracePt t="9808" x="4418013" y="4305300"/>
          <p14:tracePt t="9814" x="4392613" y="4318000"/>
          <p14:tracePt t="9824" x="4354513" y="4330700"/>
          <p14:tracePt t="9838" x="4230688" y="4379913"/>
          <p14:tracePt t="9848" x="4179888" y="4392613"/>
          <p14:tracePt t="9854" x="4154488" y="4405313"/>
          <p14:tracePt t="9866" x="4129088" y="4405313"/>
          <p14:tracePt t="9884" x="4117975" y="4418013"/>
          <p14:tracePt t="9922" x="4117975" y="4430713"/>
          <p14:tracePt t="9945" x="4105275" y="4430713"/>
          <p14:tracePt t="9954" x="4105275" y="4443413"/>
          <p14:tracePt t="9960" x="4092575" y="4443413"/>
          <p14:tracePt t="9970" x="4092575" y="4454525"/>
          <p14:tracePt t="9996" x="4079875" y="4467225"/>
          <p14:tracePt t="10000" x="4067175" y="4479925"/>
          <p14:tracePt t="10016" x="4054475" y="4492625"/>
          <p14:tracePt t="10026" x="4041775" y="4492625"/>
          <p14:tracePt t="10036" x="4029075" y="4505325"/>
          <p14:tracePt t="10056" x="4017963" y="4518025"/>
          <p14:tracePt t="10080" x="4005263" y="4518025"/>
          <p14:tracePt t="10106" x="3992563" y="4518025"/>
          <p14:tracePt t="10122" x="3979863" y="4518025"/>
          <p14:tracePt t="10142" x="3967163" y="4518025"/>
          <p14:tracePt t="10146" x="3954463" y="4530725"/>
          <p14:tracePt t="10157" x="3941763" y="4530725"/>
          <p14:tracePt t="10163" x="3916363" y="4530725"/>
          <p14:tracePt t="10172" x="3892550" y="4530725"/>
          <p14:tracePt t="10176" x="3879850" y="4543425"/>
          <p14:tracePt t="10187" x="3854450" y="4543425"/>
          <p14:tracePt t="10197" x="3829050" y="4554538"/>
          <p14:tracePt t="10202" x="3803650" y="4554538"/>
          <p14:tracePt t="10213" x="3792538" y="4554538"/>
          <p14:tracePt t="10217" x="3779838" y="4554538"/>
          <p14:tracePt t="10228" x="3767138" y="4554538"/>
          <p14:tracePt t="10242" x="3754438" y="4554538"/>
          <p14:tracePt t="10308" x="3741738" y="4554538"/>
          <p14:tracePt t="10318" x="3729038" y="4554538"/>
          <p14:tracePt t="10338" x="3716338" y="4554538"/>
          <p14:tracePt t="10374" x="3716338" y="4543425"/>
          <p14:tracePt t="10378" x="3703638" y="4543425"/>
          <p14:tracePt t="10398" x="3703638" y="4530725"/>
          <p14:tracePt t="10414" x="3703638" y="4518025"/>
          <p14:tracePt t="10417" x="3703638" y="4505325"/>
          <p14:tracePt t="10428" x="3692525" y="4505325"/>
          <p14:tracePt t="10437" x="3692525" y="4479925"/>
          <p14:tracePt t="10447" x="3692525" y="4467225"/>
          <p14:tracePt t="10453" x="3679825" y="4454525"/>
          <p14:tracePt t="10458" x="3679825" y="4430713"/>
          <p14:tracePt t="10470" x="3679825" y="4418013"/>
          <p14:tracePt t="10484" x="3679825" y="4392613"/>
          <p14:tracePt t="10500" x="3679825" y="4379913"/>
          <p14:tracePt t="10519" x="3679825" y="4367213"/>
          <p14:tracePt t="10549" x="3679825" y="4354513"/>
          <p14:tracePt t="10600" x="3679825" y="4341813"/>
          <p14:tracePt t="10620" x="3679825" y="4330700"/>
          <p14:tracePt t="10630" x="3679825" y="4305300"/>
          <p14:tracePt t="10639" x="3692525" y="4279900"/>
          <p14:tracePt t="10646" x="3703638" y="4254500"/>
          <p14:tracePt t="10656" x="3716338" y="4230688"/>
          <p14:tracePt t="10660" x="3729038" y="4192588"/>
          <p14:tracePt t="10670" x="3754438" y="4167188"/>
          <p14:tracePt t="10680" x="3754438" y="4141788"/>
          <p14:tracePt t="10686" x="3779838" y="4105275"/>
          <p14:tracePt t="10696" x="3792538" y="4079875"/>
          <p14:tracePt t="10701" x="3816350" y="4041775"/>
          <p14:tracePt t="10712" x="3829050" y="4017963"/>
          <p14:tracePt t="10722" x="3854450" y="3979863"/>
          <p14:tracePt t="10726" x="3867150" y="3954463"/>
          <p14:tracePt t="10736" x="3879850" y="3916363"/>
          <p14:tracePt t="10742" x="3892550" y="3905250"/>
          <p14:tracePt t="10752" x="3905250" y="3892550"/>
          <p14:tracePt t="10763" x="3905250" y="3879850"/>
          <p14:tracePt t="10766" x="3916363" y="3867150"/>
          <p14:tracePt t="10778" x="3916363" y="3854450"/>
          <p14:tracePt t="10782" x="3929063" y="3854450"/>
          <p14:tracePt t="10808" x="3941763" y="3841750"/>
          <p14:tracePt t="10847" x="3941763" y="3829050"/>
          <p14:tracePt t="10873" x="3954463" y="3816350"/>
          <p14:tracePt t="10883" x="3967163" y="3816350"/>
          <p14:tracePt t="10889" x="3979863" y="3803650"/>
          <p14:tracePt t="10899" x="4005263" y="3779838"/>
          <p14:tracePt t="10902" x="4017963" y="3754438"/>
          <p14:tracePt t="10913" x="4054475" y="3716338"/>
          <p14:tracePt t="10925" x="4092575" y="3679825"/>
          <p14:tracePt t="10931" x="4141788" y="3641725"/>
          <p14:tracePt t="10939" x="4179888" y="3590925"/>
          <p14:tracePt t="10945" x="4230688" y="3554413"/>
          <p14:tracePt t="10955" x="4305300" y="3467100"/>
          <p14:tracePt t="10967" x="4379913" y="3390900"/>
          <p14:tracePt t="10968" x="4467225" y="3328988"/>
          <p14:tracePt t="10980" x="4543425" y="3267075"/>
          <p14:tracePt t="10984" x="4592638" y="3228975"/>
          <p14:tracePt t="10995" x="4643438" y="3190875"/>
          <p14:tracePt t="11004" x="4667250" y="3154363"/>
          <p14:tracePt t="11009" x="4692650" y="3128963"/>
          <p14:tracePt t="11018" x="4718050" y="3116263"/>
          <p14:tracePt t="11024" x="4730750" y="3103563"/>
          <p14:tracePt t="11054" x="4730750" y="3090863"/>
          <p14:tracePt t="11064" x="4743450" y="3090863"/>
          <p14:tracePt t="11101" x="4743450" y="3078163"/>
          <p14:tracePt t="11104" x="4756150" y="3054350"/>
          <p14:tracePt t="11115" x="4768850" y="3054350"/>
          <p14:tracePt t="11124" x="4779963" y="3028950"/>
          <p14:tracePt t="11131" x="4792663" y="3003550"/>
          <p14:tracePt t="11140" x="4792663" y="2978150"/>
          <p14:tracePt t="11146" x="4805363" y="2952750"/>
          <p14:tracePt t="11158" x="4805363" y="2928938"/>
          <p14:tracePt t="11166" x="4805363" y="2903538"/>
          <p14:tracePt t="11170" x="4818063" y="2878138"/>
          <p14:tracePt t="11186" x="4830763" y="2852738"/>
          <p14:tracePt t="11198" x="4843463" y="2840038"/>
          <p14:tracePt t="11206" x="4843463" y="2828925"/>
          <p14:tracePt t="11211" x="4843463" y="2803525"/>
          <p14:tracePt t="11220" x="4843463" y="2790825"/>
          <p14:tracePt t="11228" x="4843463" y="2752725"/>
          <p14:tracePt t="11236" x="4843463" y="2740025"/>
          <p14:tracePt t="11247" x="4843463" y="2716213"/>
          <p14:tracePt t="11250" x="4856163" y="2690813"/>
          <p14:tracePt t="11262" x="4856163" y="2652713"/>
          <p14:tracePt t="11265" x="4856163" y="2627313"/>
          <p14:tracePt t="11276" x="4856163" y="2578100"/>
          <p14:tracePt t="11285" x="4856163" y="2540000"/>
          <p14:tracePt t="11292" x="4856163" y="2503488"/>
          <p14:tracePt t="11302" x="4856163" y="2465388"/>
          <p14:tracePt t="11305" x="4843463" y="2427288"/>
          <p14:tracePt t="11316" x="4843463" y="2403475"/>
          <p14:tracePt t="11325" x="4830763" y="2365375"/>
          <p14:tracePt t="11332" x="4818063" y="2352675"/>
          <p14:tracePt t="11342" x="4818063" y="2327275"/>
          <p14:tracePt t="11346" x="4818063" y="2314575"/>
          <p14:tracePt t="11356" x="4818063" y="2303463"/>
          <p14:tracePt t="11366" x="4818063" y="2290763"/>
          <p14:tracePt t="11372" x="4818063" y="2265363"/>
          <p14:tracePt t="11382" x="4805363" y="2265363"/>
          <p14:tracePt t="11388" x="4792663" y="2239963"/>
          <p14:tracePt t="11398" x="4792663" y="2227263"/>
          <p14:tracePt t="11408" x="4792663" y="2214563"/>
          <p14:tracePt t="11413" x="4792663" y="2201863"/>
          <p14:tracePt t="11423" x="4792663" y="2190750"/>
          <p14:tracePt t="11429" x="4779963" y="2178050"/>
          <p14:tracePt t="11438" x="4779963" y="2152650"/>
          <p14:tracePt t="11448" x="4779963" y="2139950"/>
          <p14:tracePt t="11453" x="4768850" y="2127250"/>
          <p14:tracePt t="11463" x="4756150" y="2101850"/>
          <p14:tracePt t="11487" x="4743450" y="2101850"/>
          <p14:tracePt t="11548" x="4730750" y="2101850"/>
          <p14:tracePt t="11558" x="4718050" y="2114550"/>
          <p14:tracePt t="11567" x="4705350" y="2127250"/>
          <p14:tracePt t="11573" x="4705350" y="2152650"/>
          <p14:tracePt t="11583" x="4692650" y="2178050"/>
          <p14:tracePt t="11588" x="4679950" y="2190750"/>
          <p14:tracePt t="11597" x="4679950" y="2201863"/>
          <p14:tracePt t="11607" x="4679950" y="2227263"/>
          <p14:tracePt t="11614" x="4667250" y="2239963"/>
          <p14:tracePt t="11623" x="4656138" y="2252663"/>
          <p14:tracePt t="11629" x="4656138" y="2278063"/>
          <p14:tracePt t="11640" x="4643438" y="2278063"/>
          <p14:tracePt t="11650" x="4643438" y="2290763"/>
          <p14:tracePt t="11654" x="4630738" y="2327275"/>
          <p14:tracePt t="11663" x="4630738" y="2339975"/>
          <p14:tracePt t="11669" x="4630738" y="2365375"/>
          <p14:tracePt t="11679" x="4630738" y="2390775"/>
          <p14:tracePt t="11690" x="4618038" y="2427288"/>
          <p14:tracePt t="11694" x="4618038" y="2478088"/>
          <p14:tracePt t="11704" x="4618038" y="2516188"/>
          <p14:tracePt t="11711" x="4618038" y="2552700"/>
          <p14:tracePt t="11720" x="4618038" y="2603500"/>
          <p14:tracePt t="11730" x="4618038" y="2640013"/>
          <p14:tracePt t="11736" x="4630738" y="2665413"/>
          <p14:tracePt t="11746" x="4630738" y="2690813"/>
          <p14:tracePt t="11752" x="4643438" y="2728913"/>
          <p14:tracePt t="11762" x="4643438" y="2752725"/>
          <p14:tracePt t="11770" x="4656138" y="2790825"/>
          <p14:tracePt t="11777" x="4656138" y="2816225"/>
          <p14:tracePt t="11786" x="4656138" y="2852738"/>
          <p14:tracePt t="11790" x="4667250" y="2890838"/>
          <p14:tracePt t="11800" x="4679950" y="2928938"/>
          <p14:tracePt t="11813" x="4679950" y="2965450"/>
          <p14:tracePt t="11817" x="4692650" y="3003550"/>
          <p14:tracePt t="11826" x="4692650" y="3054350"/>
          <p14:tracePt t="11831" x="4692650" y="3078163"/>
          <p14:tracePt t="11843" x="4692650" y="3103563"/>
          <p14:tracePt t="11852" x="4692650" y="3141663"/>
          <p14:tracePt t="11856" x="4692650" y="3165475"/>
          <p14:tracePt t="11867" x="4692650" y="3216275"/>
          <p14:tracePt t="11872" x="4679950" y="3254375"/>
          <p14:tracePt t="11896" x="4667250" y="3341688"/>
          <p14:tracePt t="11906" x="4643438" y="3403600"/>
          <p14:tracePt t="11914" x="4643438" y="3429000"/>
          <p14:tracePt t="11922" x="4630738" y="3454400"/>
          <p14:tracePt t="11936" x="4618038" y="3479800"/>
          <p14:tracePt t="11946" x="4605338" y="3503613"/>
          <p14:tracePt t="11952" x="4592638" y="3516313"/>
          <p14:tracePt t="11968" x="4579938" y="3529013"/>
          <p14:tracePt t="11972" x="4567238" y="3567113"/>
          <p14:tracePt t="11980" x="4543425" y="3590925"/>
          <p14:tracePt t="11989" x="4530725" y="3616325"/>
          <p14:tracePt t="11992" x="4505325" y="3641725"/>
          <p14:tracePt t="12002" x="4492625" y="3667125"/>
          <p14:tracePt t="12014" x="4467225" y="3679825"/>
          <p14:tracePt t="12018" x="4454525" y="3703638"/>
          <p14:tracePt t="12030" x="4430713" y="3716338"/>
          <p14:tracePt t="12032" x="4405313" y="3741738"/>
          <p14:tracePt t="12046" x="4379913" y="3754438"/>
          <p14:tracePt t="12052" x="4341813" y="3779838"/>
          <p14:tracePt t="12058" x="4318000" y="3803650"/>
          <p14:tracePt t="12068" x="4241800" y="3829050"/>
          <p14:tracePt t="12072" x="4192588" y="3867150"/>
          <p14:tracePt t="12084" x="4141788" y="3879850"/>
          <p14:tracePt t="12094" x="4092575" y="3929063"/>
          <p14:tracePt t="12098" x="4029075" y="3954463"/>
          <p14:tracePt t="12108" x="4005263" y="3967163"/>
          <p14:tracePt t="12114" x="3967163" y="3979863"/>
          <p14:tracePt t="12124" x="3941763" y="4005263"/>
          <p14:tracePt t="12135" x="3929063" y="4005263"/>
          <p14:tracePt t="12138" x="3916363" y="4017963"/>
          <p14:tracePt t="12154" x="3905250" y="4017963"/>
          <p14:tracePt t="12174" x="3905250" y="4029075"/>
          <p14:tracePt t="12205" x="3892550" y="4029075"/>
          <p14:tracePt t="12234" x="3879850" y="4054475"/>
          <p14:tracePt t="12254" x="3879850" y="4067175"/>
          <p14:tracePt t="12261" x="3879850" y="4092575"/>
          <p14:tracePt t="12270" x="3879850" y="4117975"/>
          <p14:tracePt t="12274" x="3867150" y="4154488"/>
          <p14:tracePt t="12283" x="3854450" y="4179888"/>
          <p14:tracePt t="12294" x="3854450" y="4205288"/>
          <p14:tracePt t="12300" x="3854450" y="4230688"/>
          <p14:tracePt t="12310" x="3854450" y="4254500"/>
          <p14:tracePt t="12315" x="3841750" y="4279900"/>
          <p14:tracePt t="12326" x="3841750" y="4318000"/>
          <p14:tracePt t="12336" x="3841750" y="4330700"/>
          <p14:tracePt t="12341" x="3841750" y="4341813"/>
          <p14:tracePt t="12350" x="3841750" y="4354513"/>
          <p14:tracePt t="12366" x="3841750" y="4367213"/>
          <p14:tracePt t="12557" x="3905250" y="4330700"/>
          <p14:tracePt t="12571" x="4029075" y="4230688"/>
          <p14:tracePt t="12577" x="4154488" y="4129088"/>
          <p14:tracePt t="12581" x="4292600" y="4029075"/>
          <p14:tracePt t="12592" x="4454525" y="3916363"/>
          <p14:tracePt t="12599" x="4592638" y="3829050"/>
          <p14:tracePt t="12610" x="4843463" y="3654425"/>
          <p14:tracePt t="12618" x="4943475" y="3590925"/>
          <p14:tracePt t="12622" x="4992688" y="3554413"/>
          <p14:tracePt t="12632" x="5005388" y="3554413"/>
          <p14:tracePt t="12638" x="5018088" y="3541713"/>
          <p14:tracePt t="12714" x="5030788" y="3541713"/>
          <p14:tracePt t="12728" x="5056188" y="3567113"/>
          <p14:tracePt t="12743" x="5081588" y="3579813"/>
          <p14:tracePt t="12754" x="5105400" y="3590925"/>
          <p14:tracePt t="12758" x="5130800" y="3590925"/>
          <p14:tracePt t="12770" x="5168900" y="3603625"/>
          <p14:tracePt t="12780" x="5205413" y="3616325"/>
          <p14:tracePt t="12784" x="5230813" y="3616325"/>
          <p14:tracePt t="12794" x="5281613" y="3616325"/>
          <p14:tracePt t="12800" x="5330825" y="3616325"/>
          <p14:tracePt t="12810" x="5418138" y="3629025"/>
          <p14:tracePt t="12820" x="5518150" y="3629025"/>
          <p14:tracePt t="12825" x="5656263" y="3629025"/>
          <p14:tracePt t="12834" x="5807075" y="3603625"/>
          <p14:tracePt t="12840" x="5969000" y="3590925"/>
          <p14:tracePt t="12850" x="6119813" y="3590925"/>
          <p14:tracePt t="12860" x="6269038" y="3590925"/>
          <p14:tracePt t="12864" x="6357938" y="3590925"/>
          <p14:tracePt t="12878" x="6407150" y="3590925"/>
          <p14:tracePt t="12880" x="6432550" y="3590925"/>
          <p14:tracePt t="12890" x="6445250" y="3590925"/>
          <p14:tracePt t="12906" x="6445250" y="3603625"/>
          <p14:tracePt t="12916" x="6445250" y="3616325"/>
          <p14:tracePt t="12920" x="6445250" y="3629025"/>
          <p14:tracePt t="12930" x="6457950" y="3641725"/>
          <p14:tracePt t="12940" x="6483350" y="3667125"/>
          <p14:tracePt t="12946" x="6494463" y="3679825"/>
          <p14:tracePt t="12956" x="6519863" y="3703638"/>
          <p14:tracePt t="12960" x="6532563" y="3741738"/>
          <p14:tracePt t="12970" x="6557963" y="3767138"/>
          <p14:tracePt t="12980" x="6570663" y="3792538"/>
          <p14:tracePt t="12986" x="6583363" y="3803650"/>
          <p14:tracePt t="12996" x="6607175" y="3841750"/>
          <p14:tracePt t="13002" x="6619875" y="3867150"/>
          <p14:tracePt t="13012" x="6632575" y="3892550"/>
          <p14:tracePt t="13022" x="6657975" y="3916363"/>
          <p14:tracePt t="13028" x="6683375" y="3954463"/>
          <p14:tracePt t="13036" x="6707188" y="3992563"/>
          <p14:tracePt t="13043" x="6732588" y="4017963"/>
          <p14:tracePt t="13052" x="6745288" y="4041775"/>
          <p14:tracePt t="13062" x="6757988" y="4079875"/>
          <p14:tracePt t="13066" x="6770688" y="4105275"/>
          <p14:tracePt t="13082" x="6770688" y="4129088"/>
          <p14:tracePt t="13093" x="6783388" y="4129088"/>
          <p14:tracePt t="13102" x="6783388" y="4141788"/>
          <p14:tracePt t="13118" x="6783388" y="4154488"/>
          <p14:tracePt t="13132" x="6783388" y="4179888"/>
          <p14:tracePt t="13142" x="6796088" y="4179888"/>
          <p14:tracePt t="13148" x="6796088" y="4192588"/>
          <p14:tracePt t="13159" x="6796088" y="4205288"/>
          <p14:tracePt t="13162" x="6796088" y="4217988"/>
          <p14:tracePt t="13172" x="6796088" y="4241800"/>
          <p14:tracePt t="13182" x="6807200" y="4254500"/>
          <p14:tracePt t="13188" x="6807200" y="4267200"/>
          <p14:tracePt t="13199" x="6819900" y="4292600"/>
          <p14:tracePt t="13202" x="6819900" y="4305300"/>
          <p14:tracePt t="13221" x="6819900" y="4330700"/>
          <p14:tracePt t="13227" x="6832600" y="4330700"/>
          <p14:tracePt t="13238" x="6832600" y="4341813"/>
          <p14:tracePt t="13254" x="6832600" y="4354513"/>
          <p14:tracePt t="13263" x="6832600" y="4367213"/>
          <p14:tracePt t="13507" x="6832600" y="4379913"/>
          <p14:tracePt t="13510" x="6796088" y="4418013"/>
          <p14:tracePt t="13520" x="6757988" y="4430713"/>
          <p14:tracePt t="13528" x="6732588" y="4467225"/>
          <p14:tracePt t="13536" x="6707188" y="4479925"/>
          <p14:tracePt t="13547" x="6683375" y="4518025"/>
          <p14:tracePt t="13552" x="6632575" y="4530725"/>
          <p14:tracePt t="13561" x="6619875" y="4543425"/>
          <p14:tracePt t="13567" x="6607175" y="4554538"/>
          <p14:tracePt t="13578" x="6594475" y="4567238"/>
          <p14:tracePt t="13586" x="6583363" y="4567238"/>
          <p14:tracePt t="13593" x="6583363" y="4579938"/>
          <p14:tracePt t="13606" x="6570663" y="4592638"/>
          <p14:tracePt t="13616" x="6570663" y="4605338"/>
          <p14:tracePt t="13632" x="6557963" y="4630738"/>
          <p14:tracePt t="13642" x="6545263" y="4630738"/>
          <p14:tracePt t="13646" x="6545263" y="4656138"/>
          <p14:tracePt t="13655" x="6519863" y="4679950"/>
          <p14:tracePt t="13666" x="6507163" y="4718050"/>
          <p14:tracePt t="13671" x="6483350" y="4743450"/>
          <p14:tracePt t="13682" x="6470650" y="4779963"/>
          <p14:tracePt t="13686" x="6445250" y="4805363"/>
          <p14:tracePt t="13697" x="6419850" y="4830763"/>
          <p14:tracePt t="13708" x="6407150" y="4843463"/>
          <p14:tracePt t="13711" x="6381750" y="4868863"/>
          <p14:tracePt t="13721" x="6370638" y="4892675"/>
          <p14:tracePt t="13727" x="6345238" y="4905375"/>
          <p14:tracePt t="13737" x="6332538" y="4918075"/>
          <p14:tracePt t="13747" x="6319838" y="4930775"/>
          <p14:tracePt t="13751" x="6307138" y="4943475"/>
          <p14:tracePt t="13768" x="6294438" y="4943475"/>
          <p14:tracePt t="13788" x="6294438" y="4956175"/>
          <p14:tracePt t="13941" x="6294438" y="4968875"/>
          <p14:tracePt t="14282" x="6269038" y="4968875"/>
          <p14:tracePt t="14291" x="6257925" y="4968875"/>
          <p14:tracePt t="14302" x="6219825" y="4968875"/>
          <p14:tracePt t="14308" x="6194425" y="4956175"/>
          <p14:tracePt t="14319" x="6169025" y="4956175"/>
          <p14:tracePt t="14322" x="6157913" y="4943475"/>
          <p14:tracePt t="14332" x="6119813" y="4943475"/>
          <p14:tracePt t="14342" x="6081713" y="4943475"/>
          <p14:tracePt t="14347" x="6056313" y="4943475"/>
          <p14:tracePt t="14358" x="6007100" y="4943475"/>
          <p14:tracePt t="14362" x="5956300" y="4930775"/>
          <p14:tracePt t="14373" x="5868988" y="4930775"/>
          <p14:tracePt t="14382" x="5781675" y="4930775"/>
          <p14:tracePt t="14394" x="5681663" y="4930775"/>
          <p14:tracePt t="14398" x="5581650" y="4930775"/>
          <p14:tracePt t="14404" x="5481638" y="4918075"/>
          <p14:tracePt t="14414" x="5407025" y="4918075"/>
          <p14:tracePt t="14424" x="5318125" y="4918075"/>
          <p14:tracePt t="14428" x="5230813" y="4918075"/>
          <p14:tracePt t="14438" x="5143500" y="4905375"/>
          <p14:tracePt t="14444" x="5056188" y="4905375"/>
          <p14:tracePt t="14454" x="4981575" y="4905375"/>
          <p14:tracePt t="14465" x="4930775" y="4905375"/>
          <p14:tracePt t="14468" x="4856163" y="4905375"/>
          <p14:tracePt t="14478" x="4805363" y="4905375"/>
          <p14:tracePt t="14484" x="4768850" y="4905375"/>
          <p14:tracePt t="14495" x="4730750" y="4905375"/>
          <p14:tracePt t="14505" x="4718050" y="4905375"/>
          <p14:tracePt t="14510" x="4692650" y="4905375"/>
          <p14:tracePt t="14520" x="4667250" y="4905375"/>
          <p14:tracePt t="14525" x="4643438" y="4905375"/>
          <p14:tracePt t="14534" x="4618038" y="4905375"/>
          <p14:tracePt t="14543" x="4605338" y="4905375"/>
          <p14:tracePt t="14550" x="4592638" y="4905375"/>
          <p14:tracePt t="14560" x="4567238" y="4905375"/>
          <p14:tracePt t="14573" x="4543425" y="4905375"/>
          <p14:tracePt t="14584" x="4530725" y="4918075"/>
          <p14:tracePt t="14590" x="4518025" y="4918075"/>
          <p14:tracePt t="14604" x="4505325" y="4918075"/>
          <p14:tracePt t="14616" x="4492625" y="4930775"/>
          <p14:tracePt t="14626" x="4479925" y="4930775"/>
          <p14:tracePt t="14630" x="4454525" y="4943475"/>
          <p14:tracePt t="14640" x="4430713" y="4956175"/>
          <p14:tracePt t="14645" x="4392613" y="4968875"/>
          <p14:tracePt t="14657" x="4367213" y="4968875"/>
          <p14:tracePt t="14666" x="4341813" y="4968875"/>
          <p14:tracePt t="14672" x="4318000" y="4981575"/>
          <p14:tracePt t="14680" x="4292600" y="4992688"/>
          <p14:tracePt t="14686" x="4254500" y="5005388"/>
          <p14:tracePt t="14696" x="4217988" y="5018088"/>
          <p14:tracePt t="14706" x="4179888" y="5018088"/>
          <p14:tracePt t="14709" x="4141788" y="5043488"/>
          <p14:tracePt t="14719" x="4117975" y="5056188"/>
          <p14:tracePt t="14726" x="4079875" y="5056188"/>
          <p14:tracePt t="14735" x="4054475" y="5068888"/>
          <p14:tracePt t="14745" x="4041775" y="5081588"/>
          <p14:tracePt t="14752" x="4029075" y="5081588"/>
          <p14:tracePt t="14761" x="3992563" y="5092700"/>
          <p14:tracePt t="14775" x="3979863" y="5092700"/>
          <p14:tracePt t="14785" x="3967163" y="5092700"/>
          <p14:tracePt t="14791" x="3954463" y="5105400"/>
          <p14:tracePt t="14802" x="3941763" y="5105400"/>
          <p14:tracePt t="14806" x="3916363" y="5105400"/>
          <p14:tracePt t="14816" x="3916363" y="5118100"/>
          <p14:tracePt t="14826" x="3892550" y="5130800"/>
          <p14:tracePt t="14831" x="3879850" y="5130800"/>
          <p14:tracePt t="14849" x="3867150" y="5143500"/>
          <p14:tracePt t="14858" x="3854450" y="5143500"/>
          <p14:tracePt t="14873" x="3841750" y="5143500"/>
          <p14:tracePt t="14912" x="3841750" y="5156200"/>
          <p14:tracePt t="15090" x="3867150" y="5143500"/>
          <p14:tracePt t="15101" x="3892550" y="5130800"/>
          <p14:tracePt t="15111" x="3916363" y="5118100"/>
          <p14:tracePt t="15116" x="3979863" y="5081588"/>
          <p14:tracePt t="15124" x="4054475" y="5043488"/>
          <p14:tracePt t="15131" x="4129088" y="5005388"/>
          <p14:tracePt t="15143" x="4205288" y="4956175"/>
          <p14:tracePt t="15150" x="4305300" y="4930775"/>
          <p14:tracePt t="15155" x="4392613" y="4905375"/>
          <p14:tracePt t="15164" x="4479925" y="4879975"/>
          <p14:tracePt t="15170" x="4567238" y="4868863"/>
          <p14:tracePt t="15179" x="4630738" y="4856163"/>
          <p14:tracePt t="15190" x="4705350" y="4856163"/>
          <p14:tracePt t="15196" x="4756150" y="4856163"/>
          <p14:tracePt t="15206" x="4792663" y="4856163"/>
          <p14:tracePt t="15210" x="4843463" y="4843463"/>
          <p14:tracePt t="15220" x="4879975" y="4843463"/>
          <p14:tracePt t="15230" x="4905375" y="4843463"/>
          <p14:tracePt t="15235" x="4943475" y="4843463"/>
          <p14:tracePt t="15246" x="4968875" y="4843463"/>
          <p14:tracePt t="15250" x="4992688" y="4843463"/>
          <p14:tracePt t="15260" x="5030788" y="4843463"/>
          <p14:tracePt t="15272" x="5043488" y="4843463"/>
          <p14:tracePt t="15276" x="5056188" y="4856163"/>
          <p14:tracePt t="15286" x="5081588" y="4879975"/>
          <p14:tracePt t="15291" x="5105400" y="4879975"/>
          <p14:tracePt t="15306" x="5130800" y="4879975"/>
          <p14:tracePt t="15312" x="5143500" y="4892675"/>
          <p14:tracePt t="15316" x="5156200" y="4905375"/>
          <p14:tracePt t="15326" x="5181600" y="4905375"/>
          <p14:tracePt t="15332" x="5205413" y="4918075"/>
          <p14:tracePt t="15342" x="5230813" y="4930775"/>
          <p14:tracePt t="15352" x="5281613" y="4943475"/>
          <p14:tracePt t="15356" x="5318125" y="4956175"/>
          <p14:tracePt t="15366" x="5368925" y="4981575"/>
          <p14:tracePt t="15374" x="5507038" y="5005388"/>
          <p14:tracePt t="15382" x="5581650" y="5030788"/>
          <p14:tracePt t="15392" x="5668963" y="5056188"/>
          <p14:tracePt t="15396" x="5756275" y="5081588"/>
          <p14:tracePt t="15406" x="5868988" y="5105400"/>
          <p14:tracePt t="15412" x="5994400" y="5143500"/>
          <p14:tracePt t="15422" x="6132513" y="5194300"/>
          <p14:tracePt t="15432" x="6257925" y="5218113"/>
          <p14:tracePt t="15440" x="6370638" y="5268913"/>
          <p14:tracePt t="15448" x="6483350" y="5305425"/>
          <p14:tracePt t="15452" x="6545263" y="5330825"/>
          <p14:tracePt t="15462" x="6619875" y="5356225"/>
          <p14:tracePt t="15471" x="6670675" y="5381625"/>
          <p14:tracePt t="15478" x="6707188" y="5394325"/>
          <p14:tracePt t="15488" x="6732588" y="5394325"/>
          <p14:tracePt t="15492" x="6745288" y="5407025"/>
          <p14:tracePt t="15502" x="6757988" y="5407025"/>
          <p14:tracePt t="15512" x="6757988" y="5418138"/>
          <p14:tracePt t="15744" x="6745288" y="5418138"/>
          <p14:tracePt t="15754" x="6732588" y="5418138"/>
          <p14:tracePt t="15760" x="6719888" y="5407025"/>
          <p14:tracePt t="15770" x="6683375" y="5407025"/>
          <p14:tracePt t="15776" x="6645275" y="5394325"/>
          <p14:tracePt t="15786" x="6607175" y="5381625"/>
          <p14:tracePt t="15795" x="6532563" y="5356225"/>
          <p14:tracePt t="15800" x="6483350" y="5330825"/>
          <p14:tracePt t="15810" x="6394450" y="5294313"/>
          <p14:tracePt t="15816" x="6281738" y="5268913"/>
          <p14:tracePt t="15826" x="6194425" y="5243513"/>
          <p14:tracePt t="15836" x="6094413" y="5218113"/>
          <p14:tracePt t="15840" x="6007100" y="5205413"/>
          <p14:tracePt t="15849" x="5919788" y="5194300"/>
          <p14:tracePt t="15855" x="5856288" y="5168900"/>
          <p14:tracePt t="15866" x="5781675" y="5156200"/>
          <p14:tracePt t="15887" x="5694363" y="5130800"/>
          <p14:tracePt t="15892" x="5630863" y="5130800"/>
          <p14:tracePt t="15896" x="5607050" y="5130800"/>
          <p14:tracePt t="15911" x="5581650" y="5130800"/>
          <p14:tracePt t="15916" x="5556250" y="5118100"/>
          <p14:tracePt t="15921" x="5530850" y="5118100"/>
          <p14:tracePt t="15932" x="5518150" y="5118100"/>
          <p14:tracePt t="15946" x="5494338" y="5118100"/>
          <p14:tracePt t="15956" x="5443538" y="5105400"/>
          <p14:tracePt t="15962" x="5318125" y="5081588"/>
          <p14:tracePt t="15972" x="5181600" y="5068888"/>
          <p14:tracePt t="15976" x="5043488" y="5018088"/>
          <p14:tracePt t="15987" x="4892675" y="4992688"/>
          <p14:tracePt t="15996" x="4730750" y="4968875"/>
          <p14:tracePt t="16003" x="4554538" y="4943475"/>
          <p14:tracePt t="16012" x="4430713" y="4930775"/>
          <p14:tracePt t="16019" x="4292600" y="4918075"/>
          <p14:tracePt t="16029" x="4154488" y="4879975"/>
          <p14:tracePt t="16040" x="4054475" y="4868863"/>
          <p14:tracePt t="16042" x="3979863" y="4868863"/>
          <p14:tracePt t="16053" x="3916363" y="4868863"/>
          <p14:tracePt t="16059" x="3841750" y="4868863"/>
          <p14:tracePt t="16069" x="3792538" y="4868863"/>
          <p14:tracePt t="16078" x="3741738" y="4868863"/>
          <p14:tracePt t="16082" x="3692525" y="4868863"/>
          <p14:tracePt t="16092" x="3616325" y="4856163"/>
          <p14:tracePt t="16098" x="3603625" y="4856163"/>
          <p14:tracePt t="16108" x="3579813" y="4856163"/>
          <p14:tracePt t="16119" x="3567113" y="4856163"/>
          <p14:tracePt t="16124" x="3541713" y="4856163"/>
          <p14:tracePt t="16134" x="3529013" y="4856163"/>
          <p14:tracePt t="16138" x="3503613" y="4856163"/>
          <p14:tracePt t="16148" x="3490913" y="4856163"/>
          <p14:tracePt t="16158" x="3467100" y="4856163"/>
          <p14:tracePt t="16164" x="3441700" y="4856163"/>
          <p14:tracePt t="16175" x="3416300" y="4856163"/>
          <p14:tracePt t="16178" x="3378200" y="4856163"/>
          <p14:tracePt t="16188" x="3354388" y="4868863"/>
          <p14:tracePt t="16198" x="3328988" y="4879975"/>
          <p14:tracePt t="16205" x="3303588" y="4879975"/>
          <p14:tracePt t="16214" x="3278188" y="4879975"/>
          <p14:tracePt t="16219" x="3267075" y="4879975"/>
          <p14:tracePt t="16230" x="3267075" y="4892675"/>
          <p14:tracePt t="16241" x="3254375" y="4892675"/>
          <p14:tracePt t="16254" x="3241675" y="4892675"/>
          <p14:tracePt t="16260" x="3241675" y="4905375"/>
          <p14:tracePt t="16280" x="3241675" y="4918075"/>
          <p14:tracePt t="16284" x="3228975" y="4918075"/>
          <p14:tracePt t="16294" x="3228975" y="4930775"/>
          <p14:tracePt t="16340" x="3228975" y="4943475"/>
          <p14:tracePt t="16351" x="3216275" y="4943475"/>
          <p14:tracePt t="16390" x="3216275" y="4968875"/>
          <p14:tracePt t="16400" x="3203575" y="4968875"/>
          <p14:tracePt t="16406" x="3203575" y="4981575"/>
          <p14:tracePt t="16416" x="3190875" y="4992688"/>
          <p14:tracePt t="16421" x="3178175" y="5005388"/>
          <p14:tracePt t="16441" x="3165475" y="5018088"/>
          <p14:tracePt t="16472" x="3165475" y="5030788"/>
          <p14:tracePt t="16526" x="3165475" y="5043488"/>
          <p14:tracePt t="16542" x="3165475" y="5056188"/>
          <p14:tracePt t="16583" x="3165475" y="5068888"/>
          <p14:tracePt t="16642" x="3178175" y="5068888"/>
          <p14:tracePt t="16658" x="3216275" y="5068888"/>
          <p14:tracePt t="16662" x="3254375" y="5068888"/>
          <p14:tracePt t="16672" x="3378200" y="5068888"/>
          <p14:tracePt t="16682" x="3529013" y="5068888"/>
          <p14:tracePt t="16688" x="3679825" y="5068888"/>
          <p14:tracePt t="16698" x="3841750" y="5068888"/>
          <p14:tracePt t="16704" x="4029075" y="5068888"/>
          <p14:tracePt t="16714" x="4205288" y="5068888"/>
          <p14:tracePt t="16724" x="4379913" y="5068888"/>
          <p14:tracePt t="16728" x="4530725" y="5068888"/>
          <p14:tracePt t="16739" x="4643438" y="5068888"/>
          <p14:tracePt t="16744" x="4756150" y="5081588"/>
          <p14:tracePt t="16754" x="4856163" y="5081588"/>
          <p14:tracePt t="16764" x="4943475" y="5081588"/>
          <p14:tracePt t="16772" x="5018088" y="5081588"/>
          <p14:tracePt t="16779" x="5068888" y="5081588"/>
          <p14:tracePt t="16785" x="5118100" y="5081588"/>
          <p14:tracePt t="16794" x="5156200" y="5081588"/>
          <p14:tracePt t="16804" x="5181600" y="5081588"/>
          <p14:tracePt t="16809" x="5194300" y="5081588"/>
          <p14:tracePt t="16825" x="5256213" y="5081588"/>
          <p14:tracePt t="16835" x="5294313" y="5092700"/>
          <p14:tracePt t="16844" x="5318125" y="5092700"/>
          <p14:tracePt t="16850" x="5356225" y="5105400"/>
          <p14:tracePt t="16860" x="5381625" y="5105400"/>
          <p14:tracePt t="16863" x="5418138" y="5118100"/>
          <p14:tracePt t="16873" x="5443538" y="5130800"/>
          <p14:tracePt t="16887" x="5468938" y="5130800"/>
          <p14:tracePt t="16890" x="5494338" y="5143500"/>
          <p14:tracePt t="16900" x="5530850" y="5143500"/>
          <p14:tracePt t="16904" x="5556250" y="5156200"/>
          <p14:tracePt t="16914" x="5568950" y="5156200"/>
          <p14:tracePt t="16925" x="5568950" y="5168900"/>
          <p14:tracePt t="17374" x="5556250" y="5168900"/>
          <p14:tracePt t="17387" x="5530850" y="5168900"/>
          <p14:tracePt t="17390" x="5518150" y="5181600"/>
          <p14:tracePt t="17401" x="5494338" y="5194300"/>
          <p14:tracePt t="17404" x="5468938" y="5205413"/>
          <p14:tracePt t="17414" x="5430838" y="5205413"/>
          <p14:tracePt t="17430" x="5368925" y="5218113"/>
          <p14:tracePt t="17440" x="5343525" y="5218113"/>
          <p14:tracePt t="17445" x="5318125" y="5218113"/>
          <p14:tracePt t="17454" x="5305425" y="5218113"/>
          <p14:tracePt t="17464" x="5294313" y="5218113"/>
          <p14:tracePt t="17470" x="5268913" y="5218113"/>
          <p14:tracePt t="17480" x="5256213" y="5218113"/>
          <p14:tracePt t="17484" x="5230813" y="5205413"/>
          <p14:tracePt t="17496" x="5194300" y="5194300"/>
          <p14:tracePt t="17507" x="5168900" y="5168900"/>
          <p14:tracePt t="17510" x="5130800" y="5143500"/>
          <p14:tracePt t="17520" x="5068888" y="5105400"/>
          <p14:tracePt t="17526" x="5018088" y="5068888"/>
          <p14:tracePt t="17537" x="4956175" y="5043488"/>
          <p14:tracePt t="17546" x="4892675" y="5018088"/>
          <p14:tracePt t="17550" x="4856163" y="5018088"/>
          <p14:tracePt t="17560" x="4805363" y="4992688"/>
          <p14:tracePt t="17566" x="4779963" y="4981575"/>
          <p14:tracePt t="17576" x="4730750" y="4968875"/>
          <p14:tracePt t="17586" x="4705350" y="4968875"/>
          <p14:tracePt t="17590" x="4667250" y="4956175"/>
          <p14:tracePt t="17601" x="4656138" y="4956175"/>
          <p14:tracePt t="17606" x="4643438" y="4956175"/>
          <p14:tracePt t="17616" x="4618038" y="4956175"/>
          <p14:tracePt t="17626" x="4579938" y="4943475"/>
          <p14:tracePt t="17634" x="4554538" y="4943475"/>
          <p14:tracePt t="17643" x="4543425" y="4943475"/>
          <p14:tracePt t="17646" x="4518025" y="4943475"/>
          <p14:tracePt t="17656" x="4492625" y="4943475"/>
          <p14:tracePt t="17668" x="4467225" y="4943475"/>
          <p14:tracePt t="17672" x="4443413" y="4943475"/>
          <p14:tracePt t="17682" x="4430713" y="4943475"/>
          <p14:tracePt t="17685" x="4418013" y="4943475"/>
          <p14:tracePt t="17696" x="4392613" y="4943475"/>
          <p14:tracePt t="17706" x="4379913" y="4943475"/>
          <p14:tracePt t="17722" x="4354513" y="4943475"/>
          <p14:tracePt t="17738" x="4341813" y="4943475"/>
          <p14:tracePt t="17752" x="4330700" y="4943475"/>
          <p14:tracePt t="17762" x="4318000" y="4943475"/>
          <p14:tracePt t="17778" x="4305300" y="4943475"/>
          <p14:tracePt t="17788" x="4292600" y="4943475"/>
          <p14:tracePt t="17803" x="4279900" y="4943475"/>
          <p14:tracePt t="17819" x="4267200" y="4943475"/>
          <p14:tracePt t="18033" x="4279900" y="4930775"/>
          <p14:tracePt t="18043" x="4279900" y="4892675"/>
          <p14:tracePt t="18050" x="4292600" y="4856163"/>
          <p14:tracePt t="18060" x="4305300" y="4818063"/>
          <p14:tracePt t="18065" x="4330700" y="4779963"/>
          <p14:tracePt t="18074" x="4330700" y="4743450"/>
          <p14:tracePt t="18086" x="4341813" y="4705350"/>
          <p14:tracePt t="18091" x="4354513" y="4643438"/>
          <p14:tracePt t="18102" x="4367213" y="4618038"/>
          <p14:tracePt t="18107" x="4405313" y="4543425"/>
          <p14:tracePt t="18117" x="4405313" y="4505325"/>
          <p14:tracePt t="18126" x="4430713" y="4454525"/>
          <p14:tracePt t="18131" x="4443413" y="4430713"/>
          <p14:tracePt t="18141" x="4454525" y="4392613"/>
          <p14:tracePt t="18146" x="4479925" y="4354513"/>
          <p14:tracePt t="18156" x="4492625" y="4318000"/>
          <p14:tracePt t="18166" x="4505325" y="4279900"/>
          <p14:tracePt t="18169" x="4530725" y="4254500"/>
          <p14:tracePt t="18180" x="4543425" y="4217988"/>
          <p14:tracePt t="18186" x="4554538" y="4154488"/>
          <p14:tracePt t="18197" x="4579938" y="4092575"/>
          <p14:tracePt t="18206" x="4605338" y="4029075"/>
          <p14:tracePt t="18213" x="4630738" y="3979863"/>
          <p14:tracePt t="18223" x="4656138" y="3905250"/>
          <p14:tracePt t="18226" x="4679950" y="3829050"/>
          <p14:tracePt t="18236" x="4705350" y="3792538"/>
          <p14:tracePt t="18247" x="4730750" y="3729038"/>
          <p14:tracePt t="18252" x="4768850" y="3692525"/>
          <p14:tracePt t="18262" x="4805363" y="3629025"/>
          <p14:tracePt t="18267" x="4818063" y="3590925"/>
          <p14:tracePt t="18276" x="4843463" y="3541713"/>
          <p14:tracePt t="18286" x="4868863" y="3490913"/>
          <p14:tracePt t="18292" x="4879975" y="3454400"/>
          <p14:tracePt t="18301" x="4905375" y="3390900"/>
          <p14:tracePt t="18305" x="4930775" y="3354388"/>
          <p14:tracePt t="18317" x="4930775" y="3328988"/>
          <p14:tracePt t="18328" x="4956175" y="3278188"/>
          <p14:tracePt t="18338" x="4981575" y="3241675"/>
          <p14:tracePt t="18342" x="4981575" y="3216275"/>
          <p14:tracePt t="18348" x="4992688" y="3190875"/>
          <p14:tracePt t="18358" x="5018088" y="3154363"/>
          <p14:tracePt t="18368" x="5018088" y="3128963"/>
          <p14:tracePt t="18372" x="5030788" y="3116263"/>
          <p14:tracePt t="18382" x="5043488" y="3090863"/>
          <p14:tracePt t="18399" x="5043488" y="3078163"/>
          <p14:tracePt t="18408" x="5056188" y="3065463"/>
          <p14:tracePt t="18412" x="5056188" y="3054350"/>
          <p14:tracePt t="18428" x="5068888" y="3041650"/>
          <p14:tracePt t="18448" x="5081588" y="3028950"/>
          <p14:tracePt t="18464" x="5081588" y="3003550"/>
          <p14:tracePt t="18468" x="5105400" y="2978150"/>
          <p14:tracePt t="18478" x="5105400" y="2952750"/>
          <p14:tracePt t="18488" x="5130800" y="2941638"/>
          <p14:tracePt t="18494" x="5143500" y="2890838"/>
          <p14:tracePt t="18504" x="5168900" y="2865438"/>
          <p14:tracePt t="18508" x="5181600" y="2840038"/>
          <p14:tracePt t="18518" x="5194300" y="2828925"/>
          <p14:tracePt t="18528" x="5205413" y="2816225"/>
          <p14:tracePt t="18534" x="5205413" y="2803525"/>
          <p14:tracePt t="18544" x="5218113" y="2765425"/>
          <p14:tracePt t="18550" x="5230813" y="2765425"/>
          <p14:tracePt t="18560" x="5230813" y="2752725"/>
          <p14:tracePt t="18570" x="5230813" y="2740025"/>
          <p14:tracePt t="18574" x="5243513" y="2716213"/>
          <p14:tracePt t="18584" x="5256213" y="2703513"/>
          <p14:tracePt t="18590" x="5256213" y="2678113"/>
          <p14:tracePt t="18601" x="5268913" y="2652713"/>
          <p14:tracePt t="18610" x="5281613" y="2627313"/>
          <p14:tracePt t="18615" x="5281613" y="2603500"/>
          <p14:tracePt t="18625" x="5281613" y="2590800"/>
          <p14:tracePt t="18630" x="5281613" y="2552700"/>
          <p14:tracePt t="18640" x="5281613" y="2527300"/>
          <p14:tracePt t="18650" x="5281613" y="2503488"/>
          <p14:tracePt t="18655" x="5281613" y="2478088"/>
          <p14:tracePt t="18667" x="5281613" y="2465388"/>
          <p14:tracePt t="18670" x="5281613" y="2439988"/>
          <p14:tracePt t="18680" x="5281613" y="2427288"/>
          <p14:tracePt t="18689" x="5281613" y="2403475"/>
          <p14:tracePt t="18695" x="5281613" y="2390775"/>
          <p14:tracePt t="18710" x="5281613" y="2378075"/>
          <p14:tracePt t="18720" x="5281613" y="2365375"/>
          <p14:tracePt t="18730" x="5281613" y="2352675"/>
          <p14:tracePt t="18736" x="5281613" y="2327275"/>
          <p14:tracePt t="18746" x="5268913" y="2314575"/>
          <p14:tracePt t="18750" x="5243513" y="2303463"/>
          <p14:tracePt t="18760" x="5218113" y="2290763"/>
          <p14:tracePt t="18772" x="5205413" y="2278063"/>
          <p14:tracePt t="18775" x="5181600" y="2265363"/>
          <p14:tracePt t="18785" x="5168900" y="2252663"/>
          <p14:tracePt t="18792" x="5156200" y="2252663"/>
          <p14:tracePt t="18801" x="5130800" y="2239963"/>
          <p14:tracePt t="18812" x="5105400" y="2239963"/>
          <p14:tracePt t="18816" x="5092700" y="2239963"/>
          <p14:tracePt t="18826" x="5068888" y="2239963"/>
          <p14:tracePt t="18832" x="5043488" y="2239963"/>
          <p14:tracePt t="18843" x="5005388" y="2239963"/>
          <p14:tracePt t="18852" x="4968875" y="2239963"/>
          <p14:tracePt t="18857" x="4943475" y="2239963"/>
          <p14:tracePt t="18867" x="4892675" y="2239963"/>
          <p14:tracePt t="18873" x="4843463" y="2252663"/>
          <p14:tracePt t="18884" x="4730750" y="2278063"/>
          <p14:tracePt t="18902" x="4543425" y="2378075"/>
          <p14:tracePt t="18909" x="4418013" y="2414588"/>
          <p14:tracePt t="18913" x="4318000" y="2465388"/>
          <p14:tracePt t="18922" x="4217988" y="2503488"/>
          <p14:tracePt t="18933" x="4129088" y="2527300"/>
          <p14:tracePt t="18938" x="4079875" y="2565400"/>
          <p14:tracePt t="18950" x="4017963" y="2603500"/>
          <p14:tracePt t="18952" x="3979863" y="2616200"/>
          <p14:tracePt t="18962" x="3941763" y="2652713"/>
          <p14:tracePt t="18972" x="3916363" y="2678113"/>
          <p14:tracePt t="18979" x="3892550" y="2716213"/>
          <p14:tracePt t="18988" x="3867150" y="2765425"/>
          <p14:tracePt t="18992" x="3841750" y="2803525"/>
          <p14:tracePt t="19003" x="3803650" y="2865438"/>
          <p14:tracePt t="19014" x="3779838" y="2928938"/>
          <p14:tracePt t="19017" x="3754438" y="2978150"/>
          <p14:tracePt t="19027" x="3703638" y="3041650"/>
          <p14:tracePt t="19034" x="3667125" y="3116263"/>
          <p14:tracePt t="19044" x="3629025" y="3203575"/>
          <p14:tracePt t="19053" x="3590925" y="3278188"/>
          <p14:tracePt t="19057" x="3554413" y="3354388"/>
          <p14:tracePt t="19067" x="3529013" y="3441700"/>
          <p14:tracePt t="19073" x="3503613" y="3503613"/>
          <p14:tracePt t="19083" x="3479800" y="3590925"/>
          <p14:tracePt t="19093" x="3467100" y="3703638"/>
          <p14:tracePt t="19098" x="3454400" y="3792538"/>
          <p14:tracePt t="19108" x="3441700" y="3867150"/>
          <p14:tracePt t="19115" x="3429000" y="3954463"/>
          <p14:tracePt t="19126" x="3416300" y="4041775"/>
          <p14:tracePt t="19137" x="3416300" y="4092575"/>
          <p14:tracePt t="19140" x="3403600" y="4154488"/>
          <p14:tracePt t="19150" x="3390900" y="4192588"/>
          <p14:tracePt t="19154" x="3390900" y="4217988"/>
          <p14:tracePt t="19165" x="3390900" y="4267200"/>
          <p14:tracePt t="19174" x="3390900" y="4292600"/>
          <p14:tracePt t="19181" x="3390900" y="4330700"/>
          <p14:tracePt t="19190" x="3390900" y="4367213"/>
          <p14:tracePt t="19194" x="3390900" y="4405313"/>
          <p14:tracePt t="19204" x="3390900" y="4443413"/>
          <p14:tracePt t="19216" x="3390900" y="4505325"/>
          <p14:tracePt t="19220" x="3390900" y="4543425"/>
          <p14:tracePt t="19232" x="3390900" y="4618038"/>
          <p14:tracePt t="19236" x="3429000" y="4679950"/>
          <p14:tracePt t="19250" x="3467100" y="4779963"/>
          <p14:tracePt t="19256" x="3503613" y="4868863"/>
          <p14:tracePt t="19260" x="3567113" y="4968875"/>
          <p14:tracePt t="19270" x="3603625" y="5056188"/>
          <p14:tracePt t="19276" x="3667125" y="5168900"/>
          <p14:tracePt t="19286" x="3767138" y="5330825"/>
          <p14:tracePt t="19297" x="3841750" y="5418138"/>
          <p14:tracePt t="19300" x="3916363" y="5518150"/>
          <p14:tracePt t="19310" x="3979863" y="5581650"/>
          <p14:tracePt t="19316" x="4017963" y="5656263"/>
          <p14:tracePt t="19326" x="4079875" y="5694363"/>
          <p14:tracePt t="19335" x="4117975" y="5743575"/>
          <p14:tracePt t="19339" x="4154488" y="5794375"/>
          <p14:tracePt t="19352" x="4192588" y="5819775"/>
          <p14:tracePt t="19356" x="4230688" y="5868988"/>
          <p14:tracePt t="19366" x="4279900" y="5907088"/>
          <p14:tracePt t="19376" x="4318000" y="5945188"/>
          <p14:tracePt t="19382" x="4341813" y="5956300"/>
          <p14:tracePt t="19392" x="4392613" y="5994400"/>
          <p14:tracePt t="19396" x="4443413" y="6019800"/>
          <p14:tracePt t="19406" x="4467225" y="6032500"/>
          <p14:tracePt t="19416" x="4530725" y="6056313"/>
          <p14:tracePt t="19422" x="4592638" y="6081713"/>
          <p14:tracePt t="19432" x="4656138" y="6107113"/>
          <p14:tracePt t="19436" x="4730750" y="6119813"/>
          <p14:tracePt t="19449" x="4792663" y="6145213"/>
          <p14:tracePt t="19458" x="4879975" y="6169025"/>
          <p14:tracePt t="19463" x="4956175" y="6181725"/>
          <p14:tracePt t="19472" x="5043488" y="6194425"/>
          <p14:tracePt t="19478" x="5130800" y="6194425"/>
          <p14:tracePt t="19488" x="5205413" y="6207125"/>
          <p14:tracePt t="19499" x="5305425" y="6207125"/>
          <p14:tracePt t="19502" x="5407025" y="6207125"/>
          <p14:tracePt t="19512" x="5494338" y="6207125"/>
          <p14:tracePt t="19518" x="5568950" y="6207125"/>
          <p14:tracePt t="19528" x="5630863" y="6207125"/>
          <p14:tracePt t="19540" x="5707063" y="6207125"/>
          <p14:tracePt t="19542" x="5768975" y="6194425"/>
          <p14:tracePt t="19553" x="5819775" y="6194425"/>
          <p14:tracePt t="19558" x="5868988" y="6181725"/>
          <p14:tracePt t="19569" x="5919788" y="6157913"/>
          <p14:tracePt t="19578" x="5994400" y="6094413"/>
          <p14:tracePt t="19584" x="6045200" y="6045200"/>
          <p14:tracePt t="19594" x="6094413" y="6007100"/>
          <p14:tracePt t="19601" x="6119813" y="5956300"/>
          <p14:tracePt t="19608" x="6169025" y="5919788"/>
          <p14:tracePt t="19618" x="6207125" y="5881688"/>
          <p14:tracePt t="19624" x="6257925" y="5832475"/>
          <p14:tracePt t="19634" x="6269038" y="5807075"/>
          <p14:tracePt t="19638" x="6319838" y="5768975"/>
          <p14:tracePt t="19650" x="6319838" y="5743575"/>
          <p14:tracePt t="19659" x="6345238" y="5743575"/>
          <p14:tracePt t="19665" x="6357938" y="5719763"/>
          <p14:tracePt t="19674" x="6370638" y="5719763"/>
          <p14:tracePt t="19678" x="6370638" y="5694363"/>
          <p14:tracePt t="19687" x="6381750" y="5668963"/>
          <p14:tracePt t="19699" x="6381750" y="5643563"/>
          <p14:tracePt t="19704" x="6394450" y="5607050"/>
          <p14:tracePt t="19714" x="6394450" y="5581650"/>
          <p14:tracePt t="19720" x="6394450" y="5543550"/>
          <p14:tracePt t="19730" x="6394450" y="5494338"/>
          <p14:tracePt t="19740" x="6394450" y="5418138"/>
          <p14:tracePt t="19745" x="6394450" y="5318125"/>
          <p14:tracePt t="19754" x="6394450" y="5194300"/>
          <p14:tracePt t="19760" x="6394450" y="5043488"/>
          <p14:tracePt t="19770" x="6407150" y="4905375"/>
          <p14:tracePt t="19780" x="6407150" y="4756150"/>
          <p14:tracePt t="19784" x="6407150" y="4630738"/>
          <p14:tracePt t="19794" x="6407150" y="4454525"/>
          <p14:tracePt t="19800" x="6407150" y="4305300"/>
          <p14:tracePt t="19810" x="6407150" y="4154488"/>
          <p14:tracePt t="19820" x="6407150" y="4029075"/>
          <p14:tracePt t="19826" x="6407150" y="3905250"/>
          <p14:tracePt t="19835" x="6394450" y="3779838"/>
          <p14:tracePt t="19840" x="6381750" y="3679825"/>
          <p14:tracePt t="19856" x="6370638" y="3590925"/>
          <p14:tracePt t="19860" x="6345238" y="3503613"/>
          <p14:tracePt t="19866" x="6332538" y="3429000"/>
          <p14:tracePt t="19876" x="6294438" y="3328988"/>
          <p14:tracePt t="19881" x="6281738" y="3290888"/>
          <p14:tracePt t="19889" x="6269038" y="3254375"/>
          <p14:tracePt t="19900" x="6269038" y="3216275"/>
          <p14:tracePt t="19906" x="6269038" y="3203575"/>
          <p14:tracePt t="19916" x="6245225" y="3178175"/>
          <p14:tracePt t="19921" x="6245225" y="3141663"/>
          <p14:tracePt t="19931" x="6232525" y="3103563"/>
          <p14:tracePt t="19942" x="6219825" y="3065463"/>
          <p14:tracePt t="19947" x="6194425" y="3041650"/>
          <p14:tracePt t="19956" x="6181725" y="3003550"/>
          <p14:tracePt t="19963" x="6157913" y="2978150"/>
          <p14:tracePt t="19972" x="6119813" y="2916238"/>
          <p14:tracePt t="19982" x="6094413" y="2852738"/>
          <p14:tracePt t="19985" x="6056313" y="2816225"/>
          <p14:tracePt t="19996" x="6032500" y="2752725"/>
          <p14:tracePt t="20002" x="5994400" y="2716213"/>
          <p14:tracePt t="20015" x="5969000" y="2690813"/>
          <p14:tracePt t="20023" x="5945188" y="2652713"/>
          <p14:tracePt t="20027" x="5932488" y="2627313"/>
          <p14:tracePt t="20040" x="5907088" y="2590800"/>
          <p14:tracePt t="20043" x="5881688" y="2565400"/>
          <p14:tracePt t="20053" x="5868988" y="2527300"/>
          <p14:tracePt t="20064" x="5856288" y="2516188"/>
          <p14:tracePt t="20070" x="5832475" y="2490788"/>
          <p14:tracePt t="20079" x="5819775" y="2465388"/>
          <p14:tracePt t="20083" x="5819775" y="2439988"/>
          <p14:tracePt t="20092" x="5794375" y="2427288"/>
          <p14:tracePt t="20102" x="5781675" y="2414588"/>
          <p14:tracePt t="20107" x="5768975" y="2403475"/>
          <p14:tracePt t="20117" x="5756275" y="2378075"/>
          <p14:tracePt t="20122" x="5743575" y="2365375"/>
          <p14:tracePt t="20132" x="5732463" y="2339975"/>
          <p14:tracePt t="20142" x="5707063" y="2327275"/>
          <p14:tracePt t="20148" x="5681663" y="2303463"/>
          <p14:tracePt t="20157" x="5656263" y="2290763"/>
          <p14:tracePt t="20163" x="5619750" y="2290763"/>
          <p14:tracePt t="20173" x="5594350" y="2278063"/>
          <p14:tracePt t="20188" x="5568950" y="2265363"/>
          <p14:tracePt t="20198" x="5556250" y="2265363"/>
          <p14:tracePt t="20204" x="5543550" y="2265363"/>
          <p14:tracePt t="20214" x="5518150" y="2265363"/>
          <p14:tracePt t="20224" x="5494338" y="2265363"/>
          <p14:tracePt t="20228" x="5456238" y="2265363"/>
          <p14:tracePt t="20238" x="5418138" y="2265363"/>
          <p14:tracePt t="20249" x="5368925" y="2278063"/>
          <p14:tracePt t="20254" x="5294313" y="2303463"/>
          <p14:tracePt t="20264" x="5243513" y="2314575"/>
          <p14:tracePt t="20270" x="5168900" y="2327275"/>
          <p14:tracePt t="20280" x="5118100" y="2352675"/>
          <p14:tracePt t="20284" x="5043488" y="2378075"/>
          <p14:tracePt t="20294" x="4981575" y="2403475"/>
          <p14:tracePt t="20304" x="4918075" y="2427288"/>
          <p14:tracePt t="20309" x="4856163" y="2452688"/>
          <p14:tracePt t="20320" x="4818063" y="2465388"/>
          <p14:tracePt t="20324" x="4768850" y="2490788"/>
          <p14:tracePt t="20334" x="4743450" y="2527300"/>
          <p14:tracePt t="20346" x="4705350" y="2552700"/>
          <p14:tracePt t="20351" x="4667250" y="2578100"/>
          <p14:tracePt t="20361" x="4643438" y="2603500"/>
          <p14:tracePt t="20365" x="4618038" y="2627313"/>
          <p14:tracePt t="20374" x="4567238" y="2665413"/>
          <p14:tracePt t="20386" x="4543425" y="2690813"/>
          <p14:tracePt t="20391" x="4479925" y="2740025"/>
          <p14:tracePt t="20401" x="4454525" y="2765425"/>
          <p14:tracePt t="20406" x="4392613" y="2790825"/>
          <p14:tracePt t="20416" x="4341813" y="2828925"/>
          <p14:tracePt t="20426" x="4279900" y="2865438"/>
          <p14:tracePt t="20431" x="4205288" y="2916238"/>
          <p14:tracePt t="20440" x="4141788" y="2952750"/>
          <p14:tracePt t="20448" x="4067175" y="2978150"/>
          <p14:tracePt t="20456" x="3979863" y="3065463"/>
          <p14:tracePt t="20466" x="3929063" y="3103563"/>
          <p14:tracePt t="20470" x="3879850" y="3165475"/>
          <p14:tracePt t="20482" x="3854450" y="3216275"/>
          <p14:tracePt t="20486" x="3829050" y="3267075"/>
          <p14:tracePt t="20496" x="3803650" y="3328988"/>
          <p14:tracePt t="20507" x="3792538" y="3367088"/>
          <p14:tracePt t="20514" x="3792538" y="3416300"/>
          <p14:tracePt t="20522" x="3779838" y="3490913"/>
          <p14:tracePt t="20526" x="3779838" y="3541713"/>
          <p14:tracePt t="20536" x="3779838" y="3603625"/>
          <p14:tracePt t="20548" x="3779838" y="3679825"/>
          <p14:tracePt t="20553" x="3792538" y="3754438"/>
          <p14:tracePt t="20564" x="3816350" y="3841750"/>
          <p14:tracePt t="20566" x="3829050" y="3892550"/>
          <p14:tracePt t="20576" x="3854450" y="3954463"/>
          <p14:tracePt t="20586" x="3879850" y="4017963"/>
          <p14:tracePt t="20592" x="3905250" y="4067175"/>
          <p14:tracePt t="20603" x="3905250" y="4105275"/>
          <p14:tracePt t="20606" x="3916363" y="4141788"/>
          <p14:tracePt t="20618" x="3929063" y="4179888"/>
          <p14:tracePt t="20629" x="3941763" y="4230688"/>
          <p14:tracePt t="20633" x="3954463" y="4292600"/>
          <p14:tracePt t="20642" x="3967163" y="4330700"/>
          <p14:tracePt t="20648" x="3967163" y="4367213"/>
          <p14:tracePt t="20658" x="3979863" y="4405313"/>
          <p14:tracePt t="20667" x="4005263" y="4454525"/>
          <p14:tracePt t="20671" x="4017963" y="4505325"/>
          <p14:tracePt t="20681" x="4041775" y="4567238"/>
          <p14:tracePt t="20688" x="4054475" y="4630738"/>
          <p14:tracePt t="20698" x="4079875" y="4705350"/>
          <p14:tracePt t="20708" x="4105275" y="4768850"/>
          <p14:tracePt t="20713" x="4141788" y="4830763"/>
          <p14:tracePt t="20721" x="4167188" y="4905375"/>
          <p14:tracePt t="20728" x="4205288" y="4943475"/>
          <p14:tracePt t="20738" x="4230688" y="5005388"/>
          <p14:tracePt t="20748" x="4254500" y="5043488"/>
          <p14:tracePt t="20754" x="4292600" y="5118100"/>
          <p14:tracePt t="20768" x="4354513" y="5230813"/>
          <p14:tracePt t="20779" x="4379913" y="5256213"/>
          <p14:tracePt t="20788" x="4405313" y="5281613"/>
          <p14:tracePt t="20795" x="4443413" y="5330825"/>
          <p14:tracePt t="20803" x="4454525" y="5356225"/>
          <p14:tracePt t="20807" x="4479925" y="5381625"/>
          <p14:tracePt t="20818" x="4492625" y="5407025"/>
          <p14:tracePt t="20828" x="4518025" y="5430838"/>
          <p14:tracePt t="20834" x="4530725" y="5443538"/>
          <p14:tracePt t="20845" x="4543425" y="5468938"/>
          <p14:tracePt t="20850" x="4567238" y="5481638"/>
          <p14:tracePt t="20860" x="4605338" y="5518150"/>
          <p14:tracePt t="20880" x="4667250" y="5568950"/>
          <p14:tracePt t="20884" x="4705350" y="5581650"/>
          <p14:tracePt t="20891" x="4768850" y="5607050"/>
          <p14:tracePt t="20900" x="4805363" y="5619750"/>
          <p14:tracePt t="20910" x="4830763" y="5619750"/>
          <p14:tracePt t="20915" x="4868863" y="5619750"/>
          <p14:tracePt t="20924" x="4905375" y="5619750"/>
          <p14:tracePt t="20930" x="4943475" y="5619750"/>
          <p14:tracePt t="20940" x="4981575" y="5619750"/>
          <p14:tracePt t="20950" x="5005388" y="5619750"/>
          <p14:tracePt t="20955" x="5043488" y="5619750"/>
          <p14:tracePt t="20966" x="5081588" y="5619750"/>
          <p14:tracePt t="20970" x="5118100" y="5619750"/>
          <p14:tracePt t="20980" x="5168900" y="5619750"/>
          <p14:tracePt t="20990" x="5218113" y="5619750"/>
          <p14:tracePt t="20996" x="5305425" y="5607050"/>
          <p14:tracePt t="21006" x="5381625" y="5594350"/>
          <p14:tracePt t="21011" x="5468938" y="5594350"/>
          <p14:tracePt t="21020" x="5556250" y="5568950"/>
          <p14:tracePt t="21030" x="5643563" y="5543550"/>
          <p14:tracePt t="21036" x="5719763" y="5507038"/>
          <p14:tracePt t="21047" x="5832475" y="5456238"/>
          <p14:tracePt t="21049" x="5894388" y="5418138"/>
          <p14:tracePt t="21061" x="5956300" y="5381625"/>
          <p14:tracePt t="21070" x="5994400" y="5356225"/>
          <p14:tracePt t="21076" x="6045200" y="5318125"/>
          <p14:tracePt t="21086" x="6069013" y="5281613"/>
          <p14:tracePt t="21092" x="6119813" y="5230813"/>
          <p14:tracePt t="21102" x="6169025" y="5156200"/>
          <p14:tracePt t="21111" x="6219825" y="5056188"/>
          <p14:tracePt t="21116" x="6281738" y="4981575"/>
          <p14:tracePt t="21126" x="6332538" y="4918075"/>
          <p14:tracePt t="21131" x="6370638" y="4856163"/>
          <p14:tracePt t="21142" x="6419850" y="4768850"/>
          <p14:tracePt t="21152" x="6483350" y="4692650"/>
          <p14:tracePt t="21156" x="6545263" y="4618038"/>
          <p14:tracePt t="21166" x="6594475" y="4554538"/>
          <p14:tracePt t="21172" x="6670675" y="4505325"/>
          <p14:tracePt t="21182" x="6696075" y="4492625"/>
          <p14:tracePt t="21192" x="6745288" y="4454525"/>
          <p14:tracePt t="21198" x="6783388" y="4392613"/>
          <p14:tracePt t="21207" x="6819900" y="4330700"/>
          <p14:tracePt t="21212" x="6845300" y="4254500"/>
          <p14:tracePt t="21221" x="6883400" y="4179888"/>
          <p14:tracePt t="21232" x="6919913" y="4092575"/>
          <p14:tracePt t="21237" x="6945313" y="4005263"/>
          <p14:tracePt t="21247" x="6958013" y="3905250"/>
          <p14:tracePt t="21252" x="6983413" y="3829050"/>
          <p14:tracePt t="21261" x="7008813" y="3729038"/>
          <p14:tracePt t="21272" x="7008813" y="3641725"/>
          <p14:tracePt t="21279" x="7008813" y="3579813"/>
          <p14:tracePt t="21288" x="7008813" y="3503613"/>
          <p14:tracePt t="21292" x="7008813" y="3454400"/>
          <p14:tracePt t="21302" x="7008813" y="3390900"/>
          <p14:tracePt t="21314" x="7008813" y="3354388"/>
          <p14:tracePt t="21318" x="7008813" y="3316288"/>
          <p14:tracePt t="21328" x="7008813" y="3278188"/>
          <p14:tracePt t="21334" x="6970713" y="3190875"/>
          <p14:tracePt t="21344" x="6958013" y="3128963"/>
          <p14:tracePt t="21354" x="6932613" y="3065463"/>
          <p14:tracePt t="21357" x="6896100" y="3003550"/>
          <p14:tracePt t="21374" x="6832600" y="2828925"/>
          <p14:tracePt t="21384" x="6807200" y="2765425"/>
          <p14:tracePt t="21394" x="6783388" y="2716213"/>
          <p14:tracePt t="21398" x="6745288" y="2652713"/>
          <p14:tracePt t="21408" x="6719888" y="2616200"/>
          <p14:tracePt t="21414" x="6683375" y="2552700"/>
          <p14:tracePt t="21424" x="6657975" y="2478088"/>
          <p14:tracePt t="21434" x="6632575" y="2439988"/>
          <p14:tracePt t="21440" x="6607175" y="2403475"/>
          <p14:tracePt t="21450" x="6594475" y="2352675"/>
          <p14:tracePt t="21455" x="6570663" y="2327275"/>
          <p14:tracePt t="21464" x="6545263" y="2290763"/>
          <p14:tracePt t="21474" x="6532563" y="2265363"/>
          <p14:tracePt t="21479" x="6519863" y="2252663"/>
          <p14:tracePt t="21490" x="6519863" y="2239963"/>
          <p14:tracePt t="21494" x="6507163" y="2214563"/>
          <p14:tracePt t="21504" x="6494463" y="2214563"/>
          <p14:tracePt t="21514" x="6483350" y="2201863"/>
          <p14:tracePt t="21520" x="6470650" y="2190750"/>
          <p14:tracePt t="21530" x="6445250" y="2178050"/>
          <p14:tracePt t="21534" x="6419850" y="2165350"/>
          <p14:tracePt t="21545" x="6394450" y="2165350"/>
          <p14:tracePt t="21556" x="6370638" y="2152650"/>
          <p14:tracePt t="21562" x="6332538" y="2139950"/>
          <p14:tracePt t="21571" x="6269038" y="2127250"/>
          <p14:tracePt t="21578" x="6207125" y="2114550"/>
          <p14:tracePt t="21587" x="6132513" y="2114550"/>
          <p14:tracePt t="21597" x="6045200" y="2101850"/>
          <p14:tracePt t="21601" x="5969000" y="2101850"/>
          <p14:tracePt t="21612" x="5868988" y="2101850"/>
          <p14:tracePt t="21616" x="5743575" y="2101850"/>
          <p14:tracePt t="21628" x="5681663" y="2101850"/>
          <p14:tracePt t="21636" x="5619750" y="2114550"/>
          <p14:tracePt t="21641" x="5581650" y="2139950"/>
          <p14:tracePt t="21653" x="5543550" y="2152650"/>
          <p14:tracePt t="21656" x="5518150" y="2152650"/>
          <p14:tracePt t="21666" x="5494338" y="2190750"/>
          <p14:tracePt t="21679" x="5456238" y="2201863"/>
          <p14:tracePt t="21682" x="5418138" y="2265363"/>
          <p14:tracePt t="21698" x="5294313" y="2403475"/>
          <p14:tracePt t="21706" x="5230813" y="2478088"/>
          <p14:tracePt t="21716" x="5181600" y="2565400"/>
          <p14:tracePt t="21721" x="5118100" y="2665413"/>
          <p14:tracePt t="21731" x="5043488" y="2765425"/>
          <p14:tracePt t="21735" x="4992688" y="2852738"/>
          <p14:tracePt t="21745" x="4943475" y="2952750"/>
          <p14:tracePt t="21755" x="4892675" y="3041650"/>
          <p14:tracePt t="21762" x="4843463" y="3116263"/>
          <p14:tracePt t="21772" x="4805363" y="3190875"/>
          <p14:tracePt t="21777" x="4779963" y="3241675"/>
          <p14:tracePt t="21788" x="4743450" y="3303588"/>
          <p14:tracePt t="21798" x="4705350" y="3354388"/>
          <p14:tracePt t="21802" x="4679950" y="3403600"/>
          <p14:tracePt t="21812" x="4643438" y="3479800"/>
          <p14:tracePt t="21818" x="4618038" y="3567113"/>
          <p14:tracePt t="21828" x="4592638" y="3641725"/>
          <p14:tracePt t="21839" x="4567238" y="3741738"/>
          <p14:tracePt t="21841" x="4543425" y="3829050"/>
          <p14:tracePt t="21852" x="4518025" y="3929063"/>
          <p14:tracePt t="21858" x="4505325" y="4017963"/>
          <p14:tracePt t="21868" x="4492625" y="4129088"/>
          <p14:tracePt t="21878" x="4492625" y="4230688"/>
          <p14:tracePt t="21884" x="4492625" y="4354513"/>
          <p14:tracePt t="21894" x="4492625" y="4543425"/>
          <p14:tracePt t="21898" x="4492625" y="4643438"/>
          <p14:tracePt t="21908" x="4492625" y="4718050"/>
          <p14:tracePt t="21918" x="4492625" y="4805363"/>
          <p14:tracePt t="21924" x="4492625" y="4843463"/>
          <p14:tracePt t="21934" x="4492625" y="4879975"/>
          <p14:tracePt t="21938" x="4492625" y="4918075"/>
          <p14:tracePt t="21948" x="4492625" y="4956175"/>
          <p14:tracePt t="21958" x="4492625" y="4981575"/>
          <p14:tracePt t="21964" x="4492625" y="5005388"/>
          <p14:tracePt t="21974" x="4492625" y="5043488"/>
          <p14:tracePt t="21984" x="4492625" y="5056188"/>
          <p14:tracePt t="21988" x="4492625" y="5081588"/>
          <p14:tracePt t="22001" x="4492625" y="5105400"/>
          <p14:tracePt t="22004" x="4505325" y="5130800"/>
          <p14:tracePt t="22015" x="4518025" y="5168900"/>
          <p14:tracePt t="22019" x="4518025" y="5181600"/>
          <p14:tracePt t="22030" x="4518025" y="5218113"/>
          <p14:tracePt t="22039" x="4530725" y="5243513"/>
          <p14:tracePt t="22044" x="4530725" y="5268913"/>
          <p14:tracePt t="22054" x="4530725" y="5294313"/>
          <p14:tracePt t="22060" x="4530725" y="5318125"/>
          <p14:tracePt t="22070" x="4543425" y="5343525"/>
          <p14:tracePt t="22080" x="4543425" y="5368925"/>
          <p14:tracePt t="22084" x="4554538" y="5381625"/>
          <p14:tracePt t="22094" x="4554538" y="5430838"/>
          <p14:tracePt t="22100" x="4554538" y="5456238"/>
          <p14:tracePt t="22110" x="4567238" y="5481638"/>
          <p14:tracePt t="22120" x="4579938" y="5507038"/>
          <p14:tracePt t="22126" x="4592638" y="5518150"/>
          <p14:tracePt t="22136" x="4592638" y="5530850"/>
          <p14:tracePt t="22140" x="4592638" y="5543550"/>
          <p14:tracePt t="22336" x="4605338" y="5543550"/>
          <p14:tracePt t="22342" x="4605338" y="5481638"/>
          <p14:tracePt t="22352" x="4630738" y="5343525"/>
          <p14:tracePt t="22358" x="4667250" y="5194300"/>
          <p14:tracePt t="22369" x="4692650" y="5056188"/>
          <p14:tracePt t="22378" x="4730750" y="4918075"/>
          <p14:tracePt t="22382" x="4756150" y="4792663"/>
          <p14:tracePt t="22392" x="4768850" y="4679950"/>
          <p14:tracePt t="22399" x="4779963" y="4579938"/>
          <p14:tracePt t="22408" x="4779963" y="4430713"/>
          <p14:tracePt t="22418" x="4779963" y="4405313"/>
          <p14:tracePt t="22422" x="4779963" y="4367213"/>
          <p14:tracePt t="22432" x="4779963" y="4341813"/>
          <p14:tracePt t="22438" x="4779963" y="4318000"/>
          <p14:tracePt t="22448" x="4792663" y="4292600"/>
          <p14:tracePt t="22459" x="4792663" y="4267200"/>
          <p14:tracePt t="22463" x="4792663" y="4241800"/>
          <p14:tracePt t="22474" x="4792663" y="4217988"/>
          <p14:tracePt t="22477" x="4792663" y="4205288"/>
          <p14:tracePt t="22489" x="4792663" y="4192588"/>
          <p14:tracePt t="22497" x="4792663" y="4167188"/>
          <p14:tracePt t="22504" x="4792663" y="4154488"/>
          <p14:tracePt t="22513" x="4792663" y="4141788"/>
          <p14:tracePt t="22518" x="4792663" y="4117975"/>
          <p14:tracePt t="22528" x="4792663" y="4079875"/>
          <p14:tracePt t="22538" x="4792663" y="4041775"/>
          <p14:tracePt t="22544" x="4792663" y="4005263"/>
          <p14:tracePt t="22554" x="4792663" y="3979863"/>
          <p14:tracePt t="22560" x="4792663" y="3941763"/>
          <p14:tracePt t="22568" x="4792663" y="3905250"/>
          <p14:tracePt t="22580" x="4792663" y="3867150"/>
          <p14:tracePt t="22591" x="4792663" y="3829050"/>
          <p14:tracePt t="22594" x="4792663" y="3803650"/>
          <p14:tracePt t="22600" x="4792663" y="3779838"/>
          <p14:tracePt t="22611" x="4779963" y="3754438"/>
          <p14:tracePt t="22620" x="4779963" y="3729038"/>
          <p14:tracePt t="22625" x="4768850" y="3703638"/>
          <p14:tracePt t="22635" x="4768850" y="3692525"/>
          <p14:tracePt t="22641" x="4768850" y="3679825"/>
          <p14:tracePt t="22650" x="4768850" y="3667125"/>
          <p14:tracePt t="22660" x="4768850" y="3641725"/>
          <p14:tracePt t="22665" x="4756150" y="3641725"/>
          <p14:tracePt t="22675" x="4756150" y="3616325"/>
          <p14:tracePt t="22680" x="4743450" y="3603625"/>
          <p14:tracePt t="22706" x="4743450" y="3590925"/>
          <p14:tracePt t="22902" x="4743450" y="3667125"/>
          <p14:tracePt t="22906" x="4730750" y="3741738"/>
          <p14:tracePt t="22916" x="4730750" y="3829050"/>
          <p14:tracePt t="22922" x="4718050" y="3892550"/>
          <p14:tracePt t="22932" x="4718050" y="3929063"/>
          <p14:tracePt t="22942" x="4705350" y="3967163"/>
          <p14:tracePt t="22948" x="4705350" y="4005263"/>
          <p14:tracePt t="22959" x="4692650" y="4041775"/>
          <p14:tracePt t="22961" x="4692650" y="4079875"/>
          <p14:tracePt t="22971" x="4679950" y="4117975"/>
          <p14:tracePt t="22982" x="4679950" y="4179888"/>
          <p14:tracePt t="22987" x="4679950" y="4230688"/>
          <p14:tracePt t="22998" x="4667250" y="4279900"/>
          <p14:tracePt t="23002" x="4667250" y="4330700"/>
          <p14:tracePt t="23012" x="4667250" y="4392613"/>
          <p14:tracePt t="23022" x="4656138" y="4430713"/>
          <p14:tracePt t="23028" x="4656138" y="4467225"/>
          <p14:tracePt t="23037" x="4643438" y="4518025"/>
          <p14:tracePt t="23044" x="4630738" y="4567238"/>
          <p14:tracePt t="23054" x="4630738" y="4605338"/>
          <p14:tracePt t="23064" x="4630738" y="4643438"/>
          <p14:tracePt t="23068" x="4630738" y="4656138"/>
          <p14:tracePt t="23078" x="4630738" y="4679950"/>
          <p14:tracePt t="23085" x="4630738" y="4692650"/>
          <p14:tracePt t="23094" x="4630738" y="4705350"/>
          <p14:tracePt t="23110" x="4630738" y="4718050"/>
          <p14:tracePt t="23136" x="4618038" y="4718050"/>
          <p14:tracePt t="23406" x="4618038" y="4730750"/>
          <p14:tracePt t="23543" x="4618038" y="4705350"/>
          <p14:tracePt t="23552" x="4618038" y="4679950"/>
          <p14:tracePt t="23563" x="4643438" y="4643438"/>
          <p14:tracePt t="23569" x="4667250" y="4579938"/>
          <p14:tracePt t="23580" x="4692650" y="4505325"/>
          <p14:tracePt t="23582" x="4705350" y="4467225"/>
          <p14:tracePt t="23594" x="4730750" y="4418013"/>
          <p14:tracePt t="23603" x="4756150" y="4354513"/>
          <p14:tracePt t="23610" x="4768850" y="4330700"/>
          <p14:tracePt t="23618" x="4779963" y="4305300"/>
          <p14:tracePt t="23624" x="4805363" y="4279900"/>
          <p14:tracePt t="23634" x="4805363" y="4254500"/>
          <p14:tracePt t="23648" x="4818063" y="4241800"/>
          <p14:tracePt t="23658" x="4818063" y="4230688"/>
          <p14:tracePt t="23674" x="4830763" y="4217988"/>
          <p14:tracePt t="23684" x="4843463" y="4217988"/>
          <p14:tracePt t="23688" x="4843463" y="4205288"/>
          <p14:tracePt t="23698" x="4856163" y="4192588"/>
          <p14:tracePt t="23704" x="4868863" y="4167188"/>
          <p14:tracePt t="23714" x="4879975" y="4129088"/>
          <p14:tracePt t="23726" x="4918075" y="4079875"/>
          <p14:tracePt t="23729" x="4943475" y="4017963"/>
          <p14:tracePt t="23740" x="4992688" y="3967163"/>
          <p14:tracePt t="23743" x="5030788" y="3905250"/>
          <p14:tracePt t="23755" x="5068888" y="3816350"/>
          <p14:tracePt t="23764" x="5092700" y="3792538"/>
          <p14:tracePt t="23770" x="5092700" y="3754438"/>
          <p14:tracePt t="23780" x="5105400" y="3741738"/>
          <p14:tracePt t="23785" x="5105400" y="3729038"/>
          <p14:tracePt t="23794" x="5118100" y="3716338"/>
          <p14:tracePt t="23906" x="5118100" y="3703638"/>
          <p14:tracePt t="24110" x="5105400" y="3729038"/>
          <p14:tracePt t="24119" x="5081588" y="3754438"/>
          <p14:tracePt t="24124" x="5068888" y="3779838"/>
          <p14:tracePt t="24132" x="5030788" y="3803650"/>
          <p14:tracePt t="24142" x="5005388" y="3841750"/>
          <p14:tracePt t="24148" x="4981575" y="3867150"/>
          <p14:tracePt t="24158" x="4943475" y="3892550"/>
          <p14:tracePt t="24162" x="4930775" y="3929063"/>
          <p14:tracePt t="24173" x="4905375" y="3954463"/>
          <p14:tracePt t="24182" x="4905375" y="3979863"/>
          <p14:tracePt t="24189" x="4892675" y="4005263"/>
          <p14:tracePt t="24198" x="4868863" y="4029075"/>
          <p14:tracePt t="24204" x="4868863" y="4041775"/>
          <p14:tracePt t="24214" x="4856163" y="4054475"/>
          <p14:tracePt t="24224" x="4843463" y="4067175"/>
          <p14:tracePt t="24228" x="4843463" y="4079875"/>
          <p14:tracePt t="24239" x="4830763" y="4105275"/>
          <p14:tracePt t="24244" x="4818063" y="4117975"/>
          <p14:tracePt t="24255" x="4818063" y="4129088"/>
          <p14:tracePt t="24264" x="4805363" y="4154488"/>
          <p14:tracePt t="24268" x="4792663" y="4167188"/>
          <p14:tracePt t="24278" x="4792663" y="4205288"/>
          <p14:tracePt t="24284" x="4792663" y="4230688"/>
          <p14:tracePt t="24294" x="4779963" y="4241800"/>
          <p14:tracePt t="24304" x="4779963" y="4267200"/>
          <p14:tracePt t="24308" x="4768850" y="4279900"/>
          <p14:tracePt t="24320" x="4768850" y="4292600"/>
          <p14:tracePt t="24324" x="4768850" y="4305300"/>
          <p14:tracePt t="24334" x="4756150" y="4330700"/>
          <p14:tracePt t="24344" x="4756150" y="4341813"/>
          <p14:tracePt t="24349" x="4743450" y="4367213"/>
          <p14:tracePt t="24360" x="4743450" y="4379913"/>
          <p14:tracePt t="24364" x="4730750" y="4405313"/>
          <p14:tracePt t="24375" x="4730750" y="4418013"/>
          <p14:tracePt t="24384" x="4718050" y="4443413"/>
          <p14:tracePt t="24390" x="4718050" y="4467225"/>
          <p14:tracePt t="24400" x="4718050" y="4479925"/>
          <p14:tracePt t="24410" x="4718050" y="4492625"/>
          <p14:tracePt t="24413" x="4705350" y="4505325"/>
          <p14:tracePt t="24426" x="4705350" y="4518025"/>
          <p14:tracePt t="24430" x="4705350" y="4530725"/>
          <p14:tracePt t="24603" x="4705350" y="4492625"/>
          <p14:tracePt t="24607" x="4730750" y="4443413"/>
          <p14:tracePt t="24617" x="4756150" y="4379913"/>
          <p14:tracePt t="24626" x="4792663" y="4318000"/>
          <p14:tracePt t="24632" x="4830763" y="4254500"/>
          <p14:tracePt t="24643" x="4868863" y="4179888"/>
          <p14:tracePt t="24646" x="4905375" y="4117975"/>
          <p14:tracePt t="24658" x="4918075" y="4079875"/>
          <p14:tracePt t="24669" x="4956175" y="4017963"/>
          <p14:tracePt t="24675" x="4981575" y="3967163"/>
          <p14:tracePt t="24683" x="5005388" y="3941763"/>
          <p14:tracePt t="24690" x="5018088" y="3905250"/>
          <p14:tracePt t="24700" x="5030788" y="3867150"/>
          <p14:tracePt t="24713" x="5068888" y="3779838"/>
          <p14:tracePt t="24723" x="5081588" y="3767138"/>
          <p14:tracePt t="24728" x="5081588" y="3741738"/>
          <p14:tracePt t="24738" x="5081588" y="3729038"/>
          <p14:tracePt t="24748" x="5092700" y="3729038"/>
          <p14:tracePt t="24752" x="5092700" y="3703638"/>
          <p14:tracePt t="24768" x="5092700" y="3692525"/>
          <p14:tracePt t="24778" x="5092700" y="3667125"/>
          <p14:tracePt t="24788" x="5092700" y="3654425"/>
          <p14:tracePt t="24794" x="5105400" y="3641725"/>
          <p14:tracePt t="24806" x="5118100" y="3616325"/>
          <p14:tracePt t="24808" x="5130800" y="3590925"/>
          <p14:tracePt t="24820" x="5130800" y="3579813"/>
          <p14:tracePt t="24829" x="5130800" y="3541713"/>
          <p14:tracePt t="24835" x="5143500" y="3503613"/>
          <p14:tracePt t="24844" x="5156200" y="3467100"/>
          <p14:tracePt t="24849" x="5168900" y="3429000"/>
          <p14:tracePt t="24858" x="5168900" y="3390900"/>
          <p14:tracePt t="24869" x="5168900" y="3367088"/>
          <p14:tracePt t="24875" x="5194300" y="3341688"/>
          <p14:tracePt t="24892" x="5194300" y="3303588"/>
          <p14:tracePt t="24911" x="5194300" y="3290888"/>
          <p14:tracePt t="24915" x="5205413" y="3290888"/>
          <p14:tracePt t="24925" x="5205413" y="3278188"/>
          <p14:tracePt t="24931" x="5205413" y="3267075"/>
          <p14:tracePt t="24950" x="5205413" y="3254375"/>
          <p14:tracePt t="24966" x="5205413" y="3241675"/>
          <p14:tracePt t="24981" x="5205413" y="3228975"/>
          <p14:tracePt t="24997" x="5205413" y="3216275"/>
          <p14:tracePt t="25262" x="5205413" y="3241675"/>
          <p14:tracePt t="25268" x="5194300" y="3278188"/>
          <p14:tracePt t="25279" x="5181600" y="3290888"/>
          <p14:tracePt t="25289" x="5156200" y="3316288"/>
          <p14:tracePt t="25293" x="5143500" y="3341688"/>
          <p14:tracePt t="25304" x="5118100" y="3390900"/>
          <p14:tracePt t="25309" x="5105400" y="3441700"/>
          <p14:tracePt t="25323" x="5068888" y="3467100"/>
          <p14:tracePt t="25329" x="5043488" y="3529013"/>
          <p14:tracePt t="25333" x="5018088" y="3567113"/>
          <p14:tracePt t="25342" x="4992688" y="3603625"/>
          <p14:tracePt t="25349" x="4981575" y="3641725"/>
          <p14:tracePt t="25359" x="4968875" y="3667125"/>
          <p14:tracePt t="25369" x="4956175" y="3692525"/>
          <p14:tracePt t="25375" x="4943475" y="3716338"/>
          <p14:tracePt t="25384" x="4930775" y="3716338"/>
          <p14:tracePt t="25390" x="4930775" y="3741738"/>
          <p14:tracePt t="25399" x="4918075" y="3741738"/>
          <p14:tracePt t="25410" x="4905375" y="3754438"/>
          <p14:tracePt t="25425" x="4905375" y="3767138"/>
          <p14:tracePt t="25611" x="4905375" y="3792538"/>
          <p14:tracePt t="25631" x="4905375" y="3803650"/>
          <p14:tracePt t="25671" x="4905375" y="3816350"/>
          <p14:tracePt t="25681" x="4892675" y="3829050"/>
          <p14:tracePt t="25696" x="4892675" y="3841750"/>
          <p14:tracePt t="25712" x="4892675" y="3854450"/>
          <p14:tracePt t="25732" x="4892675" y="3879850"/>
          <p14:tracePt t="25746" x="4892675" y="3892550"/>
          <p14:tracePt t="25752" x="4892675" y="3916363"/>
          <p14:tracePt t="25761" x="4892675" y="3929063"/>
          <p14:tracePt t="25772" x="4892675" y="3941763"/>
          <p14:tracePt t="25776" x="4892675" y="3954463"/>
          <p14:tracePt t="25828" x="4892675" y="3967163"/>
          <p14:tracePt t="25974" x="4892675" y="3979863"/>
          <p14:tracePt t="25988" x="4892675" y="3992563"/>
          <p14:tracePt t="26004" x="4892675" y="4005263"/>
          <p14:tracePt t="26014" x="4892675" y="4017963"/>
          <p14:tracePt t="26018" x="4892675" y="4029075"/>
          <p14:tracePt t="26028" x="4905375" y="4054475"/>
          <p14:tracePt t="26034" x="4918075" y="4092575"/>
          <p14:tracePt t="26044" x="4918075" y="4105275"/>
          <p14:tracePt t="26054" x="4918075" y="4129088"/>
          <p14:tracePt t="26060" x="4930775" y="4141788"/>
          <p14:tracePt t="26069" x="4930775" y="4167188"/>
          <p14:tracePt t="26086" x="4930775" y="4179888"/>
          <p14:tracePt t="26100" x="4943475" y="4179888"/>
          <p14:tracePt t="26110" x="4943475" y="4192588"/>
          <p14:tracePt t="26156" x="4943475" y="4205288"/>
          <p14:tracePt t="26176" x="4943475" y="4217988"/>
          <p14:tracePt t="26190" x="4943475" y="4230688"/>
          <p14:tracePt t="26196" x="4943475" y="4241800"/>
          <p14:tracePt t="26206" x="4943475" y="4254500"/>
          <p14:tracePt t="26216" x="4943475" y="4279900"/>
          <p14:tracePt t="26231" x="4943475" y="4292600"/>
          <p14:tracePt t="26246" x="4943475" y="4305300"/>
          <p14:tracePt t="26479" x="4943475" y="4292600"/>
          <p14:tracePt t="26488" x="4943475" y="4267200"/>
          <p14:tracePt t="26492" x="4943475" y="4254500"/>
          <p14:tracePt t="26503" x="4943475" y="4241800"/>
          <p14:tracePt t="26514" x="4943475" y="4230688"/>
          <p14:tracePt t="26518" x="4943475" y="4217988"/>
          <p14:tracePt t="26535" x="4943475" y="4192588"/>
          <p14:tracePt t="26544" x="4943475" y="4179888"/>
          <p14:tracePt t="26557" x="4943475" y="4167188"/>
          <p14:tracePt t="26568" x="4943475" y="4154488"/>
          <p14:tracePt t="26585" x="4930775" y="4129088"/>
          <p14:tracePt t="26593" x="4930775" y="4117975"/>
          <p14:tracePt t="26597" x="4930775" y="4105275"/>
          <p14:tracePt t="26608" x="4918075" y="4079875"/>
          <p14:tracePt t="26614" x="4918075" y="4067175"/>
          <p14:tracePt t="26650" x="4918075" y="4054475"/>
          <p14:tracePt t="26674" x="4918075" y="4041775"/>
          <p14:tracePt t="26776" x="4918075" y="4029075"/>
          <p14:tracePt t="26856" x="4918075" y="4005263"/>
          <p14:tracePt t="26866" x="4918075" y="3992563"/>
          <p14:tracePt t="26876" x="4918075" y="3979863"/>
          <p14:tracePt t="26882" x="4918075" y="3967163"/>
          <p14:tracePt t="26892" x="4918075" y="3941763"/>
          <p14:tracePt t="27768" x="4905375" y="3941763"/>
          <p14:tracePt t="27780" x="4905375" y="3929063"/>
          <p14:tracePt t="27784" x="4892675" y="3929063"/>
          <p14:tracePt t="27794" x="4879975" y="3929063"/>
          <p14:tracePt t="27799" x="4879975" y="3916363"/>
          <p14:tracePt t="27810" x="4868863" y="3916363"/>
          <p14:tracePt t="27820" x="4856163" y="3905250"/>
          <p14:tracePt t="27824" x="4843463" y="3905250"/>
          <p14:tracePt t="27834" x="4818063" y="3892550"/>
          <p14:tracePt t="27840" x="4818063" y="3879850"/>
          <p14:tracePt t="27850" x="4792663" y="3879850"/>
          <p14:tracePt t="27860" x="4779963" y="3879850"/>
          <p14:tracePt t="27864" x="4743450" y="3867150"/>
          <p14:tracePt t="27874" x="4718050" y="3854450"/>
          <p14:tracePt t="27884" x="4692650" y="3841750"/>
          <p14:tracePt t="27890" x="4667250" y="3841750"/>
          <p14:tracePt t="27900" x="4630738" y="3841750"/>
          <p14:tracePt t="27906" x="4605338" y="3841750"/>
          <p14:tracePt t="27916" x="4579938" y="3841750"/>
          <p14:tracePt t="27920" x="4543425" y="3841750"/>
          <p14:tracePt t="27930" x="4518025" y="3841750"/>
          <p14:tracePt t="27940" x="4505325" y="3841750"/>
          <p14:tracePt t="27946" x="4492625" y="3841750"/>
          <p14:tracePt t="27960" x="4479925" y="3854450"/>
          <p14:tracePt t="27986" x="4479925" y="3867150"/>
          <p14:tracePt t="28002" x="4467225" y="3879850"/>
          <p14:tracePt t="28022" x="4467225" y="3892550"/>
          <p14:tracePt t="28026" x="4467225" y="3905250"/>
          <p14:tracePt t="28036" x="4467225" y="3916363"/>
          <p14:tracePt t="28042" x="4467225" y="3929063"/>
          <p14:tracePt t="28052" x="4467225" y="3941763"/>
          <p14:tracePt t="28062" x="4467225" y="3967163"/>
          <p14:tracePt t="28066" x="4467225" y="3979863"/>
          <p14:tracePt t="28076" x="4467225" y="4005263"/>
          <p14:tracePt t="28083" x="4467225" y="4017963"/>
          <p14:tracePt t="28092" x="4467225" y="4041775"/>
          <p14:tracePt t="28102" x="4467225" y="4067175"/>
          <p14:tracePt t="28106" x="4479925" y="4079875"/>
          <p14:tracePt t="28126" x="4479925" y="4092575"/>
          <p14:tracePt t="28130" x="4492625" y="4092575"/>
          <p14:tracePt t="28140" x="4492625" y="4105275"/>
          <p14:tracePt t="28149" x="4505325" y="4105275"/>
          <p14:tracePt t="28165" x="4505325" y="4117975"/>
          <p14:tracePt t="28190" x="4518025" y="4117975"/>
          <p14:tracePt t="28196" x="4518025" y="4129088"/>
          <p14:tracePt t="28276" x="4518025" y="4117975"/>
          <p14:tracePt t="28292" x="4518025" y="4105275"/>
          <p14:tracePt t="28302" x="4530725" y="4092575"/>
          <p14:tracePt t="28312" x="4530725" y="4079875"/>
          <p14:tracePt t="28326" x="4530725" y="4067175"/>
          <p14:tracePt t="28785" x="4530725" y="4079875"/>
          <p14:tracePt t="28789" x="4518025" y="4079875"/>
          <p14:tracePt t="28800" x="4518025" y="4092575"/>
          <p14:tracePt t="28812" x="4505325" y="4092575"/>
          <p14:tracePt t="28816" x="4505325" y="4105275"/>
          <p14:tracePt t="28832" x="4505325" y="4117975"/>
          <p14:tracePt t="28842" x="4492625" y="4129088"/>
          <p14:tracePt t="28866" x="4492625" y="4141788"/>
          <p14:tracePt t="28882" x="4479925" y="4141788"/>
          <p14:tracePt t="28897" x="4479925" y="4154488"/>
          <p14:tracePt t="28922" x="4479925" y="4167188"/>
          <p14:tracePt t="28932" x="4467225" y="4167188"/>
          <p14:tracePt t="28938" x="4467225" y="4179888"/>
          <p14:tracePt t="28948" x="4467225" y="4192588"/>
          <p14:tracePt t="28952" x="4454525" y="4192588"/>
          <p14:tracePt t="28963" x="4454525" y="4217988"/>
          <p14:tracePt t="28973" x="4443413" y="4217988"/>
          <p14:tracePt t="28978" x="4430713" y="4230688"/>
          <p14:tracePt t="28988" x="4430713" y="4267200"/>
          <p14:tracePt t="28992" x="4418013" y="4279900"/>
          <p14:tracePt t="29003" x="4405313" y="4318000"/>
          <p14:tracePt t="29013" x="4405313" y="4330700"/>
          <p14:tracePt t="29018" x="4392613" y="4379913"/>
          <p14:tracePt t="29029" x="4367213" y="4405313"/>
          <p14:tracePt t="29032" x="4367213" y="4418013"/>
          <p14:tracePt t="29044" x="4354513" y="4443413"/>
          <p14:tracePt t="29054" x="4341813" y="4467225"/>
          <p14:tracePt t="29058" x="4341813" y="4479925"/>
          <p14:tracePt t="29068" x="4330700" y="4492625"/>
          <p14:tracePt t="29074" x="4330700" y="4530725"/>
          <p14:tracePt t="29084" x="4318000" y="4530725"/>
          <p14:tracePt t="29094" x="4318000" y="4543425"/>
          <p14:tracePt t="29099" x="4318000" y="4554538"/>
          <p14:tracePt t="29108" x="4318000" y="4567238"/>
          <p14:tracePt t="29124" x="4305300" y="4579938"/>
          <p14:tracePt t="29138" x="4305300" y="4592638"/>
          <p14:tracePt t="29150" x="4305300" y="4605338"/>
          <p14:tracePt t="29154" x="4305300" y="4618038"/>
          <p14:tracePt t="29165" x="4305300" y="4630738"/>
          <p14:tracePt t="29181" x="4305300" y="4643438"/>
          <p14:tracePt t="29190" x="4305300" y="4656138"/>
          <p14:tracePt t="29204" x="4305300" y="4667250"/>
          <p14:tracePt t="29220" x="4305300" y="4679950"/>
          <p14:tracePt t="29234" x="4305300" y="4692650"/>
          <p14:tracePt t="29244" x="4305300" y="4705350"/>
          <p14:tracePt t="29254" x="4305300" y="4718050"/>
          <p14:tracePt t="29265" x="4305300" y="4730750"/>
          <p14:tracePt t="29270" x="4305300" y="4743450"/>
          <p14:tracePt t="29276" x="4305300" y="4768850"/>
          <p14:tracePt t="29296" x="4305300" y="4779963"/>
          <p14:tracePt t="29301" x="4305300" y="4805363"/>
          <p14:tracePt t="29310" x="4305300" y="4830763"/>
          <p14:tracePt t="29316" x="4305300" y="4843463"/>
          <p14:tracePt t="29326" x="4305300" y="4856163"/>
          <p14:tracePt t="29336" x="4305300" y="4868863"/>
          <p14:tracePt t="29340" x="4305300" y="4879975"/>
          <p14:tracePt t="29350" x="4305300" y="4892675"/>
          <p14:tracePt t="29366" x="4305300" y="4905375"/>
          <p14:tracePt t="29376" x="4305300" y="4918075"/>
          <p14:tracePt t="29382" x="4305300" y="4930775"/>
          <p14:tracePt t="29397" x="4305300" y="4943475"/>
          <p14:tracePt t="29406" x="4305300" y="4956175"/>
          <p14:tracePt t="29422" x="4305300" y="4968875"/>
          <p14:tracePt t="29432" x="4305300" y="4981575"/>
          <p14:tracePt t="29456" x="4305300" y="4992688"/>
          <p14:tracePt t="29472" x="4305300" y="5005388"/>
          <p14:tracePt t="29496" x="4305300" y="5018088"/>
          <p14:tracePt t="29502" x="4305300" y="5030788"/>
          <p14:tracePt t="29518" x="4305300" y="5043488"/>
          <p14:tracePt t="29542" x="4305300" y="5056188"/>
          <p14:tracePt t="29558" x="4305300" y="5068888"/>
          <p14:tracePt t="29568" x="4305300" y="5081588"/>
          <p14:tracePt t="29578" x="4318000" y="5081588"/>
          <p14:tracePt t="29582" x="4318000" y="5092700"/>
          <p14:tracePt t="29593" x="4318000" y="5105400"/>
          <p14:tracePt t="29598" x="4318000" y="5118100"/>
          <p14:tracePt t="29609" x="4318000" y="5130800"/>
          <p14:tracePt t="29624" x="4318000" y="5143500"/>
          <p14:tracePt t="29648" x="4318000" y="5156200"/>
          <p14:tracePt t="29658" x="4318000" y="5168900"/>
          <p14:tracePt t="29674" x="4318000" y="5181600"/>
          <p14:tracePt t="29688" x="4330700" y="5194300"/>
          <p14:tracePt t="29704" x="4330700" y="5205413"/>
          <p14:tracePt t="29718" x="4330700" y="5218113"/>
          <p14:tracePt t="29744" x="4341813" y="5230813"/>
          <p14:tracePt t="29760" x="4341813" y="5243513"/>
          <p14:tracePt t="29779" x="4354513" y="5243513"/>
          <p14:tracePt t="29810" x="4354513" y="5256213"/>
          <p14:tracePt t="31096" x="4367213" y="5256213"/>
          <p14:tracePt t="31576" x="4379913" y="5256213"/>
          <p14:tracePt t="31641" x="4392613" y="5256213"/>
          <p14:tracePt t="31808" x="4405313" y="5256213"/>
          <p14:tracePt t="32303" x="4418013" y="5256213"/>
          <p14:tracePt t="32342" x="4430713" y="5256213"/>
          <p14:tracePt t="33138" x="4443413" y="5256213"/>
          <p14:tracePt t="33406" x="4430713" y="5256213"/>
          <p14:tracePt t="33432" x="4418013" y="5268913"/>
          <p14:tracePt t="33446" x="4405313" y="5268913"/>
          <p14:tracePt t="33462" x="4392613" y="5268913"/>
          <p14:tracePt t="33472" x="4379913" y="5268913"/>
          <p14:tracePt t="33486" x="4367213" y="5268913"/>
          <p14:tracePt t="33493" x="4354513" y="5268913"/>
          <p14:tracePt t="33502" x="4341813" y="5268913"/>
          <p14:tracePt t="33516" x="4330700" y="5268913"/>
          <p14:tracePt t="33526" x="4318000" y="5268913"/>
          <p14:tracePt t="33543" x="4305300" y="5268913"/>
          <p14:tracePt t="33552" x="4292600" y="5268913"/>
          <p14:tracePt t="33568" x="4279900" y="5268913"/>
          <p14:tracePt t="33592" x="4267200" y="5268913"/>
          <p14:tracePt t="33608" x="4241800" y="5256213"/>
          <p14:tracePt t="33623" x="4217988" y="5256213"/>
          <p14:tracePt t="33632" x="4205288" y="5256213"/>
          <p14:tracePt t="33638" x="4167188" y="5256213"/>
          <p14:tracePt t="33648" x="4141788" y="5256213"/>
          <p14:tracePt t="33654" x="4129088" y="5256213"/>
          <p14:tracePt t="33664" x="4105275" y="5256213"/>
          <p14:tracePt t="33673" x="4079875" y="5256213"/>
          <p14:tracePt t="33678" x="4067175" y="5256213"/>
          <p14:tracePt t="33689" x="4041775" y="5256213"/>
          <p14:tracePt t="33693" x="4029075" y="5256213"/>
          <p14:tracePt t="33704" x="4017963" y="5256213"/>
          <p14:tracePt t="33714" x="4005263" y="5256213"/>
          <p14:tracePt t="33719" x="3979863" y="5256213"/>
          <p14:tracePt t="33734" x="3967163" y="5256213"/>
          <p14:tracePt t="33744" x="3941763" y="5268913"/>
          <p14:tracePt t="33758" x="3929063" y="5268913"/>
          <p14:tracePt t="33770" x="3905250" y="5281613"/>
          <p14:tracePt t="33785" x="3892550" y="5281613"/>
          <p14:tracePt t="33794" x="3879850" y="5281613"/>
          <p14:tracePt t="33976" x="3892550" y="5281613"/>
          <p14:tracePt t="33996" x="3905250" y="5281613"/>
          <p14:tracePt t="34014" x="3916363" y="5281613"/>
          <p14:tracePt t="34016" x="3929063" y="5281613"/>
          <p14:tracePt t="34036" x="3941763" y="5281613"/>
          <p14:tracePt t="34052" x="3954463" y="5281613"/>
          <p14:tracePt t="34055" x="3967163" y="5281613"/>
          <p14:tracePt t="34065" x="3979863" y="5281613"/>
          <p14:tracePt t="34075" x="3992563" y="5281613"/>
          <p14:tracePt t="34081" x="3992563" y="5268913"/>
          <p14:tracePt t="34092" x="4017963" y="5268913"/>
          <p14:tracePt t="34095" x="4029075" y="5268913"/>
          <p14:tracePt t="34105" x="4041775" y="5256213"/>
          <p14:tracePt t="34118" x="4067175" y="5256213"/>
          <p14:tracePt t="34122" x="4092575" y="5256213"/>
          <p14:tracePt t="34132" x="4117975" y="5256213"/>
          <p14:tracePt t="34138" x="4141788" y="5256213"/>
          <p14:tracePt t="34148" x="4167188" y="5243513"/>
          <p14:tracePt t="34158" x="4192588" y="5243513"/>
          <p14:tracePt t="34162" x="4217988" y="5243513"/>
          <p14:tracePt t="34171" x="4254500" y="5243513"/>
          <p14:tracePt t="34178" x="4292600" y="5243513"/>
          <p14:tracePt t="34188" x="4318000" y="5243513"/>
          <p14:tracePt t="34198" x="4341813" y="5243513"/>
          <p14:tracePt t="34202" x="4354513" y="5243513"/>
          <p14:tracePt t="34212" x="4367213" y="5243513"/>
          <p14:tracePt t="34219" x="4379913" y="5243513"/>
          <p14:tracePt t="34228" x="4392613" y="5243513"/>
          <p14:tracePt t="34244" x="4405313" y="5243513"/>
          <p14:tracePt t="34255" x="4418013" y="5243513"/>
          <p14:tracePt t="34268" x="4430713" y="5243513"/>
          <p14:tracePt t="34279" x="4443413" y="5243513"/>
          <p14:tracePt t="34294" x="4454525" y="5243513"/>
          <p14:tracePt t="34298" x="4479925" y="5243513"/>
          <p14:tracePt t="34310" x="4492625" y="5243513"/>
          <p14:tracePt t="34318" x="4505325" y="5243513"/>
          <p14:tracePt t="34324" x="4518025" y="5256213"/>
          <p14:tracePt t="34334" x="4543425" y="5256213"/>
          <p14:tracePt t="34339" x="4554538" y="5256213"/>
          <p14:tracePt t="34350" x="4579938" y="5256213"/>
          <p14:tracePt t="34364" x="4592638" y="5256213"/>
          <p14:tracePt t="34374" x="4605338" y="5256213"/>
          <p14:tracePt t="34380" x="4605338" y="5268913"/>
          <p14:tracePt t="34390" x="4618038" y="5268913"/>
          <p14:tracePt t="34400" x="4630738" y="5268913"/>
          <p14:tracePt t="34406" x="4643438" y="5268913"/>
          <p14:tracePt t="34427" x="4667250" y="5268913"/>
          <p14:tracePt t="34430" x="4679950" y="5268913"/>
          <p14:tracePt t="34436" x="4692650" y="5281613"/>
          <p14:tracePt t="34446" x="4718050" y="5281613"/>
          <p14:tracePt t="34456" x="4730750" y="5281613"/>
          <p14:tracePt t="34460" x="4743450" y="5281613"/>
          <p14:tracePt t="34472" x="4756150" y="5281613"/>
          <p14:tracePt t="34476" x="4768850" y="5281613"/>
          <p14:tracePt t="34488" x="4779963" y="5281613"/>
          <p14:tracePt t="34496" x="4792663" y="5281613"/>
          <p14:tracePt t="34512" x="4805363" y="5281613"/>
          <p14:tracePt t="34516" x="4818063" y="5281613"/>
          <p14:tracePt t="34526" x="4843463" y="5281613"/>
          <p14:tracePt t="34537" x="4856163" y="5281613"/>
          <p14:tracePt t="34544" x="4879975" y="5294313"/>
          <p14:tracePt t="34553" x="4905375" y="5294313"/>
          <p14:tracePt t="34556" x="4930775" y="5294313"/>
          <p14:tracePt t="34566" x="4956175" y="5305425"/>
          <p14:tracePt t="34576" x="5005388" y="5318125"/>
          <p14:tracePt t="34581" x="5092700" y="5330825"/>
          <p14:tracePt t="34592" x="5118100" y="5330825"/>
          <p14:tracePt t="34598" x="5143500" y="5330825"/>
          <p14:tracePt t="34608" x="5181600" y="5343525"/>
          <p14:tracePt t="34618" x="5205413" y="5343525"/>
          <p14:tracePt t="34622" x="5230813" y="5343525"/>
          <p14:tracePt t="34633" x="5243513" y="5343525"/>
          <p14:tracePt t="34638" x="5256213" y="5343525"/>
          <p14:tracePt t="34648" x="5281613" y="5343525"/>
          <p14:tracePt t="34658" x="5294313" y="5343525"/>
          <p14:tracePt t="34662" x="5305425" y="5343525"/>
          <p14:tracePt t="34672" x="5318125" y="5343525"/>
          <p14:tracePt t="34678" x="5330825" y="5343525"/>
          <p14:tracePt t="34688" x="5343525" y="5343525"/>
          <p14:tracePt t="34698" x="5368925" y="5356225"/>
          <p14:tracePt t="34714" x="5381625" y="5356225"/>
          <p14:tracePt t="34718" x="5394325" y="5356225"/>
          <p14:tracePt t="34728" x="5407025" y="5356225"/>
          <p14:tracePt t="34734" x="5430838" y="5356225"/>
          <p14:tracePt t="34744" x="5443538" y="5356225"/>
          <p14:tracePt t="34754" x="5468938" y="5356225"/>
          <p14:tracePt t="34760" x="5494338" y="5356225"/>
          <p14:tracePt t="34770" x="5518150" y="5356225"/>
          <p14:tracePt t="34774" x="5556250" y="5368925"/>
          <p14:tracePt t="34784" x="5581650" y="5368925"/>
          <p14:tracePt t="34794" x="5619750" y="5368925"/>
          <p14:tracePt t="34800" x="5630863" y="5368925"/>
          <p14:tracePt t="34810" x="5656263" y="5381625"/>
          <p14:tracePt t="34816" x="5681663" y="5394325"/>
          <p14:tracePt t="34826" x="5707063" y="5394325"/>
          <p14:tracePt t="34838" x="5719763" y="5394325"/>
          <p14:tracePt t="34840" x="5732463" y="5394325"/>
          <p14:tracePt t="34849" x="5756275" y="5407025"/>
          <p14:tracePt t="34855" x="5768975" y="5407025"/>
          <p14:tracePt t="34866" x="5781675" y="5418138"/>
          <p14:tracePt t="34876" x="5794375" y="5418138"/>
          <p14:tracePt t="34881" x="5807075" y="5418138"/>
          <p14:tracePt t="34890" x="5819775" y="5418138"/>
          <p14:tracePt t="34897" x="5832475" y="5418138"/>
          <p14:tracePt t="34906" x="5843588" y="5418138"/>
          <p14:tracePt t="34916" x="5856288" y="5418138"/>
          <p14:tracePt t="34920" x="5868988" y="5418138"/>
          <p14:tracePt t="34932" x="5881688" y="5418138"/>
          <p14:tracePt t="34936" x="5894388" y="5418138"/>
          <p14:tracePt t="34956" x="5907088" y="5418138"/>
          <p14:tracePt t="34972" x="5919788" y="5418138"/>
          <p14:tracePt t="34976" x="5932488" y="5418138"/>
          <p14:tracePt t="35218" x="5919788" y="5418138"/>
          <p14:tracePt t="35238" x="5907088" y="5418138"/>
          <p14:tracePt t="35699" x="5894388" y="5418138"/>
          <p14:tracePt t="35860" x="5894388" y="5407025"/>
          <p14:tracePt t="35864" x="5894388" y="5394325"/>
          <p14:tracePt t="35871" x="5894388" y="5381625"/>
          <p14:tracePt t="35892" x="5894388" y="5356225"/>
          <p14:tracePt t="35897" x="5907088" y="5343525"/>
          <p14:tracePt t="35908" x="5907088" y="5330825"/>
          <p14:tracePt t="35912" x="5919788" y="5318125"/>
          <p14:tracePt t="35921" x="5919788" y="5305425"/>
          <p14:tracePt t="35932" x="5932488" y="5281613"/>
          <p14:tracePt t="35942" x="5956300" y="5256213"/>
          <p14:tracePt t="35948" x="5969000" y="5230813"/>
          <p14:tracePt t="35953" x="5981700" y="5194300"/>
          <p14:tracePt t="35965" x="5994400" y="5168900"/>
          <p14:tracePt t="35974" x="6007100" y="5143500"/>
          <p14:tracePt t="35978" x="6019800" y="5118100"/>
          <p14:tracePt t="35988" x="6019800" y="5105400"/>
          <p14:tracePt t="35994" x="6019800" y="5081588"/>
          <p14:tracePt t="36004" x="6032500" y="5056188"/>
          <p14:tracePt t="36014" x="6045200" y="5043488"/>
          <p14:tracePt t="36018" x="6045200" y="5018088"/>
          <p14:tracePt t="36035" x="6045200" y="5005388"/>
          <p14:tracePt t="36044" x="6056313" y="4981575"/>
          <p14:tracePt t="36053" x="6056313" y="4968875"/>
          <p14:tracePt t="36058" x="6069013" y="4956175"/>
          <p14:tracePt t="36074" x="6069013" y="4943475"/>
          <p14:tracePt t="36084" x="6069013" y="4918075"/>
          <p14:tracePt t="36102" x="6069013" y="4905375"/>
          <p14:tracePt t="36114" x="6069013" y="4892675"/>
          <p14:tracePt t="36135" x="6069013" y="4879975"/>
          <p14:tracePt t="36140" x="6069013" y="4868863"/>
          <p14:tracePt t="36164" x="6069013" y="4856163"/>
          <p14:tracePt t="36190" x="6069013" y="4843463"/>
          <p14:tracePt t="36205" x="6069013" y="4830763"/>
          <p14:tracePt t="36216" x="6069013" y="4818063"/>
          <p14:tracePt t="36220" x="6069013" y="4805363"/>
          <p14:tracePt t="36229" x="6069013" y="4792663"/>
          <p14:tracePt t="36235" x="6069013" y="4779963"/>
          <p14:tracePt t="36245" x="6056313" y="4756150"/>
          <p14:tracePt t="36255" x="6056313" y="4730750"/>
          <p14:tracePt t="36259" x="6056313" y="4705350"/>
          <p14:tracePt t="36269" x="6056313" y="4679950"/>
          <p14:tracePt t="36275" x="6056313" y="4656138"/>
          <p14:tracePt t="36285" x="6045200" y="4618038"/>
          <p14:tracePt t="36296" x="6045200" y="4592638"/>
          <p14:tracePt t="36300" x="6032500" y="4567238"/>
          <p14:tracePt t="36312" x="6032500" y="4543425"/>
          <p14:tracePt t="36316" x="6019800" y="4518025"/>
          <p14:tracePt t="36327" x="6019800" y="4479925"/>
          <p14:tracePt t="36340" x="6019800" y="4454525"/>
          <p14:tracePt t="36343" x="6019800" y="4430713"/>
          <p14:tracePt t="36353" x="6019800" y="4405313"/>
          <p14:tracePt t="36357" x="6019800" y="4379913"/>
          <p14:tracePt t="36367" x="6019800" y="4367213"/>
          <p14:tracePt t="36377" x="6019800" y="4354513"/>
          <p14:tracePt t="36383" x="6019800" y="4341813"/>
          <p14:tracePt t="36392" x="6019800" y="4330700"/>
          <p14:tracePt t="36416" x="6019800" y="4318000"/>
          <p14:tracePt t="36438" x="6007100" y="4305300"/>
          <p14:tracePt t="36520" x="6007100" y="4292600"/>
          <p14:tracePt t="36550" x="6007100" y="4279900"/>
          <p14:tracePt t="36916" x="5994400" y="4279900"/>
          <p14:tracePt t="37794" x="5994400" y="4267200"/>
          <p14:tracePt t="37799" x="5969000" y="4254500"/>
          <p14:tracePt t="37811" x="5969000" y="4230688"/>
          <p14:tracePt t="37820" x="5945188" y="4205288"/>
          <p14:tracePt t="37824" x="5932488" y="4167188"/>
          <p14:tracePt t="37834" x="5932488" y="4154488"/>
          <p14:tracePt t="37840" x="5932488" y="4129088"/>
          <p14:tracePt t="37850" x="5919788" y="4117975"/>
          <p14:tracePt t="37860" x="5907088" y="4079875"/>
          <p14:tracePt t="37865" x="5894388" y="4067175"/>
          <p14:tracePt t="37873" x="5881688" y="4041775"/>
          <p14:tracePt t="37882" x="5868988" y="4017963"/>
          <p14:tracePt t="37890" x="5868988" y="3992563"/>
          <p14:tracePt t="37899" x="5856288" y="3967163"/>
          <p14:tracePt t="37903" x="5843588" y="3929063"/>
          <p14:tracePt t="37914" x="5832475" y="3905250"/>
          <p14:tracePt t="37919" x="5832475" y="3867150"/>
          <p14:tracePt t="37930" x="5807075" y="3816350"/>
          <p14:tracePt t="37940" x="5794375" y="3767138"/>
          <p14:tracePt t="37945" x="5794375" y="3729038"/>
          <p14:tracePt t="37956" x="5768975" y="3692525"/>
          <p14:tracePt t="37961" x="5768975" y="3667125"/>
          <p14:tracePt t="37970" x="5756275" y="3629025"/>
          <p14:tracePt t="37981" x="5756275" y="3603625"/>
          <p14:tracePt t="37986" x="5743575" y="3579813"/>
          <p14:tracePt t="37997" x="5743575" y="3567113"/>
          <p14:tracePt t="38000" x="5743575" y="3554413"/>
          <p14:tracePt t="38010" x="5732463" y="3541713"/>
          <p14:tracePt t="38021" x="5732463" y="3529013"/>
          <p14:tracePt t="38036" x="5732463" y="3516313"/>
          <p14:tracePt t="38067" x="5732463" y="3503613"/>
          <p14:tracePt t="38077" x="5719763" y="3503613"/>
          <p14:tracePt t="38092" x="5719763" y="3490913"/>
          <p14:tracePt t="38106" x="5719763" y="3479800"/>
          <p14:tracePt t="38122" x="5707063" y="3454400"/>
          <p14:tracePt t="38142" x="5694363" y="3441700"/>
          <p14:tracePt t="38158" x="5681663" y="3429000"/>
          <p14:tracePt t="38164" x="5681663" y="3416300"/>
          <p14:tracePt t="38172" x="5681663" y="3403600"/>
          <p14:tracePt t="38183" x="5668963" y="3403600"/>
          <p14:tracePt t="38202" x="5656263" y="3403600"/>
          <p14:tracePt t="38212" x="5656263" y="3390900"/>
          <p14:tracePt t="38222" x="5643563" y="3390900"/>
          <p14:tracePt t="38229" x="5630863" y="3390900"/>
          <p14:tracePt t="38238" x="5619750" y="3390900"/>
          <p14:tracePt t="38242" x="5607050" y="3378200"/>
          <p14:tracePt t="38252" x="5581650" y="3378200"/>
          <p14:tracePt t="38262" x="5568950" y="3367088"/>
          <p14:tracePt t="38268" x="5543550" y="3367088"/>
          <p14:tracePt t="38278" x="5518150" y="3367088"/>
          <p14:tracePt t="38294" x="5507038" y="3354388"/>
          <p14:tracePt t="38374" x="5494338" y="3354388"/>
          <p14:tracePt t="38403" x="5481638" y="3354388"/>
          <p14:tracePt t="38414" x="5481638" y="3341688"/>
          <p14:tracePt t="38423" x="5468938" y="3341688"/>
          <p14:tracePt t="38430" x="5430838" y="3328988"/>
          <p14:tracePt t="38440" x="5407025" y="3328988"/>
          <p14:tracePt t="38444" x="5381625" y="3328988"/>
          <p14:tracePt t="38454" x="5330825" y="3328988"/>
          <p14:tracePt t="38465" x="5294313" y="3328988"/>
          <p14:tracePt t="38469" x="5243513" y="3328988"/>
          <p14:tracePt t="38480" x="5181600" y="3328988"/>
          <p14:tracePt t="38484" x="5118100" y="3316288"/>
          <p14:tracePt t="38493" x="5081588" y="3316288"/>
          <p14:tracePt t="38506" x="5043488" y="3316288"/>
          <p14:tracePt t="38510" x="5005388" y="3316288"/>
          <p14:tracePt t="38521" x="4968875" y="3316288"/>
          <p14:tracePt t="38526" x="4956175" y="3316288"/>
          <p14:tracePt t="38536" x="4943475" y="3316288"/>
          <p14:tracePt t="38548" x="4918075" y="3316288"/>
          <p14:tracePt t="38551" x="4905375" y="3328988"/>
          <p14:tracePt t="38560" x="4879975" y="3328988"/>
          <p14:tracePt t="38566" x="4856163" y="3341688"/>
          <p14:tracePt t="38576" x="4830763" y="3354388"/>
          <p14:tracePt t="38586" x="4792663" y="3367088"/>
          <p14:tracePt t="38590" x="4779963" y="3378200"/>
          <p14:tracePt t="38600" x="4743450" y="3403600"/>
          <p14:tracePt t="38606" x="4718050" y="3429000"/>
          <p14:tracePt t="38616" x="4692650" y="3441700"/>
          <p14:tracePt t="38626" x="4656138" y="3490913"/>
          <p14:tracePt t="38632" x="4643438" y="3503613"/>
          <p14:tracePt t="38642" x="4630738" y="3516313"/>
          <p14:tracePt t="38647" x="4605338" y="3541713"/>
          <p14:tracePt t="38656" x="4592638" y="3567113"/>
          <p14:tracePt t="38672" x="4567238" y="3603625"/>
          <p14:tracePt t="38682" x="4554538" y="3629025"/>
          <p14:tracePt t="38686" x="4543425" y="3654425"/>
          <p14:tracePt t="38698" x="4518025" y="3692525"/>
          <p14:tracePt t="38706" x="4518025" y="3729038"/>
          <p14:tracePt t="38712" x="4492625" y="3767138"/>
          <p14:tracePt t="38722" x="4467225" y="3803650"/>
          <p14:tracePt t="38727" x="4430713" y="3867150"/>
          <p14:tracePt t="38738" x="4418013" y="3905250"/>
          <p14:tracePt t="38748" x="4405313" y="3954463"/>
          <p14:tracePt t="38751" x="4392613" y="3992563"/>
          <p14:tracePt t="38762" x="4392613" y="4029075"/>
          <p14:tracePt t="38768" x="4392613" y="4067175"/>
          <p14:tracePt t="38779" x="4392613" y="4079875"/>
          <p14:tracePt t="38788" x="4392613" y="4092575"/>
          <p14:tracePt t="38792" x="4392613" y="4105275"/>
          <p14:tracePt t="38802" x="4392613" y="4117975"/>
          <p14:tracePt t="38818" x="4392613" y="4141788"/>
          <p14:tracePt t="38829" x="4405313" y="4154488"/>
          <p14:tracePt t="38832" x="4405313" y="4167188"/>
          <p14:tracePt t="38842" x="4405313" y="4179888"/>
          <p14:tracePt t="38849" x="4405313" y="4192588"/>
          <p14:tracePt t="38858" x="4418013" y="4217988"/>
          <p14:tracePt t="38881" x="4418013" y="4254500"/>
          <p14:tracePt t="38883" x="4430713" y="4292600"/>
          <p14:tracePt t="38887" x="4454525" y="4318000"/>
          <p14:tracePt t="38897" x="4454525" y="4354513"/>
          <p14:tracePt t="38908" x="4467225" y="4379913"/>
          <p14:tracePt t="38914" x="4505325" y="4418013"/>
          <p14:tracePt t="38924" x="4505325" y="4454525"/>
          <p14:tracePt t="38928" x="4518025" y="4479925"/>
          <p14:tracePt t="38938" x="4543425" y="4505325"/>
          <p14:tracePt t="38948" x="4543425" y="4530725"/>
          <p14:tracePt t="38954" x="4567238" y="4543425"/>
          <p14:tracePt t="38964" x="4579938" y="4554538"/>
          <p14:tracePt t="38974" x="4592638" y="4567238"/>
          <p14:tracePt t="38981" x="4605338" y="4592638"/>
          <p14:tracePt t="38990" x="4630738" y="4605338"/>
          <p14:tracePt t="38994" x="4656138" y="4618038"/>
          <p14:tracePt t="39004" x="4667250" y="4630738"/>
          <p14:tracePt t="39010" x="4692650" y="4630738"/>
          <p14:tracePt t="39020" x="4730750" y="4643438"/>
          <p14:tracePt t="39030" x="4768850" y="4643438"/>
          <p14:tracePt t="39034" x="4792663" y="4643438"/>
          <p14:tracePt t="39044" x="4805363" y="4643438"/>
          <p14:tracePt t="39050" x="4830763" y="4643438"/>
          <p14:tracePt t="39060" x="4856163" y="4643438"/>
          <p14:tracePt t="39070" x="4879975" y="4643438"/>
          <p14:tracePt t="39076" x="4918075" y="4643438"/>
          <p14:tracePt t="39086" x="4930775" y="4643438"/>
          <p14:tracePt t="39090" x="4956175" y="4643438"/>
          <p14:tracePt t="39100" x="4992688" y="4643438"/>
          <p14:tracePt t="39113" x="5030788" y="4643438"/>
          <p14:tracePt t="39117" x="5068888" y="4630738"/>
          <p14:tracePt t="39126" x="5118100" y="4618038"/>
          <p14:tracePt t="39131" x="5181600" y="4605338"/>
          <p14:tracePt t="39141" x="5230813" y="4592638"/>
          <p14:tracePt t="39150" x="5294313" y="4579938"/>
          <p14:tracePt t="39156" x="5343525" y="4579938"/>
          <p14:tracePt t="39166" x="5381625" y="4554538"/>
          <p14:tracePt t="39171" x="5418138" y="4530725"/>
          <p14:tracePt t="39181" x="5468938" y="4505325"/>
          <p14:tracePt t="39192" x="5507038" y="4467225"/>
          <p14:tracePt t="39197" x="5556250" y="4418013"/>
          <p14:tracePt t="39206" x="5594350" y="4379913"/>
          <p14:tracePt t="39213" x="5656263" y="4292600"/>
          <p14:tracePt t="39222" x="5681663" y="4241800"/>
          <p14:tracePt t="39233" x="5681663" y="4205288"/>
          <p14:tracePt t="39235" x="5694363" y="4154488"/>
          <p14:tracePt t="39246" x="5707063" y="4117975"/>
          <p14:tracePt t="39251" x="5719763" y="4054475"/>
          <p14:tracePt t="39264" x="5719763" y="4017963"/>
          <p14:tracePt t="39273" x="5719763" y="3992563"/>
          <p14:tracePt t="39282" x="5719763" y="3967163"/>
          <p14:tracePt t="39286" x="5719763" y="3941763"/>
          <p14:tracePt t="39293" x="5719763" y="3929063"/>
          <p14:tracePt t="39302" x="5719763" y="3916363"/>
          <p14:tracePt t="39313" x="5719763" y="3905250"/>
          <p14:tracePt t="39319" x="5719763" y="3892550"/>
          <p14:tracePt t="39329" x="5719763" y="3879850"/>
          <p14:tracePt t="39332" x="5719763" y="3867150"/>
          <p14:tracePt t="39342" x="5719763" y="3854450"/>
          <p14:tracePt t="39358" x="5719763" y="3841750"/>
          <p14:tracePt t="39368" x="5694363" y="3829050"/>
          <p14:tracePt t="39372" x="5694363" y="3803650"/>
          <p14:tracePt t="39382" x="5668963" y="3803650"/>
          <p14:tracePt t="39392" x="5668963" y="3792538"/>
          <p14:tracePt t="39398" x="5643563" y="3779838"/>
          <p14:tracePt t="39409" x="5619750" y="3754438"/>
          <p14:tracePt t="39413" x="5594350" y="3741738"/>
          <p14:tracePt t="39422" x="5556250" y="3729038"/>
          <p14:tracePt t="39434" x="5518150" y="3716338"/>
          <p14:tracePt t="39438" x="5494338" y="3692525"/>
          <p14:tracePt t="39448" x="5456238" y="3679825"/>
          <p14:tracePt t="39454" x="5407025" y="3667125"/>
          <p14:tracePt t="39464" x="5356225" y="3654425"/>
          <p14:tracePt t="39473" x="5318125" y="3629025"/>
          <p14:tracePt t="39478" x="5281613" y="3629025"/>
          <p14:tracePt t="39487" x="5243513" y="3616325"/>
          <p14:tracePt t="39495" x="5205413" y="3616325"/>
          <p14:tracePt t="39504" x="5181600" y="3616325"/>
          <p14:tracePt t="39513" x="5168900" y="3616325"/>
          <p14:tracePt t="39517" x="5156200" y="3616325"/>
          <p14:tracePt t="39528" x="5130800" y="3616325"/>
          <p14:tracePt t="39534" x="5118100" y="3616325"/>
          <p14:tracePt t="39545" x="5105400" y="3616325"/>
          <p14:tracePt t="39553" x="5081588" y="3629025"/>
          <p14:tracePt t="39560" x="5056188" y="3629025"/>
          <p14:tracePt t="39570" x="5030788" y="3641725"/>
          <p14:tracePt t="39574" x="5005388" y="3654425"/>
          <p14:tracePt t="39583" x="4981575" y="3679825"/>
          <p14:tracePt t="39595" x="4943475" y="3692525"/>
          <p14:tracePt t="39600" x="4930775" y="3703638"/>
          <p14:tracePt t="39612" x="4905375" y="3729038"/>
          <p14:tracePt t="39615" x="4879975" y="3741738"/>
          <p14:tracePt t="39624" x="4856163" y="3767138"/>
          <p14:tracePt t="39634" x="4843463" y="3779838"/>
          <p14:tracePt t="39641" x="4830763" y="3803650"/>
          <p14:tracePt t="39651" x="4818063" y="3829050"/>
          <p14:tracePt t="39655" x="4792663" y="3854450"/>
          <p14:tracePt t="39666" x="4792663" y="3879850"/>
          <p14:tracePt t="39678" x="4768850" y="3905250"/>
          <p14:tracePt t="39680" x="4768850" y="3941763"/>
          <p14:tracePt t="39691" x="4768850" y="3967163"/>
          <p14:tracePt t="39696" x="4768850" y="3992563"/>
          <p14:tracePt t="39706" x="4756150" y="4017963"/>
          <p14:tracePt t="39716" x="4743450" y="4041775"/>
          <p14:tracePt t="39721" x="4730750" y="4079875"/>
          <p14:tracePt t="39734" x="4730750" y="4105275"/>
          <p14:tracePt t="39736" x="4730750" y="4129088"/>
          <p14:tracePt t="39746" x="4730750" y="4154488"/>
          <p14:tracePt t="39756" x="4730750" y="4167188"/>
          <p14:tracePt t="39764" x="4730750" y="4192588"/>
          <p14:tracePt t="39772" x="4718050" y="4205288"/>
          <p14:tracePt t="39777" x="4718050" y="4230688"/>
          <p14:tracePt t="39786" x="4718050" y="4241800"/>
          <p14:tracePt t="39797" x="4718050" y="4279900"/>
          <p14:tracePt t="39802" x="4718050" y="4305300"/>
          <p14:tracePt t="39813" x="4718050" y="4341813"/>
          <p14:tracePt t="39816" x="4718050" y="4367213"/>
          <p14:tracePt t="39827" x="4718050" y="4392613"/>
          <p14:tracePt t="39836" x="4718050" y="4418013"/>
          <p14:tracePt t="39842" x="4730750" y="4454525"/>
          <p14:tracePt t="39852" x="4730750" y="4479925"/>
          <p14:tracePt t="39856" x="4743450" y="4518025"/>
          <p14:tracePt t="39879" x="4779963" y="4579938"/>
          <p14:tracePt t="39888" x="4805363" y="4605338"/>
          <p14:tracePt t="39891" x="4818063" y="4643438"/>
          <p14:tracePt t="39897" x="4843463" y="4667250"/>
          <p14:tracePt t="39908" x="4856163" y="4679950"/>
          <p14:tracePt t="39918" x="4868863" y="4705350"/>
          <p14:tracePt t="39922" x="4879975" y="4718050"/>
          <p14:tracePt t="39931" x="4892675" y="4718050"/>
          <p14:tracePt t="39938" x="4892675" y="4730750"/>
          <p14:tracePt t="39948" x="4905375" y="4730750"/>
          <p14:tracePt t="39961" x="4930775" y="4730750"/>
          <p14:tracePt t="39978" x="4956175" y="4730750"/>
          <p14:tracePt t="39988" x="4981575" y="4730750"/>
          <p14:tracePt t="39998" x="5030788" y="4730750"/>
          <p14:tracePt t="40004" x="5081588" y="4718050"/>
          <p14:tracePt t="40014" x="5168900" y="4705350"/>
          <p14:tracePt t="40018" x="5243513" y="4692650"/>
          <p14:tracePt t="40031" x="5318125" y="4679950"/>
          <p14:tracePt t="40038" x="5418138" y="4656138"/>
          <p14:tracePt t="40046" x="5518150" y="4630738"/>
          <p14:tracePt t="40054" x="5607050" y="4618038"/>
          <p14:tracePt t="40060" x="5694363" y="4592638"/>
          <p14:tracePt t="40068" x="5756275" y="4579938"/>
          <p14:tracePt t="40078" x="5832475" y="4567238"/>
          <p14:tracePt t="40084" x="5868988" y="4543425"/>
          <p14:tracePt t="40096" x="5894388" y="4530725"/>
          <p14:tracePt t="40098" x="5907088" y="4518025"/>
          <p14:tracePt t="40108" x="5919788" y="4505325"/>
          <p14:tracePt t="40120" x="5919788" y="4467225"/>
          <p14:tracePt t="40124" x="5932488" y="4430713"/>
          <p14:tracePt t="40134" x="5932488" y="4405313"/>
          <p14:tracePt t="40140" x="5932488" y="4367213"/>
          <p14:tracePt t="40150" x="5932488" y="4330700"/>
          <p14:tracePt t="40161" x="5932488" y="4279900"/>
          <p14:tracePt t="40164" x="5932488" y="4254500"/>
          <p14:tracePt t="40177" x="5932488" y="4217988"/>
          <p14:tracePt t="40181" x="5932488" y="4179888"/>
          <p14:tracePt t="40191" x="5932488" y="4154488"/>
          <p14:tracePt t="40200" x="5932488" y="4129088"/>
          <p14:tracePt t="40206" x="5932488" y="4117975"/>
          <p14:tracePt t="40214" x="5932488" y="4092575"/>
          <p14:tracePt t="40220" x="5932488" y="4079875"/>
          <p14:tracePt t="40230" x="5932488" y="4067175"/>
          <p14:tracePt t="40240" x="5932488" y="4054475"/>
          <p14:tracePt t="40247" x="5932488" y="4029075"/>
          <p14:tracePt t="40256" x="5919788" y="4005263"/>
          <p14:tracePt t="40263" x="5907088" y="3979863"/>
          <p14:tracePt t="40270" x="5894388" y="3941763"/>
          <p14:tracePt t="40280" x="5868988" y="3892550"/>
          <p14:tracePt t="40288" x="5856288" y="3867150"/>
          <p14:tracePt t="40295" x="5832475" y="3841750"/>
          <p14:tracePt t="40304" x="5807075" y="3816350"/>
          <p14:tracePt t="40308" x="5781675" y="3779838"/>
          <p14:tracePt t="40318" x="5756275" y="3754438"/>
          <p14:tracePt t="40328" x="5743575" y="3741738"/>
          <p14:tracePt t="40334" x="5732463" y="3703638"/>
          <p14:tracePt t="40345" x="5707063" y="3692525"/>
          <p14:tracePt t="40353" x="5694363" y="3679825"/>
          <p14:tracePt t="40362" x="5681663" y="3667125"/>
          <p14:tracePt t="40371" x="5643563" y="3641725"/>
          <p14:tracePt t="40374" x="5630863" y="3629025"/>
          <p14:tracePt t="40385" x="5619750" y="3616325"/>
          <p14:tracePt t="40391" x="5594350" y="3616325"/>
          <p14:tracePt t="40400" x="5581650" y="3603625"/>
          <p14:tracePt t="40415" x="5543550" y="3579813"/>
          <p14:tracePt t="40424" x="5518150" y="3579813"/>
          <p14:tracePt t="40430" x="5494338" y="3554413"/>
          <p14:tracePt t="40440" x="5456238" y="3554413"/>
          <p14:tracePt t="40450" x="5418138" y="3554413"/>
          <p14:tracePt t="40454" x="5381625" y="3541713"/>
          <p14:tracePt t="40466" x="5330825" y="3541713"/>
          <p14:tracePt t="40470" x="5305425" y="3541713"/>
          <p14:tracePt t="40480" x="5281613" y="3529013"/>
          <p14:tracePt t="40496" x="5230813" y="3529013"/>
          <p14:tracePt t="40506" x="5194300" y="3529013"/>
          <p14:tracePt t="40511" x="5181600" y="3529013"/>
          <p14:tracePt t="40520" x="5156200" y="3529013"/>
          <p14:tracePt t="40530" x="5143500" y="3554413"/>
          <p14:tracePt t="40535" x="5118100" y="3567113"/>
          <p14:tracePt t="40545" x="5092700" y="3579813"/>
          <p14:tracePt t="40549" x="5056188" y="3603625"/>
          <p14:tracePt t="40560" x="5018088" y="3616325"/>
          <p14:tracePt t="40570" x="4968875" y="3641725"/>
          <p14:tracePt t="40576" x="4930775" y="3679825"/>
          <p14:tracePt t="40586" x="4879975" y="3703638"/>
          <p14:tracePt t="40592" x="4843463" y="3729038"/>
          <p14:tracePt t="40604" x="4805363" y="3754438"/>
          <p14:tracePt t="40608" x="4768850" y="3779838"/>
          <p14:tracePt t="40618" x="4730750" y="3803650"/>
          <p14:tracePt t="40624" x="4718050" y="3841750"/>
          <p14:tracePt t="40634" x="4679950" y="3867150"/>
          <p14:tracePt t="40644" x="4643438" y="3916363"/>
          <p14:tracePt t="40648" x="4579938" y="3992563"/>
          <p14:tracePt t="40660" x="4554538" y="4029075"/>
          <p14:tracePt t="40664" x="4530725" y="4054475"/>
          <p14:tracePt t="40673" x="4518025" y="4079875"/>
          <p14:tracePt t="40684" x="4505325" y="4105275"/>
          <p14:tracePt t="40688" x="4505325" y="4117975"/>
          <p14:tracePt t="40700" x="4505325" y="4129088"/>
          <p14:tracePt t="40705" x="4492625" y="4154488"/>
          <p14:tracePt t="40714" x="4479925" y="4167188"/>
          <p14:tracePt t="40724" x="4479925" y="4179888"/>
          <p14:tracePt t="40730" x="4479925" y="4205288"/>
          <p14:tracePt t="40744" x="4479925" y="4230688"/>
          <p14:tracePt t="40754" x="4479925" y="4241800"/>
          <p14:tracePt t="40765" x="4479925" y="4267200"/>
          <p14:tracePt t="40770" x="4479925" y="4292600"/>
          <p14:tracePt t="40780" x="4479925" y="4305300"/>
          <p14:tracePt t="40784" x="4479925" y="4341813"/>
          <p14:tracePt t="40800" x="4479925" y="4367213"/>
          <p14:tracePt t="40804" x="4479925" y="4405313"/>
          <p14:tracePt t="40811" x="4479925" y="4430713"/>
          <p14:tracePt t="40820" x="4479925" y="4454525"/>
          <p14:tracePt t="40827" x="4479925" y="4479925"/>
          <p14:tracePt t="40836" x="4479925" y="4505325"/>
          <p14:tracePt t="40846" x="4479925" y="4530725"/>
          <p14:tracePt t="40850" x="4479925" y="4567238"/>
          <p14:tracePt t="40861" x="4479925" y="4592638"/>
          <p14:tracePt t="40866" x="4492625" y="4605338"/>
          <p14:tracePt t="40881" x="4505325" y="4630738"/>
          <p14:tracePt t="40886" x="4505325" y="4656138"/>
          <p14:tracePt t="40889" x="4518025" y="4679950"/>
          <p14:tracePt t="40899" x="4530725" y="4692650"/>
          <p14:tracePt t="40906" x="4530725" y="4718050"/>
          <p14:tracePt t="40916" x="4543425" y="4743450"/>
          <p14:tracePt t="40926" x="4567238" y="4756150"/>
          <p14:tracePt t="40931" x="4567238" y="4768850"/>
          <p14:tracePt t="40943" x="4579938" y="4779963"/>
          <p14:tracePt t="40945" x="4592638" y="4792663"/>
          <p14:tracePt t="40956" x="4605338" y="4805363"/>
          <p14:tracePt t="40966" x="4630738" y="4818063"/>
          <p14:tracePt t="40982" x="4656138" y="4830763"/>
          <p14:tracePt t="40986" x="4667250" y="4843463"/>
          <p14:tracePt t="40996" x="4679950" y="4843463"/>
          <p14:tracePt t="41005" x="4692650" y="4843463"/>
          <p14:tracePt t="41012" x="4705350" y="4856163"/>
          <p14:tracePt t="41021" x="4718050" y="4856163"/>
          <p14:tracePt t="41026" x="4756150" y="4868863"/>
          <p14:tracePt t="41037" x="4768850" y="4868863"/>
          <p14:tracePt t="41048" x="4792663" y="4868863"/>
          <p14:tracePt t="41052" x="4818063" y="4868863"/>
          <p14:tracePt t="41061" x="4843463" y="4879975"/>
          <p14:tracePt t="41067" x="4879975" y="4879975"/>
          <p14:tracePt t="41077" x="4905375" y="4892675"/>
          <p14:tracePt t="41087" x="4930775" y="4892675"/>
          <p14:tracePt t="41093" x="4968875" y="4892675"/>
          <p14:tracePt t="41101" x="4981575" y="4892675"/>
          <p14:tracePt t="41108" x="5005388" y="4892675"/>
          <p14:tracePt t="41118" x="5030788" y="4892675"/>
          <p14:tracePt t="41127" x="5043488" y="4892675"/>
          <p14:tracePt t="41131" x="5056188" y="4892675"/>
          <p14:tracePt t="41142" x="5081588" y="4892675"/>
          <p14:tracePt t="41148" x="5105400" y="4892675"/>
          <p14:tracePt t="41159" x="5118100" y="4892675"/>
          <p14:tracePt t="41168" x="5130800" y="4892675"/>
          <p14:tracePt t="41174" x="5156200" y="4879975"/>
          <p14:tracePt t="41184" x="5194300" y="4868863"/>
          <p14:tracePt t="41189" x="5205413" y="4856163"/>
          <p14:tracePt t="41199" x="5230813" y="4856163"/>
          <p14:tracePt t="41213" x="5268913" y="4818063"/>
          <p14:tracePt t="41215" x="5294313" y="4805363"/>
          <p14:tracePt t="41225" x="5318125" y="4779963"/>
          <p14:tracePt t="41229" x="5368925" y="4743450"/>
          <p14:tracePt t="41239" x="5381625" y="4718050"/>
          <p14:tracePt t="41249" x="5407025" y="4679950"/>
          <p14:tracePt t="41255" x="5443538" y="4667250"/>
          <p14:tracePt t="41266" x="5468938" y="4643438"/>
          <p14:tracePt t="41269" x="5494338" y="4592638"/>
          <p14:tracePt t="41281" x="5530850" y="4579938"/>
          <p14:tracePt t="41291" x="5543550" y="4530725"/>
          <p14:tracePt t="41298" x="5568950" y="4505325"/>
          <p14:tracePt t="41304" x="5594350" y="4467225"/>
          <p14:tracePt t="41312" x="5619750" y="4443413"/>
          <p14:tracePt t="41320" x="5630863" y="4418013"/>
          <p14:tracePt t="41334" x="5630863" y="4392613"/>
          <p14:tracePt t="41350" x="5630863" y="4379913"/>
          <p14:tracePt t="41360" x="5630863" y="4354513"/>
          <p14:tracePt t="41370" x="5630863" y="4330700"/>
          <p14:tracePt t="41375" x="5630863" y="4305300"/>
          <p14:tracePt t="41385" x="5630863" y="4254500"/>
          <p14:tracePt t="41391" x="5630863" y="4217988"/>
          <p14:tracePt t="41406" x="5630863" y="4179888"/>
          <p14:tracePt t="41410" x="5630863" y="4129088"/>
          <p14:tracePt t="41416" x="5630863" y="4067175"/>
          <p14:tracePt t="41427" x="5619750" y="3992563"/>
          <p14:tracePt t="41430" x="5607050" y="3916363"/>
          <p14:tracePt t="41444" x="5594350" y="3867150"/>
          <p14:tracePt t="41449" x="5581650" y="3841750"/>
          <p14:tracePt t="41456" x="5581650" y="3803650"/>
          <p14:tracePt t="41466" x="5581650" y="3779838"/>
          <p14:tracePt t="41470" x="5568950" y="3754438"/>
          <p14:tracePt t="41480" x="5568950" y="3729038"/>
          <p14:tracePt t="41491" x="5556250" y="3729038"/>
          <p14:tracePt t="41496" x="5556250" y="3716338"/>
          <p14:tracePt t="41512" x="5556250" y="3703638"/>
          <p14:tracePt t="41532" x="5543550" y="3692525"/>
          <p14:tracePt t="41546" x="5543550" y="3679825"/>
          <p14:tracePt t="41552" x="5530850" y="3679825"/>
          <p14:tracePt t="41562" x="5518150" y="3667125"/>
          <p14:tracePt t="41572" x="5494338" y="3654425"/>
          <p14:tracePt t="41576" x="5481638" y="3641725"/>
          <p14:tracePt t="41586" x="5443538" y="3629025"/>
          <p14:tracePt t="41592" x="5418138" y="3616325"/>
          <p14:tracePt t="41602" x="5394325" y="3603625"/>
          <p14:tracePt t="41611" x="5356225" y="3603625"/>
          <p14:tracePt t="41618" x="5330825" y="3590925"/>
          <p14:tracePt t="41627" x="5305425" y="3590925"/>
          <p14:tracePt t="41632" x="5281613" y="3590925"/>
          <p14:tracePt t="41642" x="5268913" y="3590925"/>
          <p14:tracePt t="41652" x="5243513" y="3590925"/>
          <p14:tracePt t="41658" x="5218113" y="3590925"/>
          <p14:tracePt t="41667" x="5205413" y="3590925"/>
          <p14:tracePt t="41672" x="5168900" y="3603625"/>
          <p14:tracePt t="41681" x="5156200" y="3603625"/>
          <p14:tracePt t="41692" x="5130800" y="3616325"/>
          <p14:tracePt t="41698" x="5105400" y="3641725"/>
          <p14:tracePt t="41708" x="5081588" y="3654425"/>
          <p14:tracePt t="41711" x="5056188" y="3667125"/>
          <p14:tracePt t="41722" x="5043488" y="3679825"/>
          <p14:tracePt t="41734" x="4992688" y="3703638"/>
          <p14:tracePt t="41748" x="4968875" y="3729038"/>
          <p14:tracePt t="41754" x="4943475" y="3754438"/>
          <p14:tracePt t="41765" x="4930775" y="3754438"/>
          <p14:tracePt t="41774" x="4918075" y="3792538"/>
          <p14:tracePt t="41778" x="4892675" y="3816350"/>
          <p14:tracePt t="41788" x="4879975" y="3841750"/>
          <p14:tracePt t="41795" x="4856163" y="3867150"/>
          <p14:tracePt t="41804" x="4843463" y="3892550"/>
          <p14:tracePt t="41814" x="4830763" y="3916363"/>
          <p14:tracePt t="41818" x="4792663" y="3954463"/>
          <p14:tracePt t="41828" x="4779963" y="3992563"/>
          <p14:tracePt t="41834" x="4756150" y="4029075"/>
          <p14:tracePt t="41844" x="4743450" y="4079875"/>
          <p14:tracePt t="41855" x="4718050" y="4117975"/>
          <p14:tracePt t="41860" x="4705350" y="4167188"/>
          <p14:tracePt t="41870" x="4692650" y="4217988"/>
          <p14:tracePt t="41878" x="4692650" y="4241800"/>
          <p14:tracePt t="41883" x="4679950" y="4305300"/>
          <p14:tracePt t="41893" x="4667250" y="4341813"/>
          <p14:tracePt t="41900" x="4656138" y="4379913"/>
          <p14:tracePt t="41910" x="4656138" y="4418013"/>
          <p14:tracePt t="41914" x="4643438" y="4454525"/>
          <p14:tracePt t="41925" x="4643438" y="4492625"/>
          <p14:tracePt t="41934" x="4643438" y="4518025"/>
          <p14:tracePt t="41942" x="4643438" y="4543425"/>
          <p14:tracePt t="41950" x="4643438" y="4579938"/>
          <p14:tracePt t="41954" x="4643438" y="4605338"/>
          <p14:tracePt t="41966" x="4643438" y="4618038"/>
          <p14:tracePt t="41976" x="4643438" y="4656138"/>
          <p14:tracePt t="41979" x="4643438" y="4667250"/>
          <p14:tracePt t="41991" x="4643438" y="4679950"/>
          <p14:tracePt t="41996" x="4643438" y="4692650"/>
          <p14:tracePt t="42007" x="4656138" y="4692650"/>
          <p14:tracePt t="42016" x="4656138" y="4705350"/>
          <p14:tracePt t="42020" x="4667250" y="4718050"/>
          <p14:tracePt t="42036" x="4667250" y="4730750"/>
          <p14:tracePt t="42046" x="4679950" y="4730750"/>
          <p14:tracePt t="42060" x="4692650" y="4730750"/>
          <p14:tracePt t="42070" x="4692650" y="4743450"/>
          <p14:tracePt t="42076" x="4718050" y="4756150"/>
          <p14:tracePt t="42086" x="4743450" y="4756150"/>
          <p14:tracePt t="42096" x="4779963" y="4779963"/>
          <p14:tracePt t="42102" x="4805363" y="4779963"/>
          <p14:tracePt t="42112" x="4892675" y="4818063"/>
          <p14:tracePt t="42116" x="4981575" y="4843463"/>
          <p14:tracePt t="42126" x="5068888" y="4879975"/>
          <p14:tracePt t="42136" x="5181600" y="4905375"/>
          <p14:tracePt t="42142" x="5268913" y="4930775"/>
          <p14:tracePt t="42152" x="5356225" y="4968875"/>
          <p14:tracePt t="42157" x="5407025" y="4981575"/>
          <p14:tracePt t="42166" x="5443538" y="4992688"/>
          <p14:tracePt t="42177" x="5468938" y="5018088"/>
          <p14:tracePt t="42182" x="5494338" y="5018088"/>
          <p14:tracePt t="42198" x="5507038" y="5018088"/>
          <p14:tracePt t="42279" x="5518150" y="5018088"/>
          <p14:tracePt t="42302" x="5530850" y="5018088"/>
          <p14:tracePt t="42319" x="5543550" y="4981575"/>
          <p14:tracePt t="42329" x="5568950" y="4943475"/>
          <p14:tracePt t="42338" x="5581650" y="4868863"/>
          <p14:tracePt t="42344" x="5607050" y="4792663"/>
          <p14:tracePt t="42356" x="5619750" y="4692650"/>
          <p14:tracePt t="42360" x="5630863" y="4592638"/>
          <p14:tracePt t="42369" x="5656263" y="4492625"/>
          <p14:tracePt t="42379" x="5656263" y="4405313"/>
          <p14:tracePt t="42387" x="5656263" y="4318000"/>
          <p14:tracePt t="42394" x="5656263" y="4254500"/>
          <p14:tracePt t="42399" x="5656263" y="4167188"/>
          <p14:tracePt t="42409" x="5656263" y="4129088"/>
          <p14:tracePt t="42418" x="5656263" y="4105275"/>
          <p14:tracePt t="42425" x="5656263" y="4079875"/>
          <p14:tracePt t="42434" x="5656263" y="4054475"/>
          <p14:tracePt t="42440" x="5656263" y="4041775"/>
          <p14:tracePt t="42450" x="5656263" y="4029075"/>
          <p14:tracePt t="42460" x="5643563" y="4017963"/>
          <p14:tracePt t="42464" x="5643563" y="3992563"/>
          <p14:tracePt t="42474" x="5619750" y="3967163"/>
          <p14:tracePt t="42479" x="5619750" y="3941763"/>
          <p14:tracePt t="42491" x="5594350" y="3916363"/>
          <p14:tracePt t="42500" x="5568950" y="3867150"/>
          <p14:tracePt t="42504" x="5568950" y="3854450"/>
          <p14:tracePt t="42514" x="5543550" y="3829050"/>
          <p14:tracePt t="42520" x="5543550" y="3803650"/>
          <p14:tracePt t="42530" x="5518150" y="3767138"/>
          <p14:tracePt t="42540" x="5507038" y="3754438"/>
          <p14:tracePt t="42546" x="5494338" y="3741738"/>
          <p14:tracePt t="42557" x="5481638" y="3716338"/>
          <p14:tracePt t="42560" x="5456238" y="3703638"/>
          <p14:tracePt t="42570" x="5443538" y="3679825"/>
          <p14:tracePt t="42580" x="5407025" y="3667125"/>
          <p14:tracePt t="42586" x="5368925" y="3667125"/>
          <p14:tracePt t="42595" x="5343525" y="3641725"/>
          <p14:tracePt t="42600" x="5318125" y="3629025"/>
          <p14:tracePt t="42610" x="5281613" y="3629025"/>
          <p14:tracePt t="42620" x="5243513" y="3629025"/>
          <p14:tracePt t="42626" x="5218113" y="3629025"/>
          <p14:tracePt t="42636" x="5168900" y="3629025"/>
          <p14:tracePt t="42641" x="5130800" y="3629025"/>
          <p14:tracePt t="42653" x="5081588" y="3629025"/>
          <p14:tracePt t="42663" x="5005388" y="3641725"/>
          <p14:tracePt t="42666" x="4968875" y="3667125"/>
          <p14:tracePt t="42676" x="4918075" y="3692525"/>
          <p14:tracePt t="42682" x="4879975" y="3703638"/>
          <p14:tracePt t="42692" x="4805363" y="3754438"/>
          <p14:tracePt t="42702" x="4768850" y="3803650"/>
          <p14:tracePt t="42707" x="4718050" y="3854450"/>
          <p14:tracePt t="42716" x="4667250" y="3879850"/>
          <p14:tracePt t="42722" x="4656138" y="3905250"/>
          <p14:tracePt t="42732" x="4630738" y="3929063"/>
          <p14:tracePt t="42741" x="4618038" y="3954463"/>
          <p14:tracePt t="42745" x="4592638" y="3979863"/>
          <p14:tracePt t="42757" x="4567238" y="4005263"/>
          <p14:tracePt t="42762" x="4554538" y="4029075"/>
          <p14:tracePt t="42773" x="4543425" y="4041775"/>
          <p14:tracePt t="42782" x="4530725" y="4067175"/>
          <p14:tracePt t="42788" x="4518025" y="4079875"/>
          <p14:tracePt t="42798" x="4518025" y="4092575"/>
          <p14:tracePt t="42802" x="4518025" y="4117975"/>
          <p14:tracePt t="42811" x="4518025" y="4129088"/>
          <p14:tracePt t="42822" x="4518025" y="4141788"/>
          <p14:tracePt t="42828" x="4518025" y="4154488"/>
          <p14:tracePt t="42838" x="4518025" y="4167188"/>
          <p14:tracePt t="42842" x="4518025" y="4179888"/>
          <p14:tracePt t="42852" x="4518025" y="4205288"/>
          <p14:tracePt t="42873" x="4518025" y="4241800"/>
          <p14:tracePt t="42878" x="4518025" y="4267200"/>
          <p14:tracePt t="42882" x="4518025" y="4292600"/>
          <p14:tracePt t="42893" x="4518025" y="4330700"/>
          <p14:tracePt t="42903" x="4530725" y="4341813"/>
          <p14:tracePt t="42907" x="4530725" y="4354513"/>
          <p14:tracePt t="42924" x="4554538" y="4405313"/>
          <p14:tracePt t="42934" x="4554538" y="4443413"/>
          <p14:tracePt t="42944" x="4567238" y="4492625"/>
          <p14:tracePt t="42947" x="4579938" y="4518025"/>
          <p14:tracePt t="42958" x="4592638" y="4543425"/>
          <p14:tracePt t="42963" x="4630738" y="4579938"/>
          <p14:tracePt t="42974" x="4656138" y="4618038"/>
          <p14:tracePt t="42984" x="4718050" y="4679950"/>
          <p14:tracePt t="42988" x="4743450" y="4705350"/>
          <p14:tracePt t="42996" x="4779963" y="4730750"/>
          <p14:tracePt t="43008" x="4805363" y="4768850"/>
          <p14:tracePt t="43012" x="4856163" y="4792663"/>
          <p14:tracePt t="43023" x="4879975" y="4818063"/>
          <p14:tracePt t="43033" x="4918075" y="4843463"/>
          <p14:tracePt t="43039" x="4956175" y="4868863"/>
          <p14:tracePt t="43048" x="4968875" y="4892675"/>
          <p14:tracePt t="43052" x="4992688" y="4918075"/>
          <p14:tracePt t="43064" x="5030788" y="4943475"/>
          <p14:tracePt t="43074" x="5056188" y="4956175"/>
          <p14:tracePt t="43079" x="5081588" y="4981575"/>
          <p14:tracePt t="43093" x="5168900" y="5018088"/>
          <p14:tracePt t="43102" x="5205413" y="5043488"/>
          <p14:tracePt t="43112" x="5243513" y="5056188"/>
          <p14:tracePt t="43120" x="5305425" y="5092700"/>
          <p14:tracePt t="43129" x="5330825" y="5105400"/>
          <p14:tracePt t="43135" x="5368925" y="5118100"/>
          <p14:tracePt t="43144" x="5407025" y="5130800"/>
          <p14:tracePt t="43157" x="5430838" y="5156200"/>
          <p14:tracePt t="43160" x="5456238" y="5156200"/>
          <p14:tracePt t="43171" x="5468938" y="5156200"/>
          <p14:tracePt t="43174" x="5481638" y="5156200"/>
          <p14:tracePt t="43200" x="5494338" y="5156200"/>
          <p14:tracePt t="43214" x="5507038" y="5156200"/>
          <p14:tracePt t="43230" x="5543550" y="5143500"/>
          <p14:tracePt t="43270" x="5543550" y="5130800"/>
          <p14:tracePt t="43336" x="5543550" y="5118100"/>
          <p14:tracePt t="43684" x="5543550" y="5105400"/>
          <p14:tracePt t="43700" x="5543550" y="5092700"/>
          <p14:tracePt t="43793" x="5543550" y="5081588"/>
          <p14:tracePt t="43804" x="5543550" y="5068888"/>
          <p14:tracePt t="43820" x="5543550" y="5056188"/>
          <p14:tracePt t="43836" x="5543550" y="5030788"/>
          <p14:tracePt t="43850" x="5543550" y="5018088"/>
          <p14:tracePt t="43926" x="5543550" y="5005388"/>
          <p14:tracePt t="45010" x="5543550" y="4992688"/>
          <p14:tracePt t="45021" x="5543550" y="4968875"/>
          <p14:tracePt t="45030" x="5543550" y="4943475"/>
          <p14:tracePt t="45036" x="5543550" y="4918075"/>
          <p14:tracePt t="45046" x="5543550" y="4892675"/>
          <p14:tracePt t="45060" x="5543550" y="4868863"/>
          <p14:tracePt t="45076" x="5543550" y="4856163"/>
          <p14:tracePt t="45092" x="5543550" y="4843463"/>
          <p14:tracePt t="45102" x="5543550" y="4830763"/>
          <p14:tracePt t="45116" x="5543550" y="4805363"/>
          <p14:tracePt t="45127" x="5530850" y="4792663"/>
          <p14:tracePt t="45132" x="5530850" y="4779963"/>
          <p14:tracePt t="45142" x="5530850" y="4743450"/>
          <p14:tracePt t="45156" x="5530850" y="4692650"/>
          <p14:tracePt t="45167" x="5530850" y="4656138"/>
          <p14:tracePt t="45172" x="5530850" y="4630738"/>
          <p14:tracePt t="45183" x="5530850" y="4605338"/>
          <p14:tracePt t="45193" x="5530850" y="4579938"/>
          <p14:tracePt t="45198" x="5530850" y="4554538"/>
          <p14:tracePt t="45208" x="5543550" y="4518025"/>
          <p14:tracePt t="45214" x="5543550" y="4492625"/>
          <p14:tracePt t="45222" x="5543550" y="4479925"/>
          <p14:tracePt t="45232" x="5543550" y="4454525"/>
          <p14:tracePt t="45239" x="5543550" y="4430713"/>
          <p14:tracePt t="45248" x="5543550" y="4418013"/>
          <p14:tracePt t="45253" x="5543550" y="4405313"/>
          <p14:tracePt t="45262" x="5543550" y="4392613"/>
          <p14:tracePt t="45274" x="5543550" y="4367213"/>
          <p14:tracePt t="45288" x="5543550" y="4354513"/>
          <p14:tracePt t="45292" x="5543550" y="4330700"/>
          <p14:tracePt t="45305" x="5543550" y="4318000"/>
          <p14:tracePt t="45315" x="5543550" y="4305300"/>
          <p14:tracePt t="45320" x="5543550" y="4279900"/>
          <p14:tracePt t="45328" x="5530850" y="4267200"/>
          <p14:tracePt t="45337" x="5530850" y="4241800"/>
          <p14:tracePt t="45345" x="5518150" y="4217988"/>
          <p14:tracePt t="45355" x="5507038" y="4205288"/>
          <p14:tracePt t="45359" x="5507038" y="4192588"/>
          <p14:tracePt t="45370" x="5507038" y="4154488"/>
          <p14:tracePt t="45375" x="5494338" y="4141788"/>
          <p14:tracePt t="45386" x="5481638" y="4117975"/>
          <p14:tracePt t="45395" x="5468938" y="4105275"/>
          <p14:tracePt t="45399" x="5468938" y="4079875"/>
          <p14:tracePt t="45408" x="5468938" y="4067175"/>
          <p14:tracePt t="45414" x="5468938" y="4054475"/>
          <p14:tracePt t="45424" x="5468938" y="4029075"/>
          <p14:tracePt t="45435" x="5468938" y="4005263"/>
          <p14:tracePt t="45440" x="5468938" y="3992563"/>
          <p14:tracePt t="45451" x="5456238" y="3967163"/>
          <p14:tracePt t="45454" x="5456238" y="3941763"/>
          <p14:tracePt t="45464" x="5443538" y="3929063"/>
          <p14:tracePt t="45474" x="5443538" y="3916363"/>
          <p14:tracePt t="45481" x="5443538" y="3905250"/>
          <p14:tracePt t="45490" x="5443538" y="3879850"/>
          <p14:tracePt t="45494" x="5443538" y="3867150"/>
          <p14:tracePt t="45504" x="5443538" y="3854450"/>
          <p14:tracePt t="45514" x="5430838" y="3829050"/>
          <p14:tracePt t="45520" x="5418138" y="3803650"/>
          <p14:tracePt t="45530" x="5418138" y="3779838"/>
          <p14:tracePt t="45535" x="5418138" y="3754438"/>
          <p14:tracePt t="45546" x="5418138" y="3729038"/>
          <p14:tracePt t="45556" x="5407025" y="3692525"/>
          <p14:tracePt t="45560" x="5394325" y="3667125"/>
          <p14:tracePt t="45572" x="5394325" y="3641725"/>
          <p14:tracePt t="45576" x="5381625" y="3616325"/>
          <p14:tracePt t="45586" x="5381625" y="3590925"/>
          <p14:tracePt t="45596" x="5368925" y="3579813"/>
          <p14:tracePt t="45601" x="5356225" y="3554413"/>
          <p14:tracePt t="45610" x="5356225" y="3541713"/>
          <p14:tracePt t="45617" x="5356225" y="3529013"/>
          <p14:tracePt t="45640" x="5356225" y="3516313"/>
          <p14:tracePt t="45655" x="5343525" y="3503613"/>
          <p14:tracePt t="45682" x="5343525" y="3490913"/>
          <p14:tracePt t="45696" x="5330825" y="3490913"/>
          <p14:tracePt t="45706" x="5330825" y="3479800"/>
          <p14:tracePt t="45717" x="5318125" y="3479800"/>
          <p14:tracePt t="45722" x="5294313" y="3454400"/>
          <p14:tracePt t="45736" x="5281613" y="3454400"/>
          <p14:tracePt t="45746" x="5268913" y="3454400"/>
          <p14:tracePt t="45756" x="5256213" y="3454400"/>
          <p14:tracePt t="45773" x="5243513" y="3454400"/>
          <p14:tracePt t="45789" x="5218113" y="3454400"/>
          <p14:tracePt t="45799" x="5181600" y="3467100"/>
          <p14:tracePt t="45805" x="5156200" y="3503613"/>
          <p14:tracePt t="45813" x="5130800" y="3529013"/>
          <p14:tracePt t="45818" x="5081588" y="3554413"/>
          <p14:tracePt t="45828" x="5056188" y="3590925"/>
          <p14:tracePt t="45838" x="5030788" y="3603625"/>
          <p14:tracePt t="45841" x="5005388" y="3641725"/>
          <p14:tracePt t="45851" x="4981575" y="3654425"/>
          <p14:tracePt t="45858" x="4968875" y="3667125"/>
          <p14:tracePt t="45868" x="4943475" y="3703638"/>
          <p14:tracePt t="45886" x="4930775" y="3716338"/>
          <p14:tracePt t="45894" x="4918075" y="3729038"/>
          <p14:tracePt t="45898" x="4918075" y="3741738"/>
          <p14:tracePt t="45934" x="4918075" y="3754438"/>
          <p14:tracePt t="45937" x="4905375" y="3754438"/>
          <p14:tracePt t="45958" x="4905375" y="3779838"/>
          <p14:tracePt t="45964" x="4905375" y="3792538"/>
          <p14:tracePt t="45973" x="4905375" y="3803650"/>
          <p14:tracePt t="45977" x="4905375" y="3816350"/>
          <p14:tracePt t="45988" x="4905375" y="3841750"/>
          <p14:tracePt t="46000" x="4905375" y="3854450"/>
          <p14:tracePt t="46004" x="4905375" y="3879850"/>
          <p14:tracePt t="46014" x="4905375" y="3892550"/>
          <p14:tracePt t="46020" x="4905375" y="3929063"/>
          <p14:tracePt t="46030" x="4905375" y="3941763"/>
          <p14:tracePt t="46040" x="4905375" y="3979863"/>
          <p14:tracePt t="46043" x="4905375" y="4005263"/>
          <p14:tracePt t="46054" x="4905375" y="4029075"/>
          <p14:tracePt t="46060" x="4918075" y="4054475"/>
          <p14:tracePt t="46070" x="4930775" y="4092575"/>
          <p14:tracePt t="46080" x="4943475" y="4117975"/>
          <p14:tracePt t="46084" x="4956175" y="4141788"/>
          <p14:tracePt t="46094" x="4992688" y="4167188"/>
          <p14:tracePt t="46100" x="5018088" y="4205288"/>
          <p14:tracePt t="46110" x="5030788" y="4205288"/>
          <p14:tracePt t="46120" x="5056188" y="4230688"/>
          <p14:tracePt t="46126" x="5068888" y="4241800"/>
          <p14:tracePt t="46137" x="5092700" y="4254500"/>
          <p14:tracePt t="46140" x="5105400" y="4267200"/>
          <p14:tracePt t="46152" x="5118100" y="4267200"/>
          <p14:tracePt t="46160" x="5143500" y="4267200"/>
          <p14:tracePt t="46176" x="5156200" y="4267200"/>
          <p14:tracePt t="46180" x="5168900" y="4267200"/>
          <p14:tracePt t="46190" x="5181600" y="4267200"/>
          <p14:tracePt t="46202" x="5218113" y="4267200"/>
          <p14:tracePt t="46206" x="5256213" y="4241800"/>
          <p14:tracePt t="46219" x="5294313" y="4230688"/>
          <p14:tracePt t="46221" x="5343525" y="4205288"/>
          <p14:tracePt t="46233" x="5418138" y="4167188"/>
          <p14:tracePt t="46242" x="5494338" y="4117975"/>
          <p14:tracePt t="46246" x="5568950" y="4079875"/>
          <p14:tracePt t="46262" x="5881688" y="3879850"/>
          <p14:tracePt t="46272" x="5945188" y="3829050"/>
          <p14:tracePt t="46283" x="5981700" y="3779838"/>
          <p14:tracePt t="46286" x="5994400" y="3754438"/>
          <p14:tracePt t="46296" x="6007100" y="3741738"/>
          <p14:tracePt t="46302" x="6007100" y="3729038"/>
          <p14:tracePt t="46312" x="6019800" y="3703638"/>
          <p14:tracePt t="46322" x="6019800" y="3692525"/>
          <p14:tracePt t="46326" x="6019800" y="3679825"/>
          <p14:tracePt t="46337" x="6019800" y="3667125"/>
          <p14:tracePt t="46352" x="6019800" y="3654425"/>
          <p14:tracePt t="46362" x="6019800" y="3641725"/>
          <p14:tracePt t="46378" x="6007100" y="3629025"/>
          <p14:tracePt t="46393" x="5994400" y="3616325"/>
          <p14:tracePt t="46402" x="5969000" y="3603625"/>
          <p14:tracePt t="46408" x="5945188" y="3590925"/>
          <p14:tracePt t="46419" x="5894388" y="3567113"/>
          <p14:tracePt t="46423" x="5807075" y="3541713"/>
          <p14:tracePt t="46433" x="5719763" y="3529013"/>
          <p14:tracePt t="46442" x="5643563" y="3503613"/>
          <p14:tracePt t="46449" x="5568950" y="3490913"/>
          <p14:tracePt t="46458" x="5494338" y="3490913"/>
          <p14:tracePt t="46461" x="5407025" y="3490913"/>
          <p14:tracePt t="46474" x="5343525" y="3490913"/>
          <p14:tracePt t="46483" x="5305425" y="3490913"/>
          <p14:tracePt t="46487" x="5256213" y="3529013"/>
          <p14:tracePt t="46498" x="5230813" y="3529013"/>
          <p14:tracePt t="46504" x="5205413" y="3554413"/>
          <p14:tracePt t="46514" x="5181600" y="3567113"/>
          <p14:tracePt t="46524" x="5168900" y="3603625"/>
          <p14:tracePt t="46528" x="5143500" y="3629025"/>
          <p14:tracePt t="46538" x="5130800" y="3654425"/>
          <p14:tracePt t="46544" x="5105400" y="3679825"/>
          <p14:tracePt t="46554" x="5105400" y="3703638"/>
          <p14:tracePt t="46565" x="5081588" y="3729038"/>
          <p14:tracePt t="46569" x="5068888" y="3741738"/>
          <p14:tracePt t="46580" x="5068888" y="3767138"/>
          <p14:tracePt t="46584" x="5056188" y="3767138"/>
          <p14:tracePt t="46594" x="5056188" y="3779838"/>
          <p14:tracePt t="46604" x="5043488" y="3803650"/>
          <p14:tracePt t="46610" x="5043488" y="3829050"/>
          <p14:tracePt t="46620" x="5043488" y="3841750"/>
          <p14:tracePt t="46624" x="5043488" y="3867150"/>
          <p14:tracePt t="46634" x="5043488" y="3892550"/>
          <p14:tracePt t="46644" x="5043488" y="3905250"/>
          <p14:tracePt t="46650" x="5043488" y="3916363"/>
          <p14:tracePt t="46660" x="5043488" y="3941763"/>
          <p14:tracePt t="46664" x="5043488" y="3954463"/>
          <p14:tracePt t="46674" x="5056188" y="3967163"/>
          <p14:tracePt t="46684" x="5081588" y="3979863"/>
          <p14:tracePt t="46690" x="5092700" y="4005263"/>
          <p14:tracePt t="46700" x="5105400" y="4017963"/>
          <p14:tracePt t="46706" x="5130800" y="4029075"/>
          <p14:tracePt t="46717" x="5156200" y="4029075"/>
          <p14:tracePt t="46725" x="5181600" y="4041775"/>
          <p14:tracePt t="46730" x="5218113" y="4054475"/>
          <p14:tracePt t="46740" x="5243513" y="4067175"/>
          <p14:tracePt t="46745" x="5268913" y="4067175"/>
          <p14:tracePt t="46756" x="5294313" y="4067175"/>
          <p14:tracePt t="46766" x="5318125" y="4067175"/>
          <p14:tracePt t="46770" x="5368925" y="4054475"/>
          <p14:tracePt t="46780" x="5381625" y="4041775"/>
          <p14:tracePt t="46786" x="5418138" y="4041775"/>
          <p14:tracePt t="46796" x="5443538" y="4005263"/>
          <p14:tracePt t="46806" x="5481638" y="3992563"/>
          <p14:tracePt t="46810" x="5518150" y="3954463"/>
          <p14:tracePt t="46822" x="5543550" y="3916363"/>
          <p14:tracePt t="46826" x="5568950" y="3892550"/>
          <p14:tracePt t="46836" x="5619750" y="3792538"/>
          <p14:tracePt t="46846" x="5643563" y="3741738"/>
          <p14:tracePt t="46852" x="5643563" y="3679825"/>
          <p14:tracePt t="46862" x="5643563" y="3654425"/>
          <p14:tracePt t="46872" x="5656263" y="3629025"/>
          <p14:tracePt t="46885" x="5656263" y="3603625"/>
          <p14:tracePt t="46887" x="5656263" y="3579813"/>
          <p14:tracePt t="46958" x="5630863" y="3579813"/>
          <p14:tracePt t="46968" x="5594350" y="3590925"/>
          <p14:tracePt t="46972" x="5556250" y="3616325"/>
          <p14:tracePt t="46983" x="5518150" y="3629025"/>
          <p14:tracePt t="46987" x="5443538" y="3667125"/>
          <p14:tracePt t="46998" x="5368925" y="3692525"/>
          <p14:tracePt t="47008" x="5294313" y="3741738"/>
          <p14:tracePt t="47012" x="5256213" y="3767138"/>
          <p14:tracePt t="47022" x="5218113" y="3792538"/>
          <p14:tracePt t="47028" x="5181600" y="3803650"/>
          <p14:tracePt t="47038" x="5168900" y="3829050"/>
          <p14:tracePt t="47048" x="5156200" y="3841750"/>
          <p14:tracePt t="47054" x="5143500" y="3854450"/>
          <p14:tracePt t="47065" x="5118100" y="3892550"/>
          <p14:tracePt t="47068" x="5118100" y="3905250"/>
          <p14:tracePt t="47078" x="5105400" y="3916363"/>
          <p14:tracePt t="47088" x="5105400" y="3941763"/>
          <p14:tracePt t="47094" x="5105400" y="3954463"/>
          <p14:tracePt t="47104" x="5105400" y="3967163"/>
          <p14:tracePt t="47108" x="5105400" y="3992563"/>
          <p14:tracePt t="47118" x="5105400" y="4005263"/>
          <p14:tracePt t="47128" x="5105400" y="4029075"/>
          <p14:tracePt t="47134" x="5105400" y="4054475"/>
          <p14:tracePt t="47144" x="5118100" y="4079875"/>
          <p14:tracePt t="47149" x="5143500" y="4092575"/>
          <p14:tracePt t="47161" x="5156200" y="4105275"/>
          <p14:tracePt t="47174" x="5194300" y="4129088"/>
          <p14:tracePt t="47184" x="5218113" y="4141788"/>
          <p14:tracePt t="47200" x="5230813" y="4141788"/>
          <p14:tracePt t="47215" x="5243513" y="4141788"/>
          <p14:tracePt t="47250" x="5256213" y="4141788"/>
          <p14:tracePt t="47338" x="5256213" y="4129088"/>
          <p14:tracePt t="47346" x="5243513" y="4129088"/>
          <p14:tracePt t="47351" x="5243513" y="4117975"/>
          <p14:tracePt t="47360" x="5243513" y="4105275"/>
          <p14:tracePt t="47834" x="5230813" y="4129088"/>
          <p14:tracePt t="47844" x="5181600" y="4205288"/>
          <p14:tracePt t="47857" x="5118100" y="4241800"/>
          <p14:tracePt t="47860" x="5005388" y="4330700"/>
          <p14:tracePt t="47870" x="4956175" y="4367213"/>
          <p14:tracePt t="47876" x="4892675" y="4418013"/>
          <p14:tracePt t="47897" x="4805363" y="4479925"/>
          <p14:tracePt t="47900" x="4756150" y="4505325"/>
          <p14:tracePt t="47910" x="4743450" y="4530725"/>
          <p14:tracePt t="47916" x="4730750" y="4543425"/>
          <p14:tracePt t="47926" x="4718050" y="4543425"/>
          <p14:tracePt t="47940" x="4705350" y="4554538"/>
          <p14:tracePt t="47955" x="4692650" y="4554538"/>
          <p14:tracePt t="47976" x="4679950" y="4554538"/>
          <p14:tracePt t="47982" x="4656138" y="4567238"/>
          <p14:tracePt t="47991" x="4630738" y="4579938"/>
          <p14:tracePt t="47997" x="4592638" y="4579938"/>
          <p14:tracePt t="48006" x="4554538" y="4605338"/>
          <p14:tracePt t="48016" x="4492625" y="4630738"/>
          <p14:tracePt t="48022" x="4454525" y="4643438"/>
          <p14:tracePt t="48032" x="4392613" y="4679950"/>
          <p14:tracePt t="48036" x="4330700" y="4718050"/>
          <p14:tracePt t="48046" x="4267200" y="4756150"/>
          <p14:tracePt t="48055" x="4205288" y="4805363"/>
          <p14:tracePt t="48062" x="4141788" y="4856163"/>
          <p14:tracePt t="48071" x="4067175" y="4905375"/>
          <p14:tracePt t="48075" x="4029075" y="4943475"/>
          <p14:tracePt t="48088" x="3979863" y="4981575"/>
          <p14:tracePt t="48098" x="3941763" y="5030788"/>
          <p14:tracePt t="48102" x="3892550" y="5056188"/>
          <p14:tracePt t="48113" x="3854450" y="5105400"/>
          <p14:tracePt t="48117" x="3829050" y="5143500"/>
          <p14:tracePt t="48130" x="3792538" y="5194300"/>
          <p14:tracePt t="48138" x="3767138" y="5230813"/>
          <p14:tracePt t="48142" x="3716338" y="5281613"/>
          <p14:tracePt t="48152" x="3679825" y="5305425"/>
          <p14:tracePt t="48158" x="3603625" y="5356225"/>
          <p14:tracePt t="48167" x="3567113" y="5394325"/>
          <p14:tracePt t="48178" x="3529013" y="5407025"/>
          <p14:tracePt t="48182" x="3503613" y="5430838"/>
          <p14:tracePt t="48194" x="3467100" y="5443538"/>
          <p14:tracePt t="48198" x="3429000" y="5456238"/>
          <p14:tracePt t="48208" x="3403600" y="5481638"/>
          <p14:tracePt t="48219" x="3378200" y="5481638"/>
          <p14:tracePt t="48224" x="3367088" y="5494338"/>
          <p14:tracePt t="48234" x="3354388" y="5494338"/>
          <p14:tracePt t="48238" x="3341688" y="5494338"/>
          <p14:tracePt t="48320" x="3328988" y="5494338"/>
          <p14:tracePt t="48461" x="3328988" y="5481638"/>
          <p14:tracePt t="48467" x="3354388" y="5456238"/>
          <p14:tracePt t="48476" x="3390900" y="5430838"/>
          <p14:tracePt t="48480" x="3429000" y="5407025"/>
          <p14:tracePt t="48490" x="3479800" y="5368925"/>
          <p14:tracePt t="48500" x="3567113" y="5330825"/>
          <p14:tracePt t="48506" x="3679825" y="5281613"/>
          <p14:tracePt t="48516" x="3816350" y="5230813"/>
          <p14:tracePt t="48520" x="3967163" y="5194300"/>
          <p14:tracePt t="48530" x="4117975" y="5156200"/>
          <p14:tracePt t="48543" x="4292600" y="5118100"/>
          <p14:tracePt t="48547" x="4454525" y="5081588"/>
          <p14:tracePt t="48556" x="4605338" y="5068888"/>
          <p14:tracePt t="48562" x="4743450" y="5056188"/>
          <p14:tracePt t="48572" x="4856163" y="5030788"/>
          <p14:tracePt t="48582" x="5043488" y="5018088"/>
          <p14:tracePt t="48586" x="5118100" y="5005388"/>
          <p14:tracePt t="48596" x="5168900" y="4992688"/>
          <p14:tracePt t="48602" x="5205413" y="4981575"/>
          <p14:tracePt t="48613" x="5230813" y="4981575"/>
          <p14:tracePt t="48622" x="5243513" y="4981575"/>
          <p14:tracePt t="48663" x="5256213" y="4981575"/>
          <p14:tracePt t="48678" x="5268913" y="4981575"/>
          <p14:tracePt t="48682" x="5281613" y="4981575"/>
          <p14:tracePt t="48692" x="5305425" y="4981575"/>
          <p14:tracePt t="48702" x="5343525" y="4992688"/>
          <p14:tracePt t="48708" x="5368925" y="5005388"/>
          <p14:tracePt t="48718" x="5394325" y="5018088"/>
          <p14:tracePt t="48722" x="5430838" y="5030788"/>
          <p14:tracePt t="48732" x="5468938" y="5056188"/>
          <p14:tracePt t="48742" x="5518150" y="5068888"/>
          <p14:tracePt t="48748" x="5530850" y="5081588"/>
          <p14:tracePt t="48758" x="5543550" y="5092700"/>
          <p14:tracePt t="48764" x="5556250" y="5105400"/>
          <p14:tracePt t="48774" x="5568950" y="5118100"/>
          <p14:tracePt t="48788" x="5568950" y="5130800"/>
          <p14:tracePt t="48798" x="5568950" y="5143500"/>
          <p14:tracePt t="48804" x="5581650" y="5156200"/>
          <p14:tracePt t="48828" x="5581650" y="5168900"/>
          <p14:tracePt t="48839" x="5594350" y="5168900"/>
          <p14:tracePt t="50934" x="5607050" y="5168900"/>
          <p14:tracePt t="50942" x="5607050" y="5181600"/>
          <p14:tracePt t="51096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xmlns="" id="{1DB0ED50-974A-4719-A5F7-84E13EFEF49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342900"/>
            <a:ext cx="1362075" cy="1790700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>
            <a:extLst>
              <a:ext uri="{FF2B5EF4-FFF2-40B4-BE49-F238E27FC236}">
                <a16:creationId xmlns:a16="http://schemas.microsoft.com/office/drawing/2014/main" xmlns="" id="{A699C12E-D0C9-4476-B895-FC67089C1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85738"/>
            <a:ext cx="5981700" cy="28622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altLang="pt-BR" sz="3600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MÓDULO 11</a:t>
            </a:r>
          </a:p>
          <a:p>
            <a:pPr algn="ctr">
              <a:defRPr/>
            </a:pPr>
            <a:endParaRPr lang="pt-BR" altLang="pt-BR" sz="3600" i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pt-BR" altLang="pt-BR" sz="3600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CIRCULAÇÃO E </a:t>
            </a:r>
          </a:p>
          <a:p>
            <a:pPr algn="ctr">
              <a:defRPr/>
            </a:pPr>
            <a:r>
              <a:rPr lang="pt-BR" altLang="pt-BR" sz="3600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VENTILAÇÃO PULMONAR</a:t>
            </a:r>
          </a:p>
          <a:p>
            <a:pPr algn="ctr">
              <a:defRPr/>
            </a:pPr>
            <a:endParaRPr lang="pt-BR" altLang="pt-BR" sz="3600" i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8132" name="Text Box 4">
            <a:extLst>
              <a:ext uri="{FF2B5EF4-FFF2-40B4-BE49-F238E27FC236}">
                <a16:creationId xmlns:a16="http://schemas.microsoft.com/office/drawing/2014/main" xmlns="" id="{0040726E-ED18-4239-A8F2-FC3035224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3503613"/>
            <a:ext cx="4933950" cy="13731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altLang="pt-BR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Prof. Dr. Benedito H. Machado</a:t>
            </a:r>
          </a:p>
          <a:p>
            <a:pPr algn="ctr">
              <a:defRPr/>
            </a:pPr>
            <a:r>
              <a:rPr lang="pt-BR" altLang="pt-BR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Departamento de Fisiologia</a:t>
            </a:r>
          </a:p>
          <a:p>
            <a:pPr algn="ctr">
              <a:defRPr/>
            </a:pPr>
            <a:r>
              <a:rPr lang="pt-BR" altLang="pt-BR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FMRP - USP</a:t>
            </a:r>
          </a:p>
        </p:txBody>
      </p:sp>
      <p:sp>
        <p:nvSpPr>
          <p:cNvPr id="22533" name="Text Box 5">
            <a:extLst>
              <a:ext uri="{FF2B5EF4-FFF2-40B4-BE49-F238E27FC236}">
                <a16:creationId xmlns:a16="http://schemas.microsoft.com/office/drawing/2014/main" xmlns="" id="{AA8F11E4-4FAD-4923-B640-FF7CA05C5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5424488"/>
            <a:ext cx="28289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800" b="0">
                <a:solidFill>
                  <a:srgbClr val="FFFF66"/>
                </a:solidFill>
              </a:rPr>
              <a:t>Junho/2020</a:t>
            </a:r>
          </a:p>
        </p:txBody>
      </p:sp>
      <p:sp>
        <p:nvSpPr>
          <p:cNvPr id="22534" name="Text Box 6">
            <a:extLst>
              <a:ext uri="{FF2B5EF4-FFF2-40B4-BE49-F238E27FC236}">
                <a16:creationId xmlns:a16="http://schemas.microsoft.com/office/drawing/2014/main" xmlns="" id="{C2420B6E-3D1E-45CD-9C24-735148C4C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3594100"/>
            <a:ext cx="20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pt-BR" sz="2400" b="0"/>
          </a:p>
        </p:txBody>
      </p:sp>
      <p:sp>
        <p:nvSpPr>
          <p:cNvPr id="22535" name="Text Box 8">
            <a:extLst>
              <a:ext uri="{FF2B5EF4-FFF2-40B4-BE49-F238E27FC236}">
                <a16:creationId xmlns:a16="http://schemas.microsoft.com/office/drawing/2014/main" xmlns="" id="{0F77AE7B-9B3F-453B-85B9-C5C2FA9E1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825" y="1565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pt-BR" sz="2400" b="0"/>
          </a:p>
        </p:txBody>
      </p:sp>
      <p:sp>
        <p:nvSpPr>
          <p:cNvPr id="22536" name="Text Box 9">
            <a:extLst>
              <a:ext uri="{FF2B5EF4-FFF2-40B4-BE49-F238E27FC236}">
                <a16:creationId xmlns:a16="http://schemas.microsoft.com/office/drawing/2014/main" xmlns="" id="{54B2FD94-E1B8-4E0E-B4F2-A2EE0DEA1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3911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pt-BR" sz="2400" b="0">
              <a:solidFill>
                <a:srgbClr val="006600"/>
              </a:solidFill>
            </a:endParaRPr>
          </a:p>
        </p:txBody>
      </p:sp>
      <p:pic>
        <p:nvPicPr>
          <p:cNvPr id="22537" name="Picture 3">
            <a:extLst>
              <a:ext uri="{FF2B5EF4-FFF2-40B4-BE49-F238E27FC236}">
                <a16:creationId xmlns:a16="http://schemas.microsoft.com/office/drawing/2014/main" xmlns="" id="{E1CD1EEE-AF41-4451-A476-2F8E1DE75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446088"/>
            <a:ext cx="157162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xmlns="" id="{4A37A225-1C9D-458C-A342-20E366EC87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4100" y="2971800"/>
            <a:ext cx="3816348" cy="2862262"/>
          </a:xfrm>
          <a:prstGeom prst="rect">
            <a:avLst/>
          </a:prstGeom>
        </p:spPr>
      </p:pic>
    </p:spTree>
  </p:cSld>
  <p:clrMapOvr>
    <a:masterClrMapping/>
  </p:clrMapOvr>
  <p:transition advTm="3336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26" x="6319838" y="3128963"/>
          <p14:tracePt t="2355" x="6332538" y="3128963"/>
          <p14:tracePt t="2372" x="6345238" y="3128963"/>
          <p14:tracePt t="2405" x="6357938" y="3128963"/>
          <p14:tracePt t="2411" x="6357938" y="3116263"/>
          <p14:tracePt t="2425" x="6370638" y="3116263"/>
          <p14:tracePt t="2447" x="6370638" y="3090863"/>
          <p14:tracePt t="2451" x="6381750" y="3065463"/>
          <p14:tracePt t="2461" x="6381750" y="3054350"/>
          <p14:tracePt t="2467" x="6394450" y="3028950"/>
          <p14:tracePt t="2476" x="6394450" y="3003550"/>
          <p14:tracePt t="2486" x="6394450" y="2965450"/>
          <p14:tracePt t="2491" x="6394450" y="2916238"/>
          <p14:tracePt t="2500" x="6394450" y="2865438"/>
          <p14:tracePt t="2507" x="6394450" y="2816225"/>
          <p14:tracePt t="2517" x="6394450" y="2765425"/>
          <p14:tracePt t="2527" x="6394450" y="2703513"/>
          <p14:tracePt t="2531" x="6394450" y="2640013"/>
          <p14:tracePt t="2542" x="6381750" y="2603500"/>
          <p14:tracePt t="2549" x="6370638" y="2565400"/>
          <p14:tracePt t="2558" x="6370638" y="2540000"/>
          <p14:tracePt t="2566" x="6345238" y="2516188"/>
          <p14:tracePt t="2572" x="6332538" y="2478088"/>
          <p14:tracePt t="2582" x="6319838" y="2452688"/>
          <p14:tracePt t="2586" x="6307138" y="2427288"/>
          <p14:tracePt t="2597" x="6307138" y="2414588"/>
          <p14:tracePt t="2608" x="6281738" y="2390775"/>
          <p14:tracePt t="2612" x="6269038" y="2365375"/>
          <p14:tracePt t="2622" x="6269038" y="2352675"/>
          <p14:tracePt t="2626" x="6245225" y="2339975"/>
          <p14:tracePt t="2637" x="6232525" y="2327275"/>
          <p14:tracePt t="2646" x="6219825" y="2303463"/>
          <p14:tracePt t="2652" x="6207125" y="2290763"/>
          <p14:tracePt t="2662" x="6194425" y="2265363"/>
          <p14:tracePt t="2668" x="6181725" y="2265363"/>
          <p14:tracePt t="2678" x="6169025" y="2265363"/>
          <p14:tracePt t="2689" x="6169025" y="2252663"/>
          <p14:tracePt t="2709" x="6145213" y="2252663"/>
          <p14:tracePt t="2729" x="6132513" y="2252663"/>
          <p14:tracePt t="2732" x="6119813" y="2265363"/>
          <p14:tracePt t="2743" x="6107113" y="2278063"/>
          <p14:tracePt t="2748" x="6094413" y="2303463"/>
          <p14:tracePt t="2759" x="6081713" y="2327275"/>
          <p14:tracePt t="2769" x="6081713" y="2352675"/>
          <p14:tracePt t="2773" x="6081713" y="2378075"/>
          <p14:tracePt t="2785" x="6081713" y="2403475"/>
          <p14:tracePt t="2788" x="6069013" y="2427288"/>
          <p14:tracePt t="2799" x="6069013" y="2439988"/>
          <p14:tracePt t="2809" x="6069013" y="2465388"/>
          <p14:tracePt t="2814" x="6069013" y="2490788"/>
          <p14:tracePt t="2826" x="6069013" y="2503488"/>
          <p14:tracePt t="2828" x="6069013" y="2516188"/>
          <p14:tracePt t="2839" x="6069013" y="2527300"/>
          <p14:tracePt t="2856" x="6069013" y="2540000"/>
          <p14:tracePt t="2910" x="6069013" y="2527300"/>
          <p14:tracePt t="2920" x="6069013" y="2516188"/>
          <p14:tracePt t="2930" x="6069013" y="2503488"/>
          <p14:tracePt t="2934" x="6069013" y="2490788"/>
          <p14:tracePt t="2945" x="6069013" y="2478088"/>
          <p14:tracePt t="2951" x="6069013" y="2452688"/>
          <p14:tracePt t="2960" x="6069013" y="2427288"/>
          <p14:tracePt t="2972" x="6056313" y="2403475"/>
          <p14:tracePt t="2977" x="6056313" y="2365375"/>
          <p14:tracePt t="2985" x="6045200" y="2314575"/>
          <p14:tracePt t="2995" x="6032500" y="2290763"/>
          <p14:tracePt t="3001" x="6019800" y="2278063"/>
          <p14:tracePt t="3011" x="6019800" y="2265363"/>
          <p14:tracePt t="3067" x="6007100" y="2265363"/>
          <p14:tracePt t="3203" x="6007100" y="2278063"/>
          <p14:tracePt t="3691" x="6019800" y="2278063"/>
          <p14:tracePt t="4151" x="6019800" y="2252663"/>
          <p14:tracePt t="4245" x="5894388" y="1827213"/>
          <p14:tracePt t="4251" x="5881688" y="1789113"/>
          <p14:tracePt t="4261" x="5868988" y="1765300"/>
          <p14:tracePt t="4266" x="5856288" y="1739900"/>
          <p14:tracePt t="4271" x="5856288" y="1714500"/>
          <p14:tracePt t="4283" x="5832475" y="1714500"/>
          <p14:tracePt t="4292" x="5832475" y="1701800"/>
          <p14:tracePt t="4307" x="5819775" y="1701800"/>
          <p14:tracePt t="4323" x="5819775" y="1689100"/>
          <p14:tracePt t="4333" x="5807075" y="1689100"/>
          <p14:tracePt t="4353" x="5807075" y="1676400"/>
          <p14:tracePt t="4372" x="5794375" y="1676400"/>
          <p14:tracePt t="4377" x="5794375" y="1663700"/>
          <p14:tracePt t="4413" x="5781675" y="1652588"/>
          <p14:tracePt t="8311" x="5781675" y="1639888"/>
          <p14:tracePt t="8323" x="5794375" y="1639888"/>
          <p14:tracePt t="11247" x="5807075" y="1652588"/>
          <p14:tracePt t="11252" x="5807075" y="1663700"/>
          <p14:tracePt t="11262" x="5819775" y="1676400"/>
          <p14:tracePt t="11278" x="5819775" y="1689100"/>
          <p14:tracePt t="11287" x="5832475" y="1714500"/>
          <p14:tracePt t="11293" x="5843588" y="1727200"/>
          <p14:tracePt t="11302" x="5843588" y="1739900"/>
          <p14:tracePt t="11306" x="5843588" y="1752600"/>
          <p14:tracePt t="11319" x="5856288" y="1765300"/>
          <p14:tracePt t="11329" x="5856288" y="1776413"/>
          <p14:tracePt t="11332" x="5868988" y="1789113"/>
          <p14:tracePt t="11344" x="5868988" y="1801813"/>
          <p14:tracePt t="11348" x="5868988" y="1814513"/>
          <p14:tracePt t="11359" x="5881688" y="1827213"/>
          <p14:tracePt t="11372" x="5881688" y="1839913"/>
          <p14:tracePt t="11388" x="5894388" y="1839913"/>
          <p14:tracePt t="11413" x="5894388" y="1852613"/>
          <p14:tracePt t="11422" x="5907088" y="1852613"/>
          <p14:tracePt t="11611" x="5907088" y="1865313"/>
          <p14:tracePt t="11615" x="5907088" y="1876425"/>
          <p14:tracePt t="11631" x="5907088" y="1889125"/>
          <p14:tracePt t="11655" x="5907088" y="1901825"/>
          <p14:tracePt t="12174" x="5907088" y="1914525"/>
          <p14:tracePt t="12180" x="5907088" y="1927225"/>
          <p14:tracePt t="12204" x="5907088" y="1939925"/>
          <p14:tracePt t="12230" x="5907088" y="1952625"/>
          <p14:tracePt t="12247" x="5907088" y="1965325"/>
          <p14:tracePt t="12256" x="5907088" y="1978025"/>
          <p14:tracePt t="12271" x="5919788" y="1989138"/>
          <p14:tracePt t="12286" x="5919788" y="2014538"/>
          <p14:tracePt t="12300" x="5919788" y="2027238"/>
          <p14:tracePt t="12310" x="5919788" y="2052638"/>
          <p14:tracePt t="12317" x="5919788" y="2065338"/>
          <p14:tracePt t="12326" x="5919788" y="2078038"/>
          <p14:tracePt t="12337" x="5919788" y="2089150"/>
          <p14:tracePt t="12351" x="5919788" y="2101850"/>
          <p14:tracePt t="12356" x="5919788" y="2114550"/>
          <p14:tracePt t="12376" x="5919788" y="2139950"/>
          <p14:tracePt t="12397" x="5919788" y="2152650"/>
          <p14:tracePt t="12407" x="5919788" y="2165350"/>
          <p14:tracePt t="12432" x="5919788" y="2178050"/>
          <p14:tracePt t="12436" x="5919788" y="2190750"/>
          <p14:tracePt t="12446" x="5919788" y="2201863"/>
          <p14:tracePt t="12463" x="5919788" y="2214563"/>
          <p14:tracePt t="12472" x="5919788" y="2227263"/>
          <p14:tracePt t="12498" x="5919788" y="2239963"/>
          <p14:tracePt t="13835" x="5919788" y="2227263"/>
          <p14:tracePt t="13844" x="5919788" y="2214563"/>
          <p14:tracePt t="13848" x="5907088" y="2178050"/>
          <p14:tracePt t="13861" x="5894388" y="2165350"/>
          <p14:tracePt t="13865" x="5894388" y="2152650"/>
          <p14:tracePt t="13874" x="5881688" y="2139950"/>
          <p14:tracePt t="13886" x="5868988" y="2127250"/>
          <p14:tracePt t="13890" x="5868988" y="2101850"/>
          <p14:tracePt t="13901" x="5843588" y="2101850"/>
          <p14:tracePt t="13906" x="5843588" y="2089150"/>
          <p14:tracePt t="13915" x="5832475" y="2078038"/>
          <p14:tracePt t="13941" x="5819775" y="2078038"/>
          <p14:tracePt t="13945" x="5807075" y="2078038"/>
          <p14:tracePt t="13987" x="5794375" y="2078038"/>
          <p14:tracePt t="14067" x="5781675" y="2078038"/>
          <p14:tracePt t="14087" x="5781675" y="2114550"/>
          <p14:tracePt t="14094" x="5781675" y="2152650"/>
          <p14:tracePt t="14103" x="5781675" y="2190750"/>
          <p14:tracePt t="14107" x="5807075" y="2239963"/>
          <p14:tracePt t="14116" x="5807075" y="2278063"/>
          <p14:tracePt t="14126" x="5819775" y="2365375"/>
          <p14:tracePt t="14132" x="5832475" y="2414588"/>
          <p14:tracePt t="14143" x="5843588" y="2465388"/>
          <p14:tracePt t="14147" x="5856288" y="2503488"/>
          <p14:tracePt t="14156" x="5856288" y="2540000"/>
          <p14:tracePt t="14167" x="5868988" y="2578100"/>
          <p14:tracePt t="14172" x="5868988" y="2603500"/>
          <p14:tracePt t="14182" x="5868988" y="2616200"/>
          <p14:tracePt t="14187" x="5881688" y="2627313"/>
          <p14:tracePt t="14318" x="5868988" y="2616200"/>
          <p14:tracePt t="14334" x="5856288" y="2616200"/>
          <p14:tracePt t="14344" x="5843588" y="2603500"/>
          <p14:tracePt t="14359" x="5832475" y="2590800"/>
          <p14:tracePt t="14374" x="5819775" y="2590800"/>
          <p14:tracePt t="14385" x="5819775" y="2578100"/>
          <p14:tracePt t="15333" x="5807075" y="2578100"/>
          <p14:tracePt t="15342" x="5794375" y="2578100"/>
          <p14:tracePt t="15370" x="5781675" y="2565400"/>
          <p14:tracePt t="15383" x="5768975" y="2552700"/>
          <p14:tracePt t="15398" x="5756275" y="2527300"/>
          <p14:tracePt t="15408" x="5743575" y="2527300"/>
          <p14:tracePt t="15412" x="5743575" y="2516188"/>
          <p14:tracePt t="15423" x="5743575" y="2503488"/>
          <p14:tracePt t="15432" x="5732463" y="2490788"/>
          <p14:tracePt t="15438" x="5732463" y="2478088"/>
          <p14:tracePt t="15454" x="5719763" y="2452688"/>
          <p14:tracePt t="15462" x="5707063" y="2452688"/>
          <p14:tracePt t="15475" x="5707063" y="2439988"/>
          <p14:tracePt t="15484" x="5707063" y="2427288"/>
          <p14:tracePt t="15488" x="5694363" y="2403475"/>
          <p14:tracePt t="15495" x="5694363" y="2390775"/>
          <p14:tracePt t="15507" x="5694363" y="2378075"/>
          <p14:tracePt t="15516" x="5694363" y="2365375"/>
          <p14:tracePt t="15522" x="5694363" y="2352675"/>
          <p14:tracePt t="15529" x="5681663" y="2352675"/>
          <p14:tracePt t="15535" x="5681663" y="2339975"/>
          <p14:tracePt t="15797" x="5694363" y="2339975"/>
          <p14:tracePt t="15801" x="5707063" y="2339975"/>
          <p14:tracePt t="15811" x="5719763" y="2339975"/>
          <p14:tracePt t="15816" x="5719763" y="2352675"/>
          <p14:tracePt t="15826" x="5732463" y="2365375"/>
          <p14:tracePt t="15843" x="5743575" y="2365375"/>
          <p14:tracePt t="15853" x="5743575" y="2378075"/>
          <p14:tracePt t="15857" x="5768975" y="2378075"/>
          <p14:tracePt t="15867" x="5768975" y="2390775"/>
          <p14:tracePt t="15876" x="5781675" y="2403475"/>
          <p14:tracePt t="15882" x="5807075" y="2403475"/>
          <p14:tracePt t="15892" x="5807075" y="2414588"/>
          <p14:tracePt t="15896" x="5819775" y="2414588"/>
          <p14:tracePt t="15918" x="5832475" y="2427288"/>
          <p14:tracePt t="15923" x="5843588" y="2439988"/>
          <p14:tracePt t="15938" x="5856288" y="2452688"/>
          <p14:tracePt t="15949" x="5868988" y="2452688"/>
          <p14:tracePt t="15972" x="5868988" y="2465388"/>
          <p14:tracePt t="15989" x="5881688" y="2465388"/>
          <p14:tracePt t="16230" x="5894388" y="2478088"/>
          <p14:tracePt t="16240" x="5894388" y="2490788"/>
          <p14:tracePt t="16255" x="5907088" y="2490788"/>
          <p14:tracePt t="17118" x="5894388" y="2490788"/>
          <p14:tracePt t="17134" x="5881688" y="2490788"/>
          <p14:tracePt t="17138" x="5868988" y="2478088"/>
          <p14:tracePt t="17149" x="5868988" y="2465388"/>
          <p14:tracePt t="17159" x="5868988" y="2452688"/>
          <p14:tracePt t="17162" x="5856288" y="2439988"/>
          <p14:tracePt t="17172" x="5843588" y="2403475"/>
          <p14:tracePt t="17178" x="5843588" y="2365375"/>
          <p14:tracePt t="17188" x="5832475" y="2327275"/>
          <p14:tracePt t="17199" x="5832475" y="2303463"/>
          <p14:tracePt t="17204" x="5832475" y="2265363"/>
          <p14:tracePt t="17214" x="5819775" y="2252663"/>
          <p14:tracePt t="17218" x="5819775" y="2227263"/>
          <p14:tracePt t="17228" x="5807075" y="2190750"/>
          <p14:tracePt t="17239" x="5807075" y="2178050"/>
          <p14:tracePt t="17245" x="5807075" y="2165350"/>
          <p14:tracePt t="17254" x="5807075" y="2139950"/>
          <p14:tracePt t="17270" x="5807075" y="2127250"/>
          <p14:tracePt t="17279" x="5807075" y="2114550"/>
          <p14:tracePt t="17288" x="5794375" y="2114550"/>
          <p14:tracePt t="17295" x="5794375" y="2101850"/>
          <p14:tracePt t="17309" x="5794375" y="2089150"/>
          <p14:tracePt t="17341" x="5794375" y="2078038"/>
          <p14:tracePt t="17527" x="5807075" y="2078038"/>
          <p14:tracePt t="17536" x="5819775" y="2078038"/>
          <p14:tracePt t="17540" x="5832475" y="2078038"/>
          <p14:tracePt t="17562" x="5843588" y="2078038"/>
          <p14:tracePt t="17577" x="5856288" y="2078038"/>
          <p14:tracePt t="17583" x="5868988" y="2078038"/>
          <p14:tracePt t="17698" x="5881688" y="2078038"/>
          <p14:tracePt t="17779" x="5881688" y="2089150"/>
          <p14:tracePt t="17785" x="5881688" y="2101850"/>
          <p14:tracePt t="17835" x="5881688" y="2114550"/>
          <p14:tracePt t="17859" x="5881688" y="2127250"/>
          <p14:tracePt t="17901" x="5881688" y="2139950"/>
          <p14:tracePt t="19937" x="5868988" y="2139950"/>
          <p14:tracePt t="19967" x="5856288" y="2139950"/>
          <p14:tracePt t="19988" x="5856288" y="2127250"/>
          <p14:tracePt t="20003" x="5843588" y="2127250"/>
          <p14:tracePt t="20009" x="5832475" y="2114550"/>
          <p14:tracePt t="20019" x="5819775" y="2101850"/>
          <p14:tracePt t="20033" x="5807075" y="2078038"/>
          <p14:tracePt t="20049" x="5794375" y="2065338"/>
          <p14:tracePt t="20058" x="5794375" y="2052638"/>
          <p14:tracePt t="20073" x="5781675" y="2039938"/>
          <p14:tracePt t="20099" x="5768975" y="2039938"/>
          <p14:tracePt t="20115" x="5768975" y="2027238"/>
          <p14:tracePt t="20124" x="5756275" y="2027238"/>
          <p14:tracePt t="20165" x="5743575" y="2027238"/>
          <p14:tracePt t="20168" x="5743575" y="2014538"/>
          <p14:tracePt t="20189" x="5743575" y="2001838"/>
          <p14:tracePt t="20205" x="5732463" y="1989138"/>
          <p14:tracePt t="20212" x="5732463" y="1978025"/>
          <p14:tracePt t="20221" x="5732463" y="1965325"/>
          <p14:tracePt t="20234" x="5732463" y="1952625"/>
          <p14:tracePt t="20432" x="5732463" y="1965325"/>
          <p14:tracePt t="20437" x="5743575" y="1989138"/>
          <p14:tracePt t="20448" x="5768975" y="2014538"/>
          <p14:tracePt t="20453" x="5768975" y="2027238"/>
          <p14:tracePt t="20463" x="5781675" y="2039938"/>
          <p14:tracePt t="20472" x="5781675" y="2065338"/>
          <p14:tracePt t="20478" x="5781675" y="2078038"/>
          <p14:tracePt t="20487" x="5794375" y="2089150"/>
          <p14:tracePt t="20494" x="5794375" y="2114550"/>
          <p14:tracePt t="20512" x="5794375" y="2127250"/>
          <p14:tracePt t="20688" x="5794375" y="2114550"/>
          <p14:tracePt t="20694" x="5794375" y="2101850"/>
          <p14:tracePt t="20714" x="5807075" y="2089150"/>
          <p14:tracePt t="20825" x="5807075" y="2114550"/>
          <p14:tracePt t="20835" x="5807075" y="2152650"/>
          <p14:tracePt t="20841" x="5819775" y="2165350"/>
          <p14:tracePt t="20851" x="5819775" y="2178050"/>
          <p14:tracePt t="20854" x="5832475" y="2201863"/>
          <p14:tracePt t="20874" x="5832475" y="2214563"/>
          <p14:tracePt t="20880" x="5843588" y="2214563"/>
          <p14:tracePt t="20890" x="5843588" y="2227263"/>
          <p14:tracePt t="20970" x="5843588" y="2214563"/>
          <p14:tracePt t="20977" x="5843588" y="2165350"/>
          <p14:tracePt t="20986" x="5843588" y="2152650"/>
          <p14:tracePt t="20997" x="5832475" y="2139950"/>
          <p14:tracePt t="21001" x="5832475" y="2127250"/>
          <p14:tracePt t="21093" x="5819775" y="2127250"/>
          <p14:tracePt t="21117" x="5819775" y="2152650"/>
          <p14:tracePt t="21123" x="5819775" y="2178050"/>
          <p14:tracePt t="21132" x="5819775" y="2201863"/>
          <p14:tracePt t="21139" x="5832475" y="2227263"/>
          <p14:tracePt t="21149" x="5832475" y="2252663"/>
          <p14:tracePt t="21159" x="5832475" y="2265363"/>
          <p14:tracePt t="21163" x="5832475" y="2278063"/>
          <p14:tracePt t="21172" x="5843588" y="2278063"/>
          <p14:tracePt t="21677" x="5856288" y="2278063"/>
          <p14:tracePt t="27443" x="5868988" y="2278063"/>
          <p14:tracePt t="28189" x="5881688" y="2303463"/>
          <p14:tracePt t="28198" x="5881688" y="2314575"/>
          <p14:tracePt t="28209" x="5894388" y="2339975"/>
          <p14:tracePt t="28214" x="5894388" y="2352675"/>
          <p14:tracePt t="28225" x="5894388" y="2365375"/>
          <p14:tracePt t="28228" x="5894388" y="2390775"/>
          <p14:tracePt t="28238" x="5907088" y="2414588"/>
          <p14:tracePt t="28248" x="5907088" y="2439988"/>
          <p14:tracePt t="28255" x="5907088" y="2452688"/>
          <p14:tracePt t="28265" x="5907088" y="2478088"/>
          <p14:tracePt t="28269" x="5919788" y="2503488"/>
          <p14:tracePt t="28283" x="5919788" y="2516188"/>
          <p14:tracePt t="28291" x="5932488" y="2527300"/>
          <p14:tracePt t="28295" x="5932488" y="2552700"/>
          <p14:tracePt t="28311" x="5945188" y="2578100"/>
          <p14:tracePt t="28320" x="5945188" y="2590800"/>
          <p14:tracePt t="28334" x="5945188" y="2603500"/>
          <p14:tracePt t="28344" x="5945188" y="2616200"/>
          <p14:tracePt t="28361" x="5956300" y="2640013"/>
          <p14:tracePt t="28375" x="5956300" y="2652713"/>
          <p14:tracePt t="28390" x="5969000" y="2665413"/>
          <p14:tracePt t="28427" x="5969000" y="2678113"/>
          <p14:tracePt t="29198" x="5969000" y="2665413"/>
          <p14:tracePt t="29208" x="5969000" y="2640013"/>
          <p14:tracePt t="29213" x="5969000" y="2627313"/>
          <p14:tracePt t="29223" x="5969000" y="2603500"/>
          <p14:tracePt t="29232" x="5969000" y="2590800"/>
          <p14:tracePt t="29238" x="5969000" y="2578100"/>
          <p14:tracePt t="29248" x="5969000" y="2552700"/>
          <p14:tracePt t="29252" x="5956300" y="2552700"/>
          <p14:tracePt t="29263" x="5956300" y="2540000"/>
          <p14:tracePt t="29278" x="5956300" y="2527300"/>
          <p14:tracePt t="29289" x="5945188" y="2527300"/>
          <p14:tracePt t="30045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>
            <a:extLst>
              <a:ext uri="{FF2B5EF4-FFF2-40B4-BE49-F238E27FC236}">
                <a16:creationId xmlns:a16="http://schemas.microsoft.com/office/drawing/2014/main" xmlns="" id="{F10A2B57-DFF2-457E-80C7-FBE968DCEC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775" y="1206500"/>
          <a:ext cx="3211513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Picture" r:id="rId5" imgW="2840742" imgH="4584201" progId="PageScan.Image">
                  <p:embed/>
                </p:oleObj>
              </mc:Choice>
              <mc:Fallback>
                <p:oleObj name="Picture" r:id="rId5" imgW="2840742" imgH="4584201" progId="PageScan.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" y="1206500"/>
                        <a:ext cx="3211513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Picture 3" descr="alveoli">
            <a:extLst>
              <a:ext uri="{FF2B5EF4-FFF2-40B4-BE49-F238E27FC236}">
                <a16:creationId xmlns:a16="http://schemas.microsoft.com/office/drawing/2014/main" xmlns="" id="{9F5D93BC-A540-4F84-9BFF-E0D7761D1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1209675"/>
            <a:ext cx="626745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>
            <a:extLst>
              <a:ext uri="{FF2B5EF4-FFF2-40B4-BE49-F238E27FC236}">
                <a16:creationId xmlns:a16="http://schemas.microsoft.com/office/drawing/2014/main" xmlns="" id="{05CED5D6-16B3-4411-95F0-7AE58AD29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533400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i="1">
                <a:solidFill>
                  <a:srgbClr val="FFFF00"/>
                </a:solidFill>
              </a:rPr>
              <a:t>ESTRUTURA E FUNÇÃO DO SISTEMA RESPIRATÓRIO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94206CC3-A609-4B14-B5A5-92ADC8C1E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xmlns="" id="{866F08A7-0CCB-44A3-A744-C81843FC54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113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6" x="4217988" y="1276350"/>
          <p14:tracePt t="1535" x="4217988" y="1263650"/>
          <p14:tracePt t="1542" x="4192588" y="1201738"/>
          <p14:tracePt t="1551" x="4192588" y="1189038"/>
          <p14:tracePt t="1562" x="4179888" y="1176338"/>
          <p14:tracePt t="1565" x="4179888" y="1138238"/>
          <p14:tracePt t="1577" x="4167188" y="1125538"/>
          <p14:tracePt t="1581" x="4154488" y="1125538"/>
          <p14:tracePt t="1592" x="4141788" y="1101725"/>
          <p14:tracePt t="1601" x="4117975" y="1076325"/>
          <p14:tracePt t="1605" x="4105275" y="1050925"/>
          <p14:tracePt t="1616" x="4067175" y="1014413"/>
          <p14:tracePt t="1621" x="4041775" y="976313"/>
          <p14:tracePt t="1631" x="3992563" y="938213"/>
          <p14:tracePt t="1644" x="3954463" y="912813"/>
          <p14:tracePt t="1648" x="3905250" y="876300"/>
          <p14:tracePt t="1657" x="3879850" y="863600"/>
          <p14:tracePt t="1663" x="3841750" y="838200"/>
          <p14:tracePt t="1671" x="3792538" y="812800"/>
          <p14:tracePt t="1681" x="3767138" y="812800"/>
          <p14:tracePt t="1687" x="3754438" y="788988"/>
          <p14:tracePt t="1697" x="3741738" y="788988"/>
          <p14:tracePt t="1702" x="3729038" y="788988"/>
          <p14:tracePt t="1711" x="3729038" y="776288"/>
          <p14:tracePt t="1985" x="3716338" y="776288"/>
          <p14:tracePt t="1995" x="3703638" y="776288"/>
          <p14:tracePt t="2005" x="3679825" y="776288"/>
          <p14:tracePt t="2009" x="3667125" y="776288"/>
          <p14:tracePt t="2019" x="3654425" y="776288"/>
          <p14:tracePt t="2029" x="3641725" y="776288"/>
          <p14:tracePt t="2035" x="3616325" y="776288"/>
          <p14:tracePt t="2049" x="3590925" y="776288"/>
          <p14:tracePt t="2065" x="3579813" y="788988"/>
          <p14:tracePt t="2085" x="3567113" y="801688"/>
          <p14:tracePt t="2102" x="3554413" y="812800"/>
          <p14:tracePt t="2116" x="3554413" y="825500"/>
          <p14:tracePt t="2127" x="3541713" y="838200"/>
          <p14:tracePt t="2131" x="3541713" y="850900"/>
          <p14:tracePt t="2143" x="3541713" y="876300"/>
          <p14:tracePt t="2146" x="3541713" y="889000"/>
          <p14:tracePt t="2155" x="3541713" y="912813"/>
          <p14:tracePt t="2165" x="3554413" y="925513"/>
          <p14:tracePt t="2172" x="3567113" y="976313"/>
          <p14:tracePt t="2181" x="3579813" y="989013"/>
          <p14:tracePt t="2185" x="3590925" y="1001713"/>
          <p14:tracePt t="2195" x="3603625" y="1014413"/>
          <p14:tracePt t="2208" x="3616325" y="1025525"/>
          <p14:tracePt t="2211" x="3641725" y="1050925"/>
          <p14:tracePt t="2221" x="3654425" y="1050925"/>
          <p14:tracePt t="2228" x="3667125" y="1050925"/>
          <p14:tracePt t="2236" x="3692525" y="1063625"/>
          <p14:tracePt t="2250" x="3703638" y="1063625"/>
          <p14:tracePt t="2276" x="3716338" y="1063625"/>
          <p14:tracePt t="2441" x="3716338" y="1038225"/>
          <p14:tracePt t="2453" x="3703638" y="1025525"/>
          <p14:tracePt t="2471" x="3641725" y="1014413"/>
          <p14:tracePt t="2479" x="3616325" y="1014413"/>
          <p14:tracePt t="2490" x="3590925" y="1014413"/>
          <p14:tracePt t="2494" x="3579813" y="1014413"/>
          <p14:tracePt t="2504" x="3554413" y="1001713"/>
          <p14:tracePt t="2511" x="3541713" y="1001713"/>
          <p14:tracePt t="2520" x="3529013" y="1001713"/>
          <p14:tracePt t="2530" x="3516313" y="1001713"/>
          <p14:tracePt t="2533" x="3503613" y="1001713"/>
          <p14:tracePt t="2544" x="3490913" y="1001713"/>
          <p14:tracePt t="2549" x="3479800" y="1001713"/>
          <p14:tracePt t="2561" x="3467100" y="1014413"/>
          <p14:tracePt t="2569" x="3467100" y="1025525"/>
          <p14:tracePt t="2576" x="3454400" y="1038225"/>
          <p14:tracePt t="2585" x="3454400" y="1050925"/>
          <p14:tracePt t="2589" x="3454400" y="1076325"/>
          <p14:tracePt t="2600" x="3441700" y="1089025"/>
          <p14:tracePt t="2611" x="3441700" y="1125538"/>
          <p14:tracePt t="2616" x="3441700" y="1163638"/>
          <p14:tracePt t="2627" x="3441700" y="1201738"/>
          <p14:tracePt t="2629" x="3441700" y="1238250"/>
          <p14:tracePt t="2639" x="3441700" y="1276350"/>
          <p14:tracePt t="2649" x="3467100" y="1301750"/>
          <p14:tracePt t="2655" x="3479800" y="1339850"/>
          <p14:tracePt t="2665" x="3490913" y="1376363"/>
          <p14:tracePt t="2671" x="3516313" y="1401763"/>
          <p14:tracePt t="2680" x="3516313" y="1414463"/>
          <p14:tracePt t="2691" x="3541713" y="1439863"/>
          <p14:tracePt t="2705" x="3554413" y="1450975"/>
          <p14:tracePt t="2801" x="3554413" y="1439863"/>
          <p14:tracePt t="2811" x="3554413" y="1427163"/>
          <p14:tracePt t="2817" x="3554413" y="1414463"/>
          <p14:tracePt t="2827" x="3554413" y="1401763"/>
          <p14:tracePt t="2831" x="3554413" y="1389063"/>
          <p14:tracePt t="2842" x="3554413" y="1376363"/>
          <p14:tracePt t="2852" x="3554413" y="1363663"/>
          <p14:tracePt t="2871" x="3554413" y="1350963"/>
          <p14:tracePt t="2953" x="3541713" y="1339850"/>
          <p14:tracePt t="2976" x="3541713" y="1327150"/>
          <p14:tracePt t="3070" x="3541713" y="1314450"/>
          <p14:tracePt t="3078" x="3529013" y="1289050"/>
          <p14:tracePt t="3083" x="3516313" y="1263650"/>
          <p14:tracePt t="3092" x="3503613" y="1238250"/>
          <p14:tracePt t="3099" x="3479800" y="1189038"/>
          <p14:tracePt t="3109" x="3454400" y="1138238"/>
          <p14:tracePt t="3112" x="3429000" y="1089025"/>
          <p14:tracePt t="3123" x="3416300" y="1050925"/>
          <p14:tracePt t="3135" x="3390900" y="1025525"/>
          <p14:tracePt t="3140" x="3390900" y="1001713"/>
          <p14:tracePt t="3150" x="3367088" y="976313"/>
          <p14:tracePt t="3156" x="3354388" y="950913"/>
          <p14:tracePt t="3165" x="3341688" y="938213"/>
          <p14:tracePt t="3179" x="3328988" y="925513"/>
          <p14:tracePt t="3245" x="3316288" y="925513"/>
          <p14:tracePt t="3621" x="3328988" y="925513"/>
          <p14:tracePt t="3624" x="3341688" y="925513"/>
          <p14:tracePt t="3633" x="3354388" y="925513"/>
          <p14:tracePt t="3650" x="3378200" y="925513"/>
          <p14:tracePt t="3659" x="3403600" y="925513"/>
          <p14:tracePt t="3663" x="3441700" y="925513"/>
          <p14:tracePt t="3674" x="3479800" y="925513"/>
          <p14:tracePt t="3683" x="3503613" y="925513"/>
          <p14:tracePt t="3691" x="3529013" y="925513"/>
          <p14:tracePt t="3699" x="3554413" y="925513"/>
          <p14:tracePt t="3703" x="3579813" y="925513"/>
          <p14:tracePt t="3715" x="3603625" y="925513"/>
          <p14:tracePt t="3729" x="3616325" y="925513"/>
          <p14:tracePt t="3770" x="3629025" y="925513"/>
          <p14:tracePt t="3779" x="3641725" y="925513"/>
          <p14:tracePt t="3786" x="3654425" y="925513"/>
          <p14:tracePt t="3797" x="3667125" y="925513"/>
          <p14:tracePt t="3800" x="3679825" y="925513"/>
          <p14:tracePt t="3809" x="3703638" y="925513"/>
          <p14:tracePt t="3820" x="3729038" y="925513"/>
          <p14:tracePt t="3827" x="3741738" y="925513"/>
          <p14:tracePt t="3835" x="3754438" y="912813"/>
          <p14:tracePt t="3841" x="3779838" y="912813"/>
          <p14:tracePt t="3861" x="3792538" y="901700"/>
          <p14:tracePt t="3875" x="3803650" y="889000"/>
          <p14:tracePt t="3881" x="3816350" y="889000"/>
          <p14:tracePt t="3891" x="3829050" y="889000"/>
          <p14:tracePt t="3906" x="3854450" y="889000"/>
          <p14:tracePt t="3924" x="3867150" y="876300"/>
          <p14:tracePt t="3930" x="3892550" y="863600"/>
          <p14:tracePt t="3941" x="3929063" y="863600"/>
          <p14:tracePt t="3947" x="3954463" y="863600"/>
          <p14:tracePt t="3957" x="3979863" y="863600"/>
          <p14:tracePt t="3961" x="4017963" y="863600"/>
          <p14:tracePt t="3971" x="4041775" y="863600"/>
          <p14:tracePt t="3988" x="4192588" y="863600"/>
          <p14:tracePt t="3998" x="4241800" y="863600"/>
          <p14:tracePt t="4003" x="4318000" y="863600"/>
          <p14:tracePt t="4012" x="4379913" y="863600"/>
          <p14:tracePt t="4023" x="4430713" y="863600"/>
          <p14:tracePt t="4027" x="4479925" y="863600"/>
          <p14:tracePt t="4039" x="4518025" y="863600"/>
          <p14:tracePt t="4041" x="4543425" y="863600"/>
          <p14:tracePt t="4053" x="4592638" y="876300"/>
          <p14:tracePt t="4064" x="4630738" y="889000"/>
          <p14:tracePt t="4067" x="4667250" y="889000"/>
          <p14:tracePt t="4077" x="4705350" y="901700"/>
          <p14:tracePt t="4083" x="4756150" y="901700"/>
          <p14:tracePt t="4094" x="4779963" y="912813"/>
          <p14:tracePt t="4104" x="4805363" y="912813"/>
          <p14:tracePt t="4109" x="4830763" y="912813"/>
          <p14:tracePt t="4117" x="4868863" y="912813"/>
          <p14:tracePt t="4125" x="4892675" y="925513"/>
          <p14:tracePt t="4133" x="4918075" y="925513"/>
          <p14:tracePt t="4143" x="4956175" y="925513"/>
          <p14:tracePt t="4147" x="4992688" y="938213"/>
          <p14:tracePt t="4157" x="5005388" y="938213"/>
          <p14:tracePt t="4163" x="5030788" y="938213"/>
          <p14:tracePt t="4173" x="5043488" y="938213"/>
          <p14:tracePt t="4183" x="5056188" y="938213"/>
          <p14:tracePt t="4189" x="5081588" y="938213"/>
          <p14:tracePt t="4199" x="5092700" y="938213"/>
          <p14:tracePt t="4203" x="5118100" y="938213"/>
          <p14:tracePt t="4212" x="5143500" y="938213"/>
          <p14:tracePt t="4222" x="5181600" y="950913"/>
          <p14:tracePt t="4228" x="5205413" y="963613"/>
          <p14:tracePt t="4240" x="5230813" y="976313"/>
          <p14:tracePt t="4242" x="5281613" y="989013"/>
          <p14:tracePt t="4253" x="5330825" y="1001713"/>
          <p14:tracePt t="4262" x="5407025" y="1014413"/>
          <p14:tracePt t="4269" x="5481638" y="1025525"/>
          <p14:tracePt t="4278" x="5568950" y="1050925"/>
          <p14:tracePt t="4285" x="5656263" y="1063625"/>
          <p14:tracePt t="4295" x="5756275" y="1076325"/>
          <p14:tracePt t="4305" x="5856288" y="1076325"/>
          <p14:tracePt t="4310" x="5945188" y="1089025"/>
          <p14:tracePt t="4320" x="6056313" y="1089025"/>
          <p14:tracePt t="4326" x="6145213" y="1089025"/>
          <p14:tracePt t="4335" x="6245225" y="1089025"/>
          <p14:tracePt t="4346" x="6307138" y="1089025"/>
          <p14:tracePt t="4350" x="6394450" y="1089025"/>
          <p14:tracePt t="4360" x="6507163" y="1089025"/>
          <p14:tracePt t="4365" x="6545263" y="1089025"/>
          <p14:tracePt t="4375" x="6594475" y="1089025"/>
          <p14:tracePt t="4386" x="6619875" y="1089025"/>
          <p14:tracePt t="4390" x="6645275" y="1089025"/>
          <p14:tracePt t="4400" x="6657975" y="1101725"/>
          <p14:tracePt t="4405" x="6670675" y="1101725"/>
          <p14:tracePt t="4414" x="6683375" y="1101725"/>
          <p14:tracePt t="4430" x="6696075" y="1101725"/>
          <p14:tracePt t="4440" x="6707188" y="1101725"/>
          <p14:tracePt t="4444" x="6719888" y="1114425"/>
          <p14:tracePt t="4455" x="6732588" y="1114425"/>
          <p14:tracePt t="4464" x="6757988" y="1114425"/>
          <p14:tracePt t="4472" x="6796088" y="1114425"/>
          <p14:tracePt t="4480" x="6845300" y="1114425"/>
          <p14:tracePt t="4484" x="6896100" y="1114425"/>
          <p14:tracePt t="4494" x="6945313" y="1114425"/>
          <p14:tracePt t="4504" x="7019925" y="1114425"/>
          <p14:tracePt t="4511" x="7070725" y="1114425"/>
          <p14:tracePt t="4521" x="7132638" y="1114425"/>
          <p14:tracePt t="4526" x="7170738" y="1114425"/>
          <p14:tracePt t="4538" x="7221538" y="1114425"/>
          <p14:tracePt t="4547" x="7258050" y="1114425"/>
          <p14:tracePt t="4551" x="7296150" y="1114425"/>
          <p14:tracePt t="4562" x="7334250" y="1114425"/>
          <p14:tracePt t="4567" x="7358063" y="1114425"/>
          <p14:tracePt t="4577" x="7396163" y="1114425"/>
          <p14:tracePt t="4587" x="7434263" y="1114425"/>
          <p14:tracePt t="4597" x="7458075" y="1114425"/>
          <p14:tracePt t="4601" x="7496175" y="1114425"/>
          <p14:tracePt t="4607" x="7534275" y="1114425"/>
          <p14:tracePt t="4617" x="7570788" y="1114425"/>
          <p14:tracePt t="4627" x="7621588" y="1114425"/>
          <p14:tracePt t="4631" x="7670800" y="1114425"/>
          <p14:tracePt t="4643" x="7708900" y="1114425"/>
          <p14:tracePt t="4647" x="7759700" y="1114425"/>
          <p14:tracePt t="4657" x="7808913" y="1114425"/>
          <p14:tracePt t="4667" x="7834313" y="1114425"/>
          <p14:tracePt t="4673" x="7859713" y="1114425"/>
          <p14:tracePt t="4683" x="7883525" y="1114425"/>
          <p14:tracePt t="4688" x="7908925" y="1114425"/>
          <p14:tracePt t="4707" x="7934325" y="1101725"/>
          <p14:tracePt t="4713" x="7947025" y="1101725"/>
          <p14:tracePt t="4727" x="7972425" y="1101725"/>
          <p14:tracePt t="4749" x="7983538" y="1101725"/>
          <p14:tracePt t="5469" x="7983538" y="1114425"/>
          <p14:tracePt t="5478" x="7983538" y="1138238"/>
          <p14:tracePt t="5488" x="7983538" y="1150938"/>
          <p14:tracePt t="5494" x="7972425" y="1176338"/>
          <p14:tracePt t="5504" x="7972425" y="1189038"/>
          <p14:tracePt t="5508" x="7972425" y="1201738"/>
          <p14:tracePt t="5519" x="7959725" y="1227138"/>
          <p14:tracePt t="5528" x="7947025" y="1238250"/>
          <p14:tracePt t="5544" x="7947025" y="1263650"/>
          <p14:tracePt t="5548" x="7934325" y="1263650"/>
          <p14:tracePt t="5560" x="7934325" y="1276350"/>
          <p14:tracePt t="5570" x="7934325" y="1289050"/>
          <p14:tracePt t="5574" x="7934325" y="1301750"/>
          <p14:tracePt t="5601" x="7921625" y="1301750"/>
          <p14:tracePt t="5611" x="7921625" y="1314450"/>
          <p14:tracePt t="5655" x="7908925" y="1314450"/>
          <p14:tracePt t="5672" x="7908925" y="1327150"/>
          <p14:tracePt t="5683" x="7908925" y="1339850"/>
          <p14:tracePt t="5692" x="7896225" y="1363663"/>
          <p14:tracePt t="5697" x="7883525" y="1376363"/>
          <p14:tracePt t="5708" x="7883525" y="1389063"/>
          <p14:tracePt t="5713" x="7872413" y="1414463"/>
          <p14:tracePt t="5721" x="7859713" y="1450975"/>
          <p14:tracePt t="5731" x="7847013" y="1476375"/>
          <p14:tracePt t="5739" x="7834313" y="1489075"/>
          <p14:tracePt t="5747" x="7821613" y="1514475"/>
          <p14:tracePt t="5752" x="7808913" y="1552575"/>
          <p14:tracePt t="5761" x="7796213" y="1563688"/>
          <p14:tracePt t="5773" x="7796213" y="1576388"/>
          <p14:tracePt t="5776" x="7783513" y="1601788"/>
          <p14:tracePt t="5787" x="7770813" y="1614488"/>
          <p14:tracePt t="5793" x="7759700" y="1627188"/>
          <p14:tracePt t="5803" x="7747000" y="1639888"/>
          <p14:tracePt t="5813" x="7747000" y="1652588"/>
          <p14:tracePt t="5827" x="7734300" y="1663700"/>
          <p14:tracePt t="5832" x="7734300" y="1676400"/>
          <p14:tracePt t="5842" x="7734300" y="1701800"/>
          <p14:tracePt t="5852" x="7721600" y="1714500"/>
          <p14:tracePt t="5857" x="7708900" y="1739900"/>
          <p14:tracePt t="5867" x="7696200" y="1752600"/>
          <p14:tracePt t="5873" x="7683500" y="1776413"/>
          <p14:tracePt t="5883" x="7670800" y="1814513"/>
          <p14:tracePt t="5893" x="7646988" y="1852613"/>
          <p14:tracePt t="5897" x="7621588" y="1889125"/>
          <p14:tracePt t="5909" x="7583488" y="1952625"/>
          <p14:tracePt t="5912" x="7534275" y="2027238"/>
          <p14:tracePt t="5922" x="7496175" y="2089150"/>
          <p14:tracePt t="5932" x="7470775" y="2127250"/>
          <p14:tracePt t="5938" x="7446963" y="2152650"/>
          <p14:tracePt t="5948" x="7408863" y="2201863"/>
          <p14:tracePt t="5952" x="7383463" y="2227263"/>
          <p14:tracePt t="5963" x="7370763" y="2252663"/>
          <p14:tracePt t="5973" x="7345363" y="2290763"/>
          <p14:tracePt t="5979" x="7334250" y="2303463"/>
          <p14:tracePt t="5988" x="7321550" y="2314575"/>
          <p14:tracePt t="5992" x="7321550" y="2339975"/>
          <p14:tracePt t="6002" x="7296150" y="2339975"/>
          <p14:tracePt t="6014" x="7296150" y="2365375"/>
          <p14:tracePt t="6018" x="7283450" y="2378075"/>
          <p14:tracePt t="6029" x="7270750" y="2390775"/>
          <p14:tracePt t="6036" x="7245350" y="2403475"/>
          <p14:tracePt t="6047" x="7245350" y="2427288"/>
          <p14:tracePt t="6055" x="7232650" y="2439988"/>
          <p14:tracePt t="6068" x="7221538" y="2465388"/>
          <p14:tracePt t="6085" x="7196138" y="2478088"/>
          <p14:tracePt t="6099" x="7196138" y="2490788"/>
          <p14:tracePt t="6116" x="7183438" y="2503488"/>
          <p14:tracePt t="6136" x="7183438" y="2516188"/>
          <p14:tracePt t="6141" x="7170738" y="2527300"/>
          <p14:tracePt t="6155" x="7158038" y="2540000"/>
          <p14:tracePt t="6156" x="7158038" y="2552700"/>
          <p14:tracePt t="6165" x="7158038" y="2565400"/>
          <p14:tracePt t="6175" x="7145338" y="2590800"/>
          <p14:tracePt t="6191" x="7132638" y="2603500"/>
          <p14:tracePt t="6195" x="7132638" y="2616200"/>
          <p14:tracePt t="6205" x="7132638" y="2627313"/>
          <p14:tracePt t="6215" x="7132638" y="2640013"/>
          <p14:tracePt t="6231" x="7121525" y="2652713"/>
          <p14:tracePt t="6235" x="7121525" y="2665413"/>
          <p14:tracePt t="6257" x="7121525" y="2678113"/>
          <p14:tracePt t="6272" x="7108825" y="2690813"/>
          <p14:tracePt t="6277" x="7108825" y="2703513"/>
          <p14:tracePt t="6287" x="7108825" y="2716213"/>
          <p14:tracePt t="6302" x="7096125" y="2728913"/>
          <p14:tracePt t="6311" x="7096125" y="2740025"/>
          <p14:tracePt t="6317" x="7083425" y="2740025"/>
          <p14:tracePt t="6327" x="7083425" y="2752725"/>
          <p14:tracePt t="6337" x="7083425" y="2765425"/>
          <p14:tracePt t="6341" x="7083425" y="2778125"/>
          <p14:tracePt t="6357" x="7083425" y="2790825"/>
          <p14:tracePt t="6368" x="7083425" y="2803525"/>
          <p14:tracePt t="6377" x="7083425" y="2816225"/>
          <p14:tracePt t="6417" x="7083425" y="2828925"/>
          <p14:tracePt t="6433" x="7096125" y="2828925"/>
          <p14:tracePt t="6473" x="7108825" y="2828925"/>
          <p14:tracePt t="6771" x="7096125" y="2828925"/>
          <p14:tracePt t="6781" x="7083425" y="2828925"/>
          <p14:tracePt t="6795" x="7070725" y="2828925"/>
          <p14:tracePt t="6801" x="7058025" y="2828925"/>
          <p14:tracePt t="6811" x="7045325" y="2828925"/>
          <p14:tracePt t="6821" x="7045325" y="2840038"/>
          <p14:tracePt t="6827" x="7032625" y="2840038"/>
          <p14:tracePt t="6861" x="7019925" y="2840038"/>
          <p14:tracePt t="6867" x="7019925" y="2852738"/>
          <p14:tracePt t="6877" x="6996113" y="2852738"/>
          <p14:tracePt t="6901" x="6958013" y="2852738"/>
          <p14:tracePt t="6917" x="6945313" y="2852738"/>
          <p14:tracePt t="6920" x="6932613" y="2852738"/>
          <p14:tracePt t="6931" x="6919913" y="2852738"/>
          <p14:tracePt t="6963" x="6908800" y="2852738"/>
          <p14:tracePt t="6987" x="6896100" y="2852738"/>
          <p14:tracePt t="7023" x="6883400" y="2852738"/>
          <p14:tracePt t="7027" x="6870700" y="2852738"/>
          <p14:tracePt t="7043" x="6858000" y="2852738"/>
          <p14:tracePt t="7054" x="6845300" y="2852738"/>
          <p14:tracePt t="7063" x="6832600" y="2852738"/>
          <p14:tracePt t="7072" x="6819900" y="2852738"/>
          <p14:tracePt t="7079" x="6807200" y="2865438"/>
          <p14:tracePt t="7084" x="6783388" y="2865438"/>
          <p14:tracePt t="7093" x="6770688" y="2878138"/>
          <p14:tracePt t="7103" x="6719888" y="2890838"/>
          <p14:tracePt t="7109" x="6696075" y="2903538"/>
          <p14:tracePt t="7119" x="6657975" y="2916238"/>
          <p14:tracePt t="7123" x="6632575" y="2941638"/>
          <p14:tracePt t="7133" x="6594475" y="2952750"/>
          <p14:tracePt t="7143" x="6557963" y="2978150"/>
          <p14:tracePt t="7150" x="6519863" y="3003550"/>
          <p14:tracePt t="7158" x="6483350" y="3016250"/>
          <p14:tracePt t="7163" x="6457950" y="3041650"/>
          <p14:tracePt t="7175" x="6419850" y="3054350"/>
          <p14:tracePt t="7185" x="6407150" y="3065463"/>
          <p14:tracePt t="7188" x="6394450" y="3078163"/>
          <p14:tracePt t="7200" x="6370638" y="3103563"/>
          <p14:tracePt t="7204" x="6370638" y="3116263"/>
          <p14:tracePt t="7217" x="6357938" y="3128963"/>
          <p14:tracePt t="7225" x="6357938" y="3154363"/>
          <p14:tracePt t="7229" x="6345238" y="3154363"/>
          <p14:tracePt t="7238" x="6345238" y="3165475"/>
          <p14:tracePt t="7255" x="6345238" y="3178175"/>
          <p14:tracePt t="7266" x="6345238" y="3190875"/>
          <p14:tracePt t="7281" x="6345238" y="3203575"/>
          <p14:tracePt t="7285" x="6345238" y="3216275"/>
          <p14:tracePt t="7295" x="6357938" y="3216275"/>
          <p14:tracePt t="7304" x="6370638" y="3241675"/>
          <p14:tracePt t="7312" x="6370638" y="3254375"/>
          <p14:tracePt t="7321" x="6381750" y="3267075"/>
          <p14:tracePt t="7336" x="6394450" y="3328988"/>
          <p14:tracePt t="7346" x="6407150" y="3367088"/>
          <p14:tracePt t="7353" x="6419850" y="3403600"/>
          <p14:tracePt t="7363" x="6432550" y="3441700"/>
          <p14:tracePt t="7368" x="6445250" y="3467100"/>
          <p14:tracePt t="7375" x="6470650" y="3516313"/>
          <p14:tracePt t="7387" x="6483350" y="3554413"/>
          <p14:tracePt t="7392" x="6494463" y="3567113"/>
          <p14:tracePt t="7404" x="6507163" y="3590925"/>
          <p14:tracePt t="7407" x="6532563" y="3629025"/>
          <p14:tracePt t="7418" x="6557963" y="3667125"/>
          <p14:tracePt t="7427" x="6583363" y="3692525"/>
          <p14:tracePt t="7432" x="6594475" y="3716338"/>
          <p14:tracePt t="7441" x="6607175" y="3729038"/>
          <p14:tracePt t="7447" x="6619875" y="3741738"/>
          <p14:tracePt t="7457" x="6632575" y="3741738"/>
          <p14:tracePt t="7467" x="6645275" y="3741738"/>
          <p14:tracePt t="7497" x="6645275" y="3754438"/>
          <p14:tracePt t="7523" x="6670675" y="3754438"/>
          <p14:tracePt t="7527" x="6696075" y="3754438"/>
          <p14:tracePt t="7537" x="6719888" y="3754438"/>
          <p14:tracePt t="7547" x="6745288" y="3754438"/>
          <p14:tracePt t="7552" x="6770688" y="3741738"/>
          <p14:tracePt t="7563" x="6796088" y="3716338"/>
          <p14:tracePt t="7566" x="6832600" y="3703638"/>
          <p14:tracePt t="7577" x="6883400" y="3667125"/>
          <p14:tracePt t="7587" x="6932613" y="3616325"/>
          <p14:tracePt t="7592" x="6970713" y="3579813"/>
          <p14:tracePt t="7602" x="6996113" y="3529013"/>
          <p14:tracePt t="7606" x="7032625" y="3479800"/>
          <p14:tracePt t="7616" x="7032625" y="3441700"/>
          <p14:tracePt t="7633" x="7083425" y="3328988"/>
          <p14:tracePt t="7642" x="7096125" y="3278188"/>
          <p14:tracePt t="7649" x="7096125" y="3228975"/>
          <p14:tracePt t="7658" x="7108825" y="3165475"/>
          <p14:tracePt t="7668" x="7121525" y="3141663"/>
          <p14:tracePt t="7672" x="7121525" y="3103563"/>
          <p14:tracePt t="7683" x="7132638" y="3078163"/>
          <p14:tracePt t="7688" x="7132638" y="3054350"/>
          <p14:tracePt t="7699" x="7132638" y="3028950"/>
          <p14:tracePt t="7708" x="7132638" y="2990850"/>
          <p14:tracePt t="7713" x="7132638" y="2965450"/>
          <p14:tracePt t="7722" x="7132638" y="2952750"/>
          <p14:tracePt t="7729" x="7132638" y="2941638"/>
          <p14:tracePt t="7739" x="7132638" y="2916238"/>
          <p14:tracePt t="7749" x="7132638" y="2903538"/>
          <p14:tracePt t="7754" x="7132638" y="2890838"/>
          <p14:tracePt t="7765" x="7132638" y="2878138"/>
          <p14:tracePt t="7769" x="7132638" y="2865438"/>
          <p14:tracePt t="7778" x="7132638" y="2852738"/>
          <p14:tracePt t="7789" x="7132638" y="2840038"/>
          <p14:tracePt t="7795" x="7121525" y="2840038"/>
          <p14:tracePt t="7805" x="7121525" y="2828925"/>
          <p14:tracePt t="7808" x="7121525" y="2816225"/>
          <p14:tracePt t="7844" x="7108825" y="2803525"/>
          <p14:tracePt t="7861" x="7096125" y="2803525"/>
          <p14:tracePt t="7871" x="7083425" y="2790825"/>
          <p14:tracePt t="7875" x="7070725" y="2778125"/>
          <p14:tracePt t="7885" x="7032625" y="2778125"/>
          <p14:tracePt t="7902" x="6932613" y="2778125"/>
          <p14:tracePt t="7911" x="6883400" y="2778125"/>
          <p14:tracePt t="7917" x="6807200" y="2778125"/>
          <p14:tracePt t="7926" x="6745288" y="2778125"/>
          <p14:tracePt t="7935" x="6683375" y="2778125"/>
          <p14:tracePt t="7941" x="6607175" y="2778125"/>
          <p14:tracePt t="7951" x="6570663" y="2778125"/>
          <p14:tracePt t="7954" x="6545263" y="2778125"/>
          <p14:tracePt t="7965" x="6532563" y="2778125"/>
          <p14:tracePt t="7970" x="6519863" y="2790825"/>
          <p14:tracePt t="7990" x="6519863" y="2816225"/>
          <p14:tracePt t="7998" x="6507163" y="2816225"/>
          <p14:tracePt t="8006" x="6507163" y="2828925"/>
          <p14:tracePt t="8010" x="6507163" y="2865438"/>
          <p14:tracePt t="8021" x="6507163" y="2878138"/>
          <p14:tracePt t="8031" x="6507163" y="2916238"/>
          <p14:tracePt t="8036" x="6507163" y="2952750"/>
          <p14:tracePt t="8049" x="6507163" y="2990850"/>
          <p14:tracePt t="8051" x="6507163" y="3028950"/>
          <p14:tracePt t="8061" x="6507163" y="3054350"/>
          <p14:tracePt t="8072" x="6519863" y="3103563"/>
          <p14:tracePt t="8077" x="6519863" y="3141663"/>
          <p14:tracePt t="8087" x="6545263" y="3165475"/>
          <p14:tracePt t="8093" x="6557963" y="3216275"/>
          <p14:tracePt t="8105" x="6570663" y="3241675"/>
          <p14:tracePt t="8114" x="6607175" y="3267075"/>
          <p14:tracePt t="8118" x="6657975" y="3290888"/>
          <p14:tracePt t="8129" x="6670675" y="3303588"/>
          <p14:tracePt t="8134" x="6696075" y="3303588"/>
          <p14:tracePt t="8142" x="6719888" y="3303588"/>
          <p14:tracePt t="8153" x="6757988" y="3316288"/>
          <p14:tracePt t="8158" x="6783388" y="3316288"/>
          <p14:tracePt t="8167" x="6807200" y="3328988"/>
          <p14:tracePt t="8173" x="6845300" y="3341688"/>
          <p14:tracePt t="8182" x="6870700" y="3341688"/>
          <p14:tracePt t="8192" x="6908800" y="3354388"/>
          <p14:tracePt t="8197" x="6945313" y="3354388"/>
          <p14:tracePt t="8209" x="6970713" y="3367088"/>
          <p14:tracePt t="8213" x="7032625" y="3378200"/>
          <p14:tracePt t="8223" x="7083425" y="3390900"/>
          <p14:tracePt t="8238" x="7196138" y="3390900"/>
          <p14:tracePt t="8249" x="7245350" y="3390900"/>
          <p14:tracePt t="8252" x="7321550" y="3390900"/>
          <p14:tracePt t="8263" x="7358063" y="3378200"/>
          <p14:tracePt t="8272" x="7383463" y="3354388"/>
          <p14:tracePt t="8278" x="7434263" y="3341688"/>
          <p14:tracePt t="8289" x="7458075" y="3328988"/>
          <p14:tracePt t="8292" x="7470775" y="3316288"/>
          <p14:tracePt t="8303" x="7496175" y="3303588"/>
          <p14:tracePt t="8314" x="7521575" y="3278188"/>
          <p14:tracePt t="8319" x="7546975" y="3254375"/>
          <p14:tracePt t="8329" x="7558088" y="3228975"/>
          <p14:tracePt t="8334" x="7570788" y="3203575"/>
          <p14:tracePt t="8345" x="7583488" y="3178175"/>
          <p14:tracePt t="8355" x="7596188" y="3154363"/>
          <p14:tracePt t="8359" x="7596188" y="3128963"/>
          <p14:tracePt t="8369" x="7596188" y="3090863"/>
          <p14:tracePt t="8375" x="7608888" y="3054350"/>
          <p14:tracePt t="8385" x="7621588" y="3016250"/>
          <p14:tracePt t="8394" x="7621588" y="2965450"/>
          <p14:tracePt t="8399" x="7634288" y="2903538"/>
          <p14:tracePt t="8409" x="7634288" y="2852738"/>
          <p14:tracePt t="8415" x="7634288" y="2752725"/>
          <p14:tracePt t="8425" x="7634288" y="2716213"/>
          <p14:tracePt t="8435" x="7634288" y="2678113"/>
          <p14:tracePt t="8441" x="7634288" y="2627313"/>
          <p14:tracePt t="8452" x="7621588" y="2603500"/>
          <p14:tracePt t="8454" x="7608888" y="2578100"/>
          <p14:tracePt t="8465" x="7596188" y="2552700"/>
          <p14:tracePt t="8483" x="7596188" y="2540000"/>
          <p14:tracePt t="8516" x="7583488" y="2540000"/>
          <p14:tracePt t="8535" x="7570788" y="2540000"/>
          <p14:tracePt t="8545" x="7558088" y="2540000"/>
          <p14:tracePt t="8557" x="7546975" y="2552700"/>
          <p14:tracePt t="8562" x="7521575" y="2552700"/>
          <p14:tracePt t="8572" x="7470775" y="2578100"/>
          <p14:tracePt t="8577" x="7446963" y="2590800"/>
          <p14:tracePt t="8587" x="7408863" y="2616200"/>
          <p14:tracePt t="8599" x="7358063" y="2652713"/>
          <p14:tracePt t="8603" x="7321550" y="2678113"/>
          <p14:tracePt t="8611" x="7258050" y="2716213"/>
          <p14:tracePt t="8617" x="7221538" y="2740025"/>
          <p14:tracePt t="8627" x="7183438" y="2752725"/>
          <p14:tracePt t="8637" x="7145338" y="2790825"/>
          <p14:tracePt t="8641" x="7121525" y="2803525"/>
          <p14:tracePt t="8651" x="7108825" y="2816225"/>
          <p14:tracePt t="8657" x="7096125" y="2840038"/>
          <p14:tracePt t="8667" x="7083425" y="2852738"/>
          <p14:tracePt t="8676" x="7070725" y="2878138"/>
          <p14:tracePt t="8682" x="7058025" y="2903538"/>
          <p14:tracePt t="8692" x="7058025" y="2916238"/>
          <p14:tracePt t="8697" x="7045325" y="2941638"/>
          <p14:tracePt t="8706" x="7032625" y="2965450"/>
          <p14:tracePt t="8716" x="7019925" y="2990850"/>
          <p14:tracePt t="8722" x="7019925" y="3003550"/>
          <p14:tracePt t="8732" x="7019925" y="3028950"/>
          <p14:tracePt t="8736" x="7008813" y="3054350"/>
          <p14:tracePt t="8747" x="7008813" y="3065463"/>
          <p14:tracePt t="8756" x="7008813" y="3090863"/>
          <p14:tracePt t="8763" x="7008813" y="3116263"/>
          <p14:tracePt t="8772" x="7008813" y="3128963"/>
          <p14:tracePt t="8789" x="7008813" y="3141663"/>
          <p14:tracePt t="8799" x="7008813" y="3154363"/>
          <p14:tracePt t="8802" x="7008813" y="3165475"/>
          <p14:tracePt t="8849" x="7008813" y="3178175"/>
          <p14:tracePt t="8879" x="7008813" y="3190875"/>
          <p14:tracePt t="8883" x="7019925" y="3190875"/>
          <p14:tracePt t="8898" x="7019925" y="3203575"/>
          <p14:tracePt t="8909" x="7032625" y="3216275"/>
          <p14:tracePt t="8926" x="7045325" y="3241675"/>
          <p14:tracePt t="8935" x="7058025" y="3267075"/>
          <p14:tracePt t="8939" x="7058025" y="3290888"/>
          <p14:tracePt t="8949" x="7070725" y="3303588"/>
          <p14:tracePt t="8959" x="7083425" y="3328988"/>
          <p14:tracePt t="8964" x="7096125" y="3341688"/>
          <p14:tracePt t="8974" x="7096125" y="3354388"/>
          <p14:tracePt t="8979" x="7108825" y="3367088"/>
          <p14:tracePt t="8989" x="7108825" y="3378200"/>
          <p14:tracePt t="8999" x="7121525" y="3390900"/>
          <p14:tracePt t="9005" x="7121525" y="3403600"/>
          <p14:tracePt t="9015" x="7132638" y="3429000"/>
          <p14:tracePt t="9020" x="7145338" y="3441700"/>
          <p14:tracePt t="9030" x="7145338" y="3454400"/>
          <p14:tracePt t="9045" x="7158038" y="3467100"/>
          <p14:tracePt t="9054" x="7158038" y="3479800"/>
          <p14:tracePt t="9071" x="7170738" y="3479800"/>
          <p14:tracePt t="9530" x="7170738" y="3490913"/>
          <p14:tracePt t="9539" x="7183438" y="3516313"/>
          <p14:tracePt t="9547" x="7208838" y="3567113"/>
          <p14:tracePt t="9555" x="7221538" y="3603625"/>
          <p14:tracePt t="9565" x="7232650" y="3641725"/>
          <p14:tracePt t="9569" x="7245350" y="3667125"/>
          <p14:tracePt t="9580" x="7258050" y="3692525"/>
          <p14:tracePt t="9596" x="7258050" y="3716338"/>
          <p14:tracePt t="9604" x="7270750" y="3716338"/>
          <p14:tracePt t="9766" x="7270750" y="3692525"/>
          <p14:tracePt t="9770" x="7270750" y="3679825"/>
          <p14:tracePt t="9780" x="7270750" y="3654425"/>
          <p14:tracePt t="9949" x="7270750" y="3667125"/>
          <p14:tracePt t="9959" x="7296150" y="3754438"/>
          <p14:tracePt t="9968" x="7321550" y="3841750"/>
          <p14:tracePt t="9972" x="7358063" y="3905250"/>
          <p14:tracePt t="9982" x="7383463" y="3967163"/>
          <p14:tracePt t="9988" x="7408863" y="4029075"/>
          <p14:tracePt t="9998" x="7434263" y="4079875"/>
          <p14:tracePt t="10010" x="7458075" y="4129088"/>
          <p14:tracePt t="10015" x="7483475" y="4141788"/>
          <p14:tracePt t="10022" x="7496175" y="4179888"/>
          <p14:tracePt t="10028" x="7521575" y="4205288"/>
          <p14:tracePt t="10039" x="7534275" y="4230688"/>
          <p14:tracePt t="10048" x="7546975" y="4241800"/>
          <p14:tracePt t="10054" x="7546975" y="4267200"/>
          <p14:tracePt t="10068" x="7558088" y="4279900"/>
          <p14:tracePt t="10079" x="7570788" y="4305300"/>
          <p14:tracePt t="10089" x="7570788" y="4318000"/>
          <p14:tracePt t="10095" x="7583488" y="4330700"/>
          <p14:tracePt t="10105" x="7596188" y="4354513"/>
          <p14:tracePt t="10109" x="7596188" y="4367213"/>
          <p14:tracePt t="10119" x="7596188" y="4379913"/>
          <p14:tracePt t="10128" x="7608888" y="4405313"/>
          <p14:tracePt t="10135" x="7621588" y="4418013"/>
          <p14:tracePt t="10145" x="7621588" y="4430713"/>
          <p14:tracePt t="10149" x="7621588" y="4443413"/>
          <p14:tracePt t="10160" x="7634288" y="4454525"/>
          <p14:tracePt t="10172" x="7634288" y="4467225"/>
          <p14:tracePt t="10175" x="7646988" y="4479925"/>
          <p14:tracePt t="10185" x="7646988" y="4492625"/>
          <p14:tracePt t="10193" x="7659688" y="4505325"/>
          <p14:tracePt t="10201" x="7670800" y="4530725"/>
          <p14:tracePt t="10212" x="7670800" y="4543425"/>
          <p14:tracePt t="10215" x="7683500" y="4567238"/>
          <p14:tracePt t="10226" x="7696200" y="4567238"/>
          <p14:tracePt t="10231" x="7696200" y="4579938"/>
          <p14:tracePt t="10255" x="7696200" y="4592638"/>
          <p14:tracePt t="10271" x="7708900" y="4592638"/>
          <p14:tracePt t="10351" x="7708900" y="4605338"/>
          <p14:tracePt t="10367" x="7721600" y="4618038"/>
          <p14:tracePt t="10379" x="7734300" y="4618038"/>
          <p14:tracePt t="10627" x="7734300" y="4605338"/>
          <p14:tracePt t="10638" x="7734300" y="4592638"/>
          <p14:tracePt t="10644" x="7734300" y="4567238"/>
          <p14:tracePt t="10653" x="7734300" y="4530725"/>
          <p14:tracePt t="10662" x="7721600" y="4505325"/>
          <p14:tracePt t="10673" x="7696200" y="4467225"/>
          <p14:tracePt t="10677" x="7683500" y="4430713"/>
          <p14:tracePt t="10682" x="7659688" y="4367213"/>
          <p14:tracePt t="10694" x="7621588" y="4292600"/>
          <p14:tracePt t="10702" x="7583488" y="4217988"/>
          <p14:tracePt t="10707" x="7558088" y="4129088"/>
          <p14:tracePt t="10717" x="7508875" y="4054475"/>
          <p14:tracePt t="10722" x="7470775" y="3979863"/>
          <p14:tracePt t="10733" x="7434263" y="3929063"/>
          <p14:tracePt t="10742" x="7421563" y="3905250"/>
          <p14:tracePt t="10748" x="7383463" y="3841750"/>
          <p14:tracePt t="10760" x="7358063" y="3792538"/>
          <p14:tracePt t="10763" x="7321550" y="3729038"/>
          <p14:tracePt t="10772" x="7308850" y="3692525"/>
          <p14:tracePt t="10782" x="7270750" y="3616325"/>
          <p14:tracePt t="10788" x="7232650" y="3579813"/>
          <p14:tracePt t="10798" x="7221538" y="3541713"/>
          <p14:tracePt t="10802" x="7208838" y="3516313"/>
          <p14:tracePt t="10812" x="7196138" y="3503613"/>
          <p14:tracePt t="10822" x="7170738" y="3467100"/>
          <p14:tracePt t="10828" x="7158038" y="3454400"/>
          <p14:tracePt t="10838" x="7158038" y="3441700"/>
          <p14:tracePt t="10843" x="7145338" y="3416300"/>
          <p14:tracePt t="10852" x="7132638" y="3390900"/>
          <p14:tracePt t="10864" x="7108825" y="3354388"/>
          <p14:tracePt t="10869" x="7083425" y="3328988"/>
          <p14:tracePt t="10878" x="7070725" y="3303588"/>
          <p14:tracePt t="10884" x="7058025" y="3278188"/>
          <p14:tracePt t="10895" x="7045325" y="3254375"/>
          <p14:tracePt t="10912" x="7019925" y="3178175"/>
          <p14:tracePt t="10919" x="7008813" y="3165475"/>
          <p14:tracePt t="10928" x="6983413" y="3154363"/>
          <p14:tracePt t="10935" x="6983413" y="3128963"/>
          <p14:tracePt t="10947" x="6983413" y="3116263"/>
          <p14:tracePt t="10949" x="6970713" y="3090863"/>
          <p14:tracePt t="10960" x="6958013" y="3078163"/>
          <p14:tracePt t="10964" x="6945313" y="3065463"/>
          <p14:tracePt t="10976" x="6932613" y="3054350"/>
          <p14:tracePt t="10984" x="6919913" y="3054350"/>
          <p14:tracePt t="10991" x="6919913" y="3028950"/>
          <p14:tracePt t="11000" x="6908800" y="3028950"/>
          <p14:tracePt t="11004" x="6896100" y="3016250"/>
          <p14:tracePt t="11025" x="6896100" y="3003550"/>
          <p14:tracePt t="11030" x="6883400" y="2990850"/>
          <p14:tracePt t="11045" x="6883400" y="2978150"/>
          <p14:tracePt t="11055" x="6870700" y="2978150"/>
          <p14:tracePt t="11065" x="6870700" y="2965450"/>
          <p14:tracePt t="11071" x="6858000" y="2965450"/>
          <p14:tracePt t="11080" x="6845300" y="2941638"/>
          <p14:tracePt t="11084" x="6832600" y="2928938"/>
          <p14:tracePt t="11096" x="6819900" y="2916238"/>
          <p14:tracePt t="11111" x="6807200" y="2903538"/>
          <p14:tracePt t="11127" x="6796088" y="2903538"/>
          <p14:tracePt t="11136" x="6796088" y="2890838"/>
          <p14:tracePt t="11147" x="6783388" y="2890838"/>
          <p14:tracePt t="11160" x="6770688" y="2878138"/>
          <p14:tracePt t="11187" x="6757988" y="2878138"/>
          <p14:tracePt t="11217" x="6745288" y="2878138"/>
          <p14:tracePt t="11233" x="6732588" y="2878138"/>
          <p14:tracePt t="11257" x="6719888" y="2878138"/>
          <p14:tracePt t="11267" x="6707188" y="2878138"/>
          <p14:tracePt t="11277" x="6696075" y="2878138"/>
          <p14:tracePt t="11287" x="6683375" y="2878138"/>
          <p14:tracePt t="11307" x="6670675" y="2890838"/>
          <p14:tracePt t="11315" x="6657975" y="2890838"/>
          <p14:tracePt t="11323" x="6645275" y="2903538"/>
          <p14:tracePt t="11329" x="6607175" y="2916238"/>
          <p14:tracePt t="11340" x="6594475" y="2928938"/>
          <p14:tracePt t="11349" x="6557963" y="2952750"/>
          <p14:tracePt t="11353" x="6532563" y="2965450"/>
          <p14:tracePt t="11363" x="6507163" y="2978150"/>
          <p14:tracePt t="11370" x="6483350" y="2990850"/>
          <p14:tracePt t="11379" x="6432550" y="3041650"/>
          <p14:tracePt t="11389" x="6381750" y="3054350"/>
          <p14:tracePt t="11396" x="6370638" y="3065463"/>
          <p14:tracePt t="11403" x="6345238" y="3090863"/>
          <p14:tracePt t="11432" x="6332538" y="3090863"/>
          <p14:tracePt t="11468" x="6332538" y="3103563"/>
          <p14:tracePt t="11515" x="6332538" y="3116263"/>
          <p14:tracePt t="11525" x="6332538" y="3141663"/>
          <p14:tracePt t="11539" x="6332538" y="3165475"/>
          <p14:tracePt t="11551" x="6332538" y="3190875"/>
          <p14:tracePt t="11555" x="6332538" y="3203575"/>
          <p14:tracePt t="11565" x="6332538" y="3216275"/>
          <p14:tracePt t="11571" x="6332538" y="3241675"/>
          <p14:tracePt t="11581" x="6345238" y="3254375"/>
          <p14:tracePt t="11594" x="6345238" y="3267075"/>
          <p14:tracePt t="11596" x="6345238" y="3290888"/>
          <p14:tracePt t="11605" x="6357938" y="3303588"/>
          <p14:tracePt t="11613" x="6370638" y="3316288"/>
          <p14:tracePt t="11631" x="6370638" y="3328988"/>
          <p14:tracePt t="11645" x="6381750" y="3328988"/>
          <p14:tracePt t="11651" x="6381750" y="3341688"/>
          <p14:tracePt t="11671" x="6394450" y="3341688"/>
          <p14:tracePt t="11677" x="6407150" y="3367088"/>
          <p14:tracePt t="11711" x="6419850" y="3367088"/>
          <p14:tracePt t="11717" x="6419850" y="3378200"/>
          <p14:tracePt t="11728" x="6432550" y="3378200"/>
          <p14:tracePt t="11731" x="6445250" y="3378200"/>
          <p14:tracePt t="11741" x="6457950" y="3390900"/>
          <p14:tracePt t="11751" x="6483350" y="3403600"/>
          <p14:tracePt t="11767" x="6507163" y="3403600"/>
          <p14:tracePt t="11771" x="6532563" y="3390900"/>
          <p14:tracePt t="11784" x="6570663" y="3378200"/>
          <p14:tracePt t="11792" x="6594475" y="3354388"/>
          <p14:tracePt t="11797" x="6657975" y="3341688"/>
          <p14:tracePt t="11808" x="6707188" y="3303588"/>
          <p14:tracePt t="11813" x="6783388" y="3241675"/>
          <p14:tracePt t="11824" x="6883400" y="3165475"/>
          <p14:tracePt t="11833" x="6958013" y="3141663"/>
          <p14:tracePt t="11837" x="7032625" y="3090863"/>
          <p14:tracePt t="11847" x="7096125" y="3054350"/>
          <p14:tracePt t="11853" x="7145338" y="3016250"/>
          <p14:tracePt t="11863" x="7170738" y="2990850"/>
          <p14:tracePt t="11876" x="7196138" y="2978150"/>
          <p14:tracePt t="11894" x="7208838" y="2965450"/>
          <p14:tracePt t="12066" x="7170738" y="2990850"/>
          <p14:tracePt t="12076" x="7096125" y="3028950"/>
          <p14:tracePt t="12080" x="7008813" y="3078163"/>
          <p14:tracePt t="12089" x="6919913" y="3141663"/>
          <p14:tracePt t="12095" x="6796088" y="3178175"/>
          <p14:tracePt t="12106" x="6657975" y="3241675"/>
          <p14:tracePt t="12115" x="6532563" y="3303588"/>
          <p14:tracePt t="12118" x="6419850" y="3354388"/>
          <p14:tracePt t="12131" x="6232525" y="3467100"/>
          <p14:tracePt t="12135" x="6145213" y="3503613"/>
          <p14:tracePt t="12145" x="6094413" y="3529013"/>
          <p14:tracePt t="12155" x="6069013" y="3554413"/>
          <p14:tracePt t="12161" x="6045200" y="3567113"/>
          <p14:tracePt t="12170" x="6032500" y="3590925"/>
          <p14:tracePt t="12175" x="6019800" y="3590925"/>
          <p14:tracePt t="12375" x="6032500" y="3590925"/>
          <p14:tracePt t="12377" x="6056313" y="3567113"/>
          <p14:tracePt t="12388" x="6069013" y="3541713"/>
          <p14:tracePt t="12397" x="6107113" y="3516313"/>
          <p14:tracePt t="12405" x="6157913" y="3467100"/>
          <p14:tracePt t="12412" x="6207125" y="3429000"/>
          <p14:tracePt t="12417" x="6257925" y="3390900"/>
          <p14:tracePt t="12427" x="6332538" y="3328988"/>
          <p14:tracePt t="12437" x="6419850" y="3267075"/>
          <p14:tracePt t="12443" x="6494463" y="3203575"/>
          <p14:tracePt t="12452" x="6570663" y="3154363"/>
          <p14:tracePt t="12458" x="6607175" y="3103563"/>
          <p14:tracePt t="12466" x="6657975" y="3078163"/>
          <p14:tracePt t="12479" x="6657975" y="3065463"/>
          <p14:tracePt t="12483" x="6670675" y="3054350"/>
          <p14:tracePt t="12563" x="6670675" y="3078163"/>
          <p14:tracePt t="12574" x="6645275" y="3090863"/>
          <p14:tracePt t="12579" x="6632575" y="3154363"/>
          <p14:tracePt t="12590" x="6607175" y="3190875"/>
          <p14:tracePt t="12600" x="6570663" y="3228975"/>
          <p14:tracePt t="12605" x="6532563" y="3290888"/>
          <p14:tracePt t="12615" x="6507163" y="3354388"/>
          <p14:tracePt t="12620" x="6470650" y="3403600"/>
          <p14:tracePt t="12629" x="6432550" y="3454400"/>
          <p14:tracePt t="12641" x="6407150" y="3490913"/>
          <p14:tracePt t="12647" x="6370638" y="3541713"/>
          <p14:tracePt t="12656" x="6345238" y="3579813"/>
          <p14:tracePt t="12660" x="6332538" y="3603625"/>
          <p14:tracePt t="12669" x="6332538" y="3629025"/>
          <p14:tracePt t="12680" x="6319838" y="3641725"/>
          <p14:tracePt t="12685" x="6307138" y="3654425"/>
          <p14:tracePt t="12763" x="6319838" y="3654425"/>
          <p14:tracePt t="12766" x="6345238" y="3616325"/>
          <p14:tracePt t="12776" x="6381750" y="3567113"/>
          <p14:tracePt t="12781" x="6445250" y="3490913"/>
          <p14:tracePt t="12795" x="6532563" y="3416300"/>
          <p14:tracePt t="12801" x="6632575" y="3341688"/>
          <p14:tracePt t="12805" x="6732588" y="3267075"/>
          <p14:tracePt t="12815" x="6832600" y="3203575"/>
          <p14:tracePt t="12821" x="6908800" y="3154363"/>
          <p14:tracePt t="12831" x="6983413" y="3116263"/>
          <p14:tracePt t="12842" x="7008813" y="3103563"/>
          <p14:tracePt t="12910" x="7008813" y="3116263"/>
          <p14:tracePt t="12921" x="6996113" y="3141663"/>
          <p14:tracePt t="12927" x="6970713" y="3190875"/>
          <p14:tracePt t="12938" x="6919913" y="3267075"/>
          <p14:tracePt t="12943" x="6870700" y="3341688"/>
          <p14:tracePt t="12953" x="6807200" y="3416300"/>
          <p14:tracePt t="12962" x="6745288" y="3479800"/>
          <p14:tracePt t="12966" x="6696075" y="3516313"/>
          <p14:tracePt t="12976" x="6657975" y="3567113"/>
          <p14:tracePt t="12982" x="6619875" y="3603625"/>
          <p14:tracePt t="12992" x="6583363" y="3654425"/>
          <p14:tracePt t="13002" x="6545263" y="3679825"/>
          <p14:tracePt t="13007" x="6532563" y="3729038"/>
          <p14:tracePt t="13016" x="6507163" y="3754438"/>
          <p14:tracePt t="13023" x="6483350" y="3792538"/>
          <p14:tracePt t="13032" x="6457950" y="3854450"/>
          <p14:tracePt t="13042" x="6432550" y="3879850"/>
          <p14:tracePt t="13048" x="6419850" y="3892550"/>
          <p14:tracePt t="13058" x="6407150" y="3916363"/>
          <p14:tracePt t="13128" x="6432550" y="3905250"/>
          <p14:tracePt t="13139" x="6457950" y="3854450"/>
          <p14:tracePt t="13143" x="6545263" y="3767138"/>
          <p14:tracePt t="13153" x="6607175" y="3716338"/>
          <p14:tracePt t="13162" x="6696075" y="3641725"/>
          <p14:tracePt t="13168" x="6770688" y="3554413"/>
          <p14:tracePt t="13179" x="6870700" y="3479800"/>
          <p14:tracePt t="13185" x="6958013" y="3403600"/>
          <p14:tracePt t="13196" x="7008813" y="3341688"/>
          <p14:tracePt t="13206" x="7070725" y="3290888"/>
          <p14:tracePt t="13209" x="7096125" y="3267075"/>
          <p14:tracePt t="13220" x="7108825" y="3241675"/>
          <p14:tracePt t="13227" x="7108825" y="3228975"/>
          <p14:tracePt t="13235" x="7121525" y="3216275"/>
          <p14:tracePt t="13332" x="7108825" y="3216275"/>
          <p14:tracePt t="13341" x="7096125" y="3228975"/>
          <p14:tracePt t="13346" x="7083425" y="3254375"/>
          <p14:tracePt t="13355" x="7045325" y="3278188"/>
          <p14:tracePt t="13365" x="6983413" y="3341688"/>
          <p14:tracePt t="13372" x="6908800" y="3403600"/>
          <p14:tracePt t="13380" x="6845300" y="3479800"/>
          <p14:tracePt t="13384" x="6783388" y="3541713"/>
          <p14:tracePt t="13397" x="6719888" y="3603625"/>
          <p14:tracePt t="13407" x="6683375" y="3641725"/>
          <p14:tracePt t="13410" x="6657975" y="3667125"/>
          <p14:tracePt t="13421" x="6632575" y="3679825"/>
          <p14:tracePt t="13427" x="6619875" y="3703638"/>
          <p14:tracePt t="13450" x="6607175" y="3716338"/>
          <p14:tracePt t="13487" x="6607175" y="3729038"/>
          <p14:tracePt t="13567" x="6619875" y="3729038"/>
          <p14:tracePt t="13583" x="6632575" y="3703638"/>
          <p14:tracePt t="13589" x="6657975" y="3679825"/>
          <p14:tracePt t="13597" x="6683375" y="3654425"/>
          <p14:tracePt t="13607" x="6707188" y="3629025"/>
          <p14:tracePt t="13613" x="6757988" y="3567113"/>
          <p14:tracePt t="13623" x="6796088" y="3516313"/>
          <p14:tracePt t="13627" x="6845300" y="3479800"/>
          <p14:tracePt t="13639" x="6896100" y="3429000"/>
          <p14:tracePt t="13649" x="6945313" y="3378200"/>
          <p14:tracePt t="13653" x="6983413" y="3354388"/>
          <p14:tracePt t="13663" x="7019925" y="3328988"/>
          <p14:tracePt t="13669" x="7032625" y="3316288"/>
          <p14:tracePt t="13732" x="7019925" y="3316288"/>
          <p14:tracePt t="13745" x="7008813" y="3328988"/>
          <p14:tracePt t="13749" x="6983413" y="3367088"/>
          <p14:tracePt t="13759" x="6945313" y="3403600"/>
          <p14:tracePt t="13769" x="6919913" y="3429000"/>
          <p14:tracePt t="13775" x="6896100" y="3441700"/>
          <p14:tracePt t="13785" x="6883400" y="3479800"/>
          <p14:tracePt t="13788" x="6870700" y="3490913"/>
          <p14:tracePt t="13798" x="6845300" y="3516313"/>
          <p14:tracePt t="13827" x="6845300" y="3529013"/>
          <p14:tracePt t="13829" x="6832600" y="3529013"/>
          <p14:tracePt t="13865" x="6819900" y="3529013"/>
          <p14:tracePt t="13972" x="6832600" y="3529013"/>
          <p14:tracePt t="13974" x="6845300" y="3516313"/>
          <p14:tracePt t="13987" x="6858000" y="3490913"/>
          <p14:tracePt t="13990" x="6870700" y="3467100"/>
          <p14:tracePt t="14001" x="6883400" y="3467100"/>
          <p14:tracePt t="14010" x="6896100" y="3441700"/>
          <p14:tracePt t="14017" x="6908800" y="3441700"/>
          <p14:tracePt t="14031" x="6908800" y="3429000"/>
          <p14:tracePt t="14133" x="6908800" y="3416300"/>
          <p14:tracePt t="14137" x="6919913" y="3403600"/>
          <p14:tracePt t="14153" x="6919913" y="3378200"/>
          <p14:tracePt t="14162" x="6932613" y="3354388"/>
          <p14:tracePt t="14173" x="6932613" y="3341688"/>
          <p14:tracePt t="14177" x="6932613" y="3316288"/>
          <p14:tracePt t="14187" x="6932613" y="3303588"/>
          <p14:tracePt t="14193" x="6932613" y="3278188"/>
          <p14:tracePt t="14203" x="6945313" y="3254375"/>
          <p14:tracePt t="14213" x="6945313" y="3241675"/>
          <p14:tracePt t="14219" x="6945313" y="3216275"/>
          <p14:tracePt t="14229" x="6945313" y="3190875"/>
          <p14:tracePt t="14233" x="6945313" y="3178175"/>
          <p14:tracePt t="14242" x="6958013" y="3165475"/>
          <p14:tracePt t="14254" x="6958013" y="3154363"/>
          <p14:tracePt t="14273" x="6958013" y="3141663"/>
          <p14:tracePt t="14283" x="6970713" y="3141663"/>
          <p14:tracePt t="14313" x="6970713" y="3116263"/>
          <p14:tracePt t="14326" x="6970713" y="3103563"/>
          <p14:tracePt t="14335" x="6970713" y="3090863"/>
          <p14:tracePt t="14340" x="6983413" y="3065463"/>
          <p14:tracePt t="14350" x="6983413" y="3041650"/>
          <p14:tracePt t="14357" x="6983413" y="3028950"/>
          <p14:tracePt t="14366" x="6983413" y="3016250"/>
          <p14:tracePt t="14375" x="6983413" y="2990850"/>
          <p14:tracePt t="14390" x="6983413" y="2978150"/>
          <p14:tracePt t="14395" x="6983413" y="2965450"/>
          <p14:tracePt t="14406" x="6983413" y="2952750"/>
          <p14:tracePt t="14416" x="6970713" y="2952750"/>
          <p14:tracePt t="14420" x="6970713" y="2941638"/>
          <p14:tracePt t="14437" x="6958013" y="2928938"/>
          <p14:tracePt t="14461" x="6945313" y="2916238"/>
          <p14:tracePt t="14486" x="6932613" y="2903538"/>
          <p14:tracePt t="14496" x="6919913" y="2903538"/>
          <p14:tracePt t="14505" x="6908800" y="2903538"/>
          <p14:tracePt t="14511" x="6908800" y="2890838"/>
          <p14:tracePt t="14515" x="6896100" y="2890838"/>
          <p14:tracePt t="14525" x="6883400" y="2878138"/>
          <p14:tracePt t="14536" x="6870700" y="2878138"/>
          <p14:tracePt t="14541" x="6845300" y="2865438"/>
          <p14:tracePt t="14551" x="6832600" y="2865438"/>
          <p14:tracePt t="14557" x="6819900" y="2852738"/>
          <p14:tracePt t="14568" x="6807200" y="2852738"/>
          <p14:tracePt t="14578" x="6796088" y="2852738"/>
          <p14:tracePt t="14582" x="6770688" y="2852738"/>
          <p14:tracePt t="14592" x="6732588" y="2852738"/>
          <p14:tracePt t="14597" x="6696075" y="2852738"/>
          <p14:tracePt t="14608" x="6645275" y="2852738"/>
          <p14:tracePt t="14617" x="6607175" y="2865438"/>
          <p14:tracePt t="14623" x="6532563" y="2878138"/>
          <p14:tracePt t="14632" x="6483350" y="2890838"/>
          <p14:tracePt t="14638" x="6432550" y="2916238"/>
          <p14:tracePt t="14647" x="6381750" y="2928938"/>
          <p14:tracePt t="14657" x="6357938" y="2928938"/>
          <p14:tracePt t="14661" x="6345238" y="2941638"/>
          <p14:tracePt t="14717" x="6345238" y="2952750"/>
          <p14:tracePt t="14728" x="6345238" y="2965450"/>
          <p14:tracePt t="14739" x="6345238" y="2978150"/>
          <p14:tracePt t="14743" x="6345238" y="3003550"/>
          <p14:tracePt t="14755" x="6332538" y="3016250"/>
          <p14:tracePt t="14757" x="6332538" y="3041650"/>
          <p14:tracePt t="14768" x="6332538" y="3078163"/>
          <p14:tracePt t="14777" x="6332538" y="3103563"/>
          <p14:tracePt t="14782" x="6332538" y="3128963"/>
          <p14:tracePt t="14793" x="6332538" y="3154363"/>
          <p14:tracePt t="14799" x="6332538" y="3165475"/>
          <p14:tracePt t="14808" x="6332538" y="3190875"/>
          <p14:tracePt t="14820" x="6332538" y="3216275"/>
          <p14:tracePt t="14833" x="6332538" y="3228975"/>
          <p14:tracePt t="14849" x="6345238" y="3241675"/>
          <p14:tracePt t="14859" x="6345238" y="3254375"/>
          <p14:tracePt t="14863" x="6357938" y="3254375"/>
          <p14:tracePt t="14873" x="6357938" y="3267075"/>
          <p14:tracePt t="14904" x="6370638" y="3278188"/>
          <p14:tracePt t="14916" x="6394450" y="3278188"/>
          <p14:tracePt t="14925" x="6394450" y="3303588"/>
          <p14:tracePt t="14929" x="6419850" y="3303588"/>
          <p14:tracePt t="14940" x="6432550" y="3316288"/>
          <p14:tracePt t="14946" x="6445250" y="3328988"/>
          <p14:tracePt t="14955" x="6457950" y="3341688"/>
          <p14:tracePt t="14958" x="6470650" y="3341688"/>
          <p14:tracePt t="14970" x="6470650" y="3354388"/>
          <p14:tracePt t="14978" x="6483350" y="3354388"/>
          <p14:tracePt t="14985" x="6483350" y="3367088"/>
          <p14:tracePt t="14995" x="6494463" y="3367088"/>
          <p14:tracePt t="15008" x="6507163" y="3378200"/>
          <p14:tracePt t="15020" x="6519863" y="3378200"/>
          <p14:tracePt t="15024" x="6545263" y="3390900"/>
          <p14:tracePt t="15036" x="6570663" y="3390900"/>
          <p14:tracePt t="15041" x="6583363" y="3390900"/>
          <p14:tracePt t="15051" x="6619875" y="3390900"/>
          <p14:tracePt t="15061" x="6657975" y="3390900"/>
          <p14:tracePt t="15065" x="6707188" y="3390900"/>
          <p14:tracePt t="15075" x="6757988" y="3390900"/>
          <p14:tracePt t="15081" x="6807200" y="3390900"/>
          <p14:tracePt t="15092" x="6858000" y="3378200"/>
          <p14:tracePt t="15102" x="6883400" y="3378200"/>
          <p14:tracePt t="15106" x="6919913" y="3378200"/>
          <p14:tracePt t="15115" x="6932613" y="3378200"/>
          <p14:tracePt t="15200" x="6945313" y="3367088"/>
          <p14:tracePt t="15210" x="6958013" y="3367088"/>
          <p14:tracePt t="15226" x="6996113" y="3328988"/>
          <p14:tracePt t="15238" x="6996113" y="3316288"/>
          <p14:tracePt t="15240" x="7008813" y="3303588"/>
          <p14:tracePt t="15263" x="7008813" y="3290888"/>
          <p14:tracePt t="15713" x="7008813" y="3303588"/>
          <p14:tracePt t="15744" x="7008813" y="3316288"/>
          <p14:tracePt t="18445" x="7008813" y="3278188"/>
          <p14:tracePt t="18454" x="7032625" y="3241675"/>
          <p14:tracePt t="18458" x="7045325" y="3203575"/>
          <p14:tracePt t="18471" x="7058025" y="3165475"/>
          <p14:tracePt t="18475" x="7070725" y="3141663"/>
          <p14:tracePt t="18485" x="7070725" y="3128963"/>
          <p14:tracePt t="18495" x="7083425" y="3116263"/>
          <p14:tracePt t="18608" x="7058025" y="3128963"/>
          <p14:tracePt t="18617" x="7045325" y="3165475"/>
          <p14:tracePt t="18621" x="7008813" y="3178175"/>
          <p14:tracePt t="18632" x="6970713" y="3216275"/>
          <p14:tracePt t="18637" x="6908800" y="3254375"/>
          <p14:tracePt t="18649" x="6883400" y="3278188"/>
          <p14:tracePt t="18657" x="6845300" y="3303588"/>
          <p14:tracePt t="18664" x="6807200" y="3354388"/>
          <p14:tracePt t="18671" x="6757988" y="3390900"/>
          <p14:tracePt t="18677" x="6707188" y="3416300"/>
          <p14:tracePt t="18687" x="6670675" y="3467100"/>
          <p14:tracePt t="18698" x="6583363" y="3529013"/>
          <p14:tracePt t="18701" x="6557963" y="3567113"/>
          <p14:tracePt t="18714" x="6507163" y="3603625"/>
          <p14:tracePt t="18717" x="6483350" y="3629025"/>
          <p14:tracePt t="18727" x="6457950" y="3654425"/>
          <p14:tracePt t="18738" x="6432550" y="3667125"/>
          <p14:tracePt t="18743" x="6394450" y="3692525"/>
          <p14:tracePt t="18755" x="6370638" y="3703638"/>
          <p14:tracePt t="18757" x="6357938" y="3716338"/>
          <p14:tracePt t="18767" x="6332538" y="3729038"/>
          <p14:tracePt t="18784" x="6319838" y="3741738"/>
          <p14:tracePt t="18792" x="6319838" y="3754438"/>
          <p14:tracePt t="18865" x="6319838" y="3741738"/>
          <p14:tracePt t="18880" x="6319838" y="3729038"/>
          <p14:tracePt t="18889" x="6319838" y="3703638"/>
          <p14:tracePt t="18896" x="6332538" y="3679825"/>
          <p14:tracePt t="18905" x="6357938" y="3654425"/>
          <p14:tracePt t="18915" x="6381750" y="3616325"/>
          <p14:tracePt t="18919" x="6407150" y="3590925"/>
          <p14:tracePt t="18930" x="6445250" y="3554413"/>
          <p14:tracePt t="18934" x="6483350" y="3516313"/>
          <p14:tracePt t="18946" x="6519863" y="3479800"/>
          <p14:tracePt t="18954" x="6570663" y="3441700"/>
          <p14:tracePt t="18961" x="6583363" y="3416300"/>
          <p14:tracePt t="18970" x="6607175" y="3390900"/>
          <p14:tracePt t="18974" x="6632575" y="3367088"/>
          <p14:tracePt t="18985" x="6657975" y="3341688"/>
          <p14:tracePt t="18995" x="6683375" y="3303588"/>
          <p14:tracePt t="19000" x="6707188" y="3290888"/>
          <p14:tracePt t="19012" x="6719888" y="3267075"/>
          <p14:tracePt t="19015" x="6719888" y="3254375"/>
          <p14:tracePt t="19025" x="6732588" y="3254375"/>
          <p14:tracePt t="19035" x="6732588" y="3241675"/>
          <p14:tracePt t="19081" x="6732588" y="3228975"/>
          <p14:tracePt t="19238" x="6719888" y="3267075"/>
          <p14:tracePt t="19243" x="6683375" y="3316288"/>
          <p14:tracePt t="19254" x="6645275" y="3354388"/>
          <p14:tracePt t="19257" x="6619875" y="3378200"/>
          <p14:tracePt t="19267" x="6570663" y="3416300"/>
          <p14:tracePt t="19277" x="6519863" y="3479800"/>
          <p14:tracePt t="19285" x="6457950" y="3529013"/>
          <p14:tracePt t="19293" x="6407150" y="3579813"/>
          <p14:tracePt t="19299" x="6345238" y="3629025"/>
          <p14:tracePt t="19310" x="6294438" y="3667125"/>
          <p14:tracePt t="19318" x="6257925" y="3703638"/>
          <p14:tracePt t="19322" x="6219825" y="3729038"/>
          <p14:tracePt t="19333" x="6219825" y="3741738"/>
          <p14:tracePt t="19339" x="6194425" y="3754438"/>
          <p14:tracePt t="19349" x="6194425" y="3767138"/>
          <p14:tracePt t="19372" x="6181725" y="3767138"/>
          <p14:tracePt t="19419" x="6181725" y="3779838"/>
          <p14:tracePt t="19525" x="6194425" y="3779838"/>
          <p14:tracePt t="19535" x="6219825" y="3729038"/>
          <p14:tracePt t="19541" x="6269038" y="3692525"/>
          <p14:tracePt t="19551" x="6294438" y="3641725"/>
          <p14:tracePt t="19563" x="6345238" y="3616325"/>
          <p14:tracePt t="19565" x="6357938" y="3590925"/>
          <p14:tracePt t="19575" x="6381750" y="3567113"/>
          <p14:tracePt t="19584" x="6381750" y="3554413"/>
          <p14:tracePt t="19591" x="6394450" y="3541713"/>
          <p14:tracePt t="19602" x="6394450" y="3529013"/>
          <p14:tracePt t="19615" x="6407150" y="3516313"/>
          <p14:tracePt t="19862" x="6370638" y="3554413"/>
          <p14:tracePt t="19875" x="6345238" y="3590925"/>
          <p14:tracePt t="19883" x="6319838" y="3616325"/>
          <p14:tracePt t="19896" x="6319838" y="3629025"/>
          <p14:tracePt t="19900" x="6319838" y="3641725"/>
          <p14:tracePt t="19904" x="6307138" y="3641725"/>
          <p14:tracePt t="20004" x="6319838" y="3629025"/>
          <p14:tracePt t="20009" x="6332538" y="3616325"/>
          <p14:tracePt t="20019" x="6332538" y="3603625"/>
          <p14:tracePt t="20024" x="6357938" y="3603625"/>
          <p14:tracePt t="20035" x="6357938" y="3579813"/>
          <p14:tracePt t="20044" x="6394450" y="3554413"/>
          <p14:tracePt t="20049" x="6394450" y="3529013"/>
          <p14:tracePt t="20059" x="6419850" y="3503613"/>
          <p14:tracePt t="20065" x="6432550" y="3490913"/>
          <p14:tracePt t="20079" x="6457950" y="3467100"/>
          <p14:tracePt t="20085" x="6470650" y="3416300"/>
          <p14:tracePt t="20091" x="6494463" y="3390900"/>
          <p14:tracePt t="20101" x="6519863" y="3354388"/>
          <p14:tracePt t="20105" x="6545263" y="3316288"/>
          <p14:tracePt t="20115" x="6557963" y="3278188"/>
          <p14:tracePt t="20125" x="6583363" y="3241675"/>
          <p14:tracePt t="20131" x="6607175" y="3203575"/>
          <p14:tracePt t="20141" x="6619875" y="3178175"/>
          <p14:tracePt t="20145" x="6632575" y="3154363"/>
          <p14:tracePt t="20155" x="6645275" y="3141663"/>
          <p14:tracePt t="20165" x="6657975" y="3128963"/>
          <p14:tracePt t="20181" x="6657975" y="3116263"/>
          <p14:tracePt t="20185" x="6657975" y="3103563"/>
          <p14:tracePt t="20277" x="6657975" y="3128963"/>
          <p14:tracePt t="20288" x="6657975" y="3141663"/>
          <p14:tracePt t="20292" x="6657975" y="3178175"/>
          <p14:tracePt t="20302" x="6657975" y="3203575"/>
          <p14:tracePt t="20307" x="6657975" y="3241675"/>
          <p14:tracePt t="20318" x="6645275" y="3278188"/>
          <p14:tracePt t="20327" x="6632575" y="3316288"/>
          <p14:tracePt t="20333" x="6632575" y="3354388"/>
          <p14:tracePt t="20345" x="6619875" y="3390900"/>
          <p14:tracePt t="20346" x="6594475" y="3441700"/>
          <p14:tracePt t="20357" x="6583363" y="3479800"/>
          <p14:tracePt t="20367" x="6583363" y="3490913"/>
          <p14:tracePt t="20372" x="6583363" y="3503613"/>
          <p14:tracePt t="20383" x="6583363" y="3529013"/>
          <p14:tracePt t="20387" x="6570663" y="3554413"/>
          <p14:tracePt t="20397" x="6570663" y="3567113"/>
          <p14:tracePt t="20407" x="6570663" y="3579813"/>
          <p14:tracePt t="20465" x="6557963" y="3579813"/>
          <p14:tracePt t="20575" x="6570663" y="3579813"/>
          <p14:tracePt t="20585" x="6645275" y="3529013"/>
          <p14:tracePt t="20589" x="6719888" y="3467100"/>
          <p14:tracePt t="20599" x="6796088" y="3416300"/>
          <p14:tracePt t="20611" x="6819900" y="3367088"/>
          <p14:tracePt t="20614" x="6858000" y="3341688"/>
          <p14:tracePt t="20626" x="6870700" y="3316288"/>
          <p14:tracePt t="20721" x="6870700" y="3341688"/>
          <p14:tracePt t="20732" x="6870700" y="3367088"/>
          <p14:tracePt t="20735" x="6858000" y="3390900"/>
          <p14:tracePt t="20746" x="6845300" y="3429000"/>
          <p14:tracePt t="20752" x="6845300" y="3467100"/>
          <p14:tracePt t="20762" x="6832600" y="3529013"/>
          <p14:tracePt t="20771" x="6819900" y="3567113"/>
          <p14:tracePt t="20776" x="6807200" y="3641725"/>
          <p14:tracePt t="20788" x="6796088" y="3679825"/>
          <p14:tracePt t="20792" x="6796088" y="3703638"/>
          <p14:tracePt t="20801" x="6783388" y="3729038"/>
          <p14:tracePt t="20811" x="6783388" y="3741738"/>
          <p14:tracePt t="20818" x="6770688" y="3754438"/>
          <p14:tracePt t="20907" x="6783388" y="3729038"/>
          <p14:tracePt t="20913" x="6796088" y="3703638"/>
          <p14:tracePt t="20923" x="6819900" y="3679825"/>
          <p14:tracePt t="20934" x="6845300" y="3629025"/>
          <p14:tracePt t="20937" x="6870700" y="3603625"/>
          <p14:tracePt t="20947" x="6883400" y="3579813"/>
          <p14:tracePt t="20953" x="6896100" y="3554413"/>
          <p14:tracePt t="20964" x="6896100" y="3529013"/>
          <p14:tracePt t="20972" x="6896100" y="3490913"/>
          <p14:tracePt t="20976" x="6908800" y="3454400"/>
          <p14:tracePt t="20993" x="6908800" y="3416300"/>
          <p14:tracePt t="21003" x="6908800" y="3378200"/>
          <p14:tracePt t="21019" x="6908800" y="3367088"/>
          <p14:tracePt t="21109" x="6908800" y="3390900"/>
          <p14:tracePt t="21114" x="6908800" y="3416300"/>
          <p14:tracePt t="21126" x="6908800" y="3441700"/>
          <p14:tracePt t="21136" x="6908800" y="3467100"/>
          <p14:tracePt t="21142" x="6908800" y="3490913"/>
          <p14:tracePt t="21149" x="6908800" y="3516313"/>
          <p14:tracePt t="21156" x="6908800" y="3529013"/>
          <p14:tracePt t="21165" x="6908800" y="3541713"/>
          <p14:tracePt t="21176" x="6908800" y="3554413"/>
          <p14:tracePt t="21189" x="6908800" y="3567113"/>
          <p14:tracePt t="21245" x="6919913" y="3567113"/>
          <p14:tracePt t="21255" x="6919913" y="3529013"/>
          <p14:tracePt t="21262" x="6919913" y="3479800"/>
          <p14:tracePt t="21271" x="6932613" y="3429000"/>
          <p14:tracePt t="21276" x="6932613" y="3378200"/>
          <p14:tracePt t="21285" x="6932613" y="3303588"/>
          <p14:tracePt t="21295" x="6932613" y="3267075"/>
          <p14:tracePt t="21301" x="6945313" y="3228975"/>
          <p14:tracePt t="21311" x="6958013" y="3203575"/>
          <p14:tracePt t="21318" x="6958013" y="3190875"/>
          <p14:tracePt t="21327" x="6958013" y="3178175"/>
          <p14:tracePt t="21393" x="6958013" y="3203575"/>
          <p14:tracePt t="21397" x="6945313" y="3228975"/>
          <p14:tracePt t="21408" x="6932613" y="3290888"/>
          <p14:tracePt t="21413" x="6908800" y="3367088"/>
          <p14:tracePt t="21424" x="6896100" y="3429000"/>
          <p14:tracePt t="21433" x="6870700" y="3503613"/>
          <p14:tracePt t="21437" x="6870700" y="3554413"/>
          <p14:tracePt t="21447" x="6858000" y="3616325"/>
          <p14:tracePt t="21453" x="6858000" y="3641725"/>
          <p14:tracePt t="21464" x="6858000" y="3667125"/>
          <p14:tracePt t="21474" x="6858000" y="3679825"/>
          <p14:tracePt t="21490" x="6858000" y="3692525"/>
          <p14:tracePt t="21533" x="6858000" y="3679825"/>
          <p14:tracePt t="21544" x="6858000" y="3667125"/>
          <p14:tracePt t="21559" x="6858000" y="3654425"/>
          <p14:tracePt t="21811" x="6858000" y="3679825"/>
          <p14:tracePt t="21815" x="6858000" y="3692525"/>
          <p14:tracePt t="21827" x="6858000" y="3716338"/>
          <p14:tracePt t="21837" x="6819900" y="3779838"/>
          <p14:tracePt t="21841" x="6807200" y="3829050"/>
          <p14:tracePt t="21850" x="6770688" y="3905250"/>
          <p14:tracePt t="21857" x="6719888" y="3979863"/>
          <p14:tracePt t="21867" x="6657975" y="4079875"/>
          <p14:tracePt t="21877" x="6583363" y="4154488"/>
          <p14:tracePt t="21892" x="6394450" y="4367213"/>
          <p14:tracePt t="21901" x="6269038" y="4492625"/>
          <p14:tracePt t="21907" x="6157913" y="4605338"/>
          <p14:tracePt t="21917" x="6007100" y="4743450"/>
          <p14:tracePt t="21922" x="5881688" y="4868863"/>
          <p14:tracePt t="21931" x="5719763" y="4992688"/>
          <p14:tracePt t="21938" x="5607050" y="5068888"/>
          <p14:tracePt t="21948" x="5494338" y="5156200"/>
          <p14:tracePt t="21958" x="5418138" y="5230813"/>
          <p14:tracePt t="21962" x="5343525" y="5294313"/>
          <p14:tracePt t="21972" x="5281613" y="5356225"/>
          <p14:tracePt t="21976" x="5218113" y="5407025"/>
          <p14:tracePt t="21986" x="5194300" y="5443538"/>
          <p14:tracePt t="21996" x="5156200" y="5468938"/>
          <p14:tracePt t="22002" x="5130800" y="5481638"/>
          <p14:tracePt t="22012" x="5105400" y="5507038"/>
          <p14:tracePt t="22016" x="5092700" y="5507038"/>
          <p14:tracePt t="22026" x="5081588" y="5507038"/>
          <p14:tracePt t="22036" x="5068888" y="5518150"/>
          <p14:tracePt t="22042" x="5043488" y="5530850"/>
          <p14:tracePt t="22053" x="5005388" y="5530850"/>
          <p14:tracePt t="22059" x="4981575" y="5556250"/>
          <p14:tracePt t="22069" x="4943475" y="5568950"/>
          <p14:tracePt t="22079" x="4892675" y="5581650"/>
          <p14:tracePt t="22083" x="4818063" y="5607050"/>
          <p14:tracePt t="22093" x="4768850" y="5607050"/>
          <p14:tracePt t="22099" x="4705350" y="5619750"/>
          <p14:tracePt t="22109" x="4656138" y="5619750"/>
          <p14:tracePt t="22119" x="4592638" y="5630863"/>
          <p14:tracePt t="22123" x="4530725" y="5643563"/>
          <p14:tracePt t="22133" x="4418013" y="5643563"/>
          <p14:tracePt t="22140" x="4367213" y="5656263"/>
          <p14:tracePt t="22148" x="4330700" y="5656263"/>
          <p14:tracePt t="22159" x="4305300" y="5668963"/>
          <p14:tracePt t="22165" x="4279900" y="5668963"/>
          <p14:tracePt t="22174" x="4267200" y="5668963"/>
          <p14:tracePt t="22178" x="4254500" y="5668963"/>
          <p14:tracePt t="22189" x="4241800" y="5681663"/>
          <p14:tracePt t="22199" x="4230688" y="5681663"/>
          <p14:tracePt t="22209" x="4205288" y="5681663"/>
          <p14:tracePt t="22215" x="4179888" y="5694363"/>
          <p14:tracePt t="22219" x="4141788" y="5694363"/>
          <p14:tracePt t="22230" x="4105275" y="5694363"/>
          <p14:tracePt t="22240" x="4054475" y="5694363"/>
          <p14:tracePt t="22245" x="3992563" y="5694363"/>
          <p14:tracePt t="22255" x="3916363" y="5694363"/>
          <p14:tracePt t="22260" x="3854450" y="5694363"/>
          <p14:tracePt t="22268" x="3779838" y="5694363"/>
          <p14:tracePt t="22279" x="3716338" y="5694363"/>
          <p14:tracePt t="22285" x="3641725" y="5694363"/>
          <p14:tracePt t="22295" x="3590925" y="5694363"/>
          <p14:tracePt t="22301" x="3567113" y="5694363"/>
          <p14:tracePt t="22311" x="3541713" y="5681663"/>
          <p14:tracePt t="22322" x="3529013" y="5681663"/>
          <p14:tracePt t="22326" x="3529013" y="5668963"/>
          <p14:tracePt t="22335" x="3516313" y="5668963"/>
          <p14:tracePt t="22341" x="3503613" y="5668963"/>
          <p14:tracePt t="22365" x="3490913" y="5668963"/>
          <p14:tracePt t="22375" x="3490913" y="5656263"/>
          <p14:tracePt t="22391" x="3479800" y="5656263"/>
          <p14:tracePt t="22401" x="3467100" y="5656263"/>
          <p14:tracePt t="22409" x="3454400" y="5656263"/>
          <p14:tracePt t="22417" x="3441700" y="5656263"/>
          <p14:tracePt t="22421" x="3429000" y="5656263"/>
          <p14:tracePt t="22431" x="3378200" y="5643563"/>
          <p14:tracePt t="22443" x="3341688" y="5643563"/>
          <p14:tracePt t="22447" x="3290888" y="5643563"/>
          <p14:tracePt t="22457" x="3228975" y="5630863"/>
          <p14:tracePt t="22461" x="3178175" y="5630863"/>
          <p14:tracePt t="22471" x="3141663" y="5619750"/>
          <p14:tracePt t="22481" x="3116263" y="5607050"/>
          <p14:tracePt t="22487" x="3090863" y="5607050"/>
          <p14:tracePt t="22498" x="3078163" y="5607050"/>
          <p14:tracePt t="22501" x="3054350" y="5594350"/>
          <p14:tracePt t="22513" x="3041650" y="5581650"/>
          <p14:tracePt t="22526" x="3028950" y="5581650"/>
          <p14:tracePt t="22528" x="3016250" y="5568950"/>
          <p14:tracePt t="22538" x="3003550" y="5556250"/>
          <p14:tracePt t="22543" x="2978150" y="5543550"/>
          <p14:tracePt t="22555" x="2965450" y="5530850"/>
          <p14:tracePt t="22563" x="2941638" y="5530850"/>
          <p14:tracePt t="22567" x="2928938" y="5507038"/>
          <p14:tracePt t="22577" x="2916238" y="5494338"/>
          <p14:tracePt t="22584" x="2890838" y="5468938"/>
          <p14:tracePt t="22593" x="2878138" y="5443538"/>
          <p14:tracePt t="22603" x="2852738" y="5430838"/>
          <p14:tracePt t="22609" x="2840038" y="5394325"/>
          <p14:tracePt t="22616" x="2816225" y="5368925"/>
          <p14:tracePt t="22624" x="2790825" y="5356225"/>
          <p14:tracePt t="22633" x="2765425" y="5305425"/>
          <p14:tracePt t="22645" x="2752725" y="5281613"/>
          <p14:tracePt t="22649" x="2740025" y="5256213"/>
          <p14:tracePt t="22660" x="2728913" y="5218113"/>
          <p14:tracePt t="22663" x="2716213" y="5194300"/>
          <p14:tracePt t="22673" x="2690813" y="5168900"/>
          <p14:tracePt t="22682" x="2690813" y="5143500"/>
          <p14:tracePt t="22698" x="2665413" y="5118100"/>
          <p14:tracePt t="22702" x="2665413" y="5105400"/>
          <p14:tracePt t="22712" x="2640013" y="5081588"/>
          <p14:tracePt t="22723" x="2640013" y="5043488"/>
          <p14:tracePt t="22728" x="2603500" y="5030788"/>
          <p14:tracePt t="22739" x="2590800" y="5005388"/>
          <p14:tracePt t="22744" x="2578100" y="4981575"/>
          <p14:tracePt t="22755" x="2565400" y="4968875"/>
          <p14:tracePt t="22764" x="2540000" y="4943475"/>
          <p14:tracePt t="22768" x="2527300" y="4918075"/>
          <p14:tracePt t="22778" x="2516188" y="4918075"/>
          <p14:tracePt t="22785" x="2503488" y="4892675"/>
          <p14:tracePt t="22795" x="2478088" y="4856163"/>
          <p14:tracePt t="22805" x="2465388" y="4830763"/>
          <p14:tracePt t="22814" x="2439988" y="4805363"/>
          <p14:tracePt t="22820" x="2414588" y="4779963"/>
          <p14:tracePt t="22824" x="2403475" y="4768850"/>
          <p14:tracePt t="22835" x="2365375" y="4743450"/>
          <p14:tracePt t="22845" x="2339975" y="4718050"/>
          <p14:tracePt t="22849" x="2303463" y="4692650"/>
          <p14:tracePt t="22861" x="2265363" y="4667250"/>
          <p14:tracePt t="22865" x="2227263" y="4656138"/>
          <p14:tracePt t="22875" x="2190750" y="4630738"/>
          <p14:tracePt t="22890" x="2165350" y="4605338"/>
          <p14:tracePt t="22891" x="2114550" y="4592638"/>
          <p14:tracePt t="22900" x="2065338" y="4567238"/>
          <p14:tracePt t="22906" x="2039938" y="4543425"/>
          <p14:tracePt t="22914" x="2014538" y="4530725"/>
          <p14:tracePt t="22924" x="2001838" y="4518025"/>
          <p14:tracePt t="22930" x="1978025" y="4518025"/>
          <p14:tracePt t="22940" x="1965325" y="4505325"/>
          <p14:tracePt t="22944" x="1952625" y="4492625"/>
          <p14:tracePt t="22964" x="1939925" y="4492625"/>
          <p14:tracePt t="22996" x="1927225" y="4492625"/>
          <p14:tracePt t="23006" x="1914525" y="4492625"/>
          <p14:tracePt t="23021" x="1901825" y="4492625"/>
          <p14:tracePt t="23026" x="1889125" y="4492625"/>
          <p14:tracePt t="23037" x="1876425" y="4505325"/>
          <p14:tracePt t="23046" x="1865313" y="4505325"/>
          <p14:tracePt t="23050" x="1852613" y="4518025"/>
          <p14:tracePt t="23060" x="1827213" y="4543425"/>
          <p14:tracePt t="23066" x="1814513" y="4567238"/>
          <p14:tracePt t="23076" x="1789113" y="4579938"/>
          <p14:tracePt t="23092" x="1776413" y="4592638"/>
          <p14:tracePt t="23102" x="1765300" y="4592638"/>
          <p14:tracePt t="23106" x="1752600" y="4618038"/>
          <p14:tracePt t="23116" x="1739900" y="4630738"/>
          <p14:tracePt t="23126" x="1727200" y="4643438"/>
          <p14:tracePt t="23132" x="1714500" y="4667250"/>
          <p14:tracePt t="23142" x="1701800" y="4679950"/>
          <p14:tracePt t="23146" x="1689100" y="4705350"/>
          <p14:tracePt t="23157" x="1663700" y="4743450"/>
          <p14:tracePt t="23166" x="1652588" y="4756150"/>
          <p14:tracePt t="23172" x="1652588" y="4779963"/>
          <p14:tracePt t="23182" x="1639888" y="4805363"/>
          <p14:tracePt t="23187" x="1627188" y="4818063"/>
          <p14:tracePt t="23196" x="1627188" y="4830763"/>
          <p14:tracePt t="23208" x="1627188" y="4856163"/>
          <p14:tracePt t="23212" x="1627188" y="4868863"/>
          <p14:tracePt t="23222" x="1614488" y="4879975"/>
          <p14:tracePt t="23228" x="1614488" y="4892675"/>
          <p14:tracePt t="23239" x="1614488" y="4905375"/>
          <p14:tracePt t="23248" x="1614488" y="4918075"/>
          <p14:tracePt t="23252" x="1601788" y="4943475"/>
          <p14:tracePt t="23263" x="1601788" y="4956175"/>
          <p14:tracePt t="23268" x="1601788" y="4968875"/>
          <p14:tracePt t="23278" x="1601788" y="4992688"/>
          <p14:tracePt t="23288" x="1601788" y="5018088"/>
          <p14:tracePt t="23292" x="1601788" y="5056188"/>
          <p14:tracePt t="23303" x="1601788" y="5092700"/>
          <p14:tracePt t="23308" x="1601788" y="5118100"/>
          <p14:tracePt t="23318" x="1601788" y="5143500"/>
          <p14:tracePt t="23328" x="1601788" y="5181600"/>
          <p14:tracePt t="23334" x="1614488" y="5205413"/>
          <p14:tracePt t="23344" x="1627188" y="5243513"/>
          <p14:tracePt t="23348" x="1639888" y="5281613"/>
          <p14:tracePt t="23358" x="1663700" y="5305425"/>
          <p14:tracePt t="23366" x="1689100" y="5330825"/>
          <p14:tracePt t="23376" x="1701800" y="5356225"/>
          <p14:tracePt t="23383" x="1714500" y="5381625"/>
          <p14:tracePt t="23392" x="1727200" y="5381625"/>
          <p14:tracePt t="23396" x="1739900" y="5381625"/>
          <p14:tracePt t="23406" x="1739900" y="5394325"/>
          <p14:tracePt t="23422" x="1765300" y="5394325"/>
          <p14:tracePt t="23432" x="1776413" y="5394325"/>
          <p14:tracePt t="23438" x="1789113" y="5394325"/>
          <p14:tracePt t="23448" x="1801813" y="5407025"/>
          <p14:tracePt t="23458" x="1839913" y="5407025"/>
          <p14:tracePt t="23462" x="1865313" y="5418138"/>
          <p14:tracePt t="23472" x="1889125" y="5418138"/>
          <p14:tracePt t="23478" x="1901825" y="5430838"/>
          <p14:tracePt t="23488" x="1939925" y="5430838"/>
          <p14:tracePt t="23498" x="1978025" y="5443538"/>
          <p14:tracePt t="23503" x="2001838" y="5456238"/>
          <p14:tracePt t="23512" x="2039938" y="5456238"/>
          <p14:tracePt t="23518" x="2078038" y="5468938"/>
          <p14:tracePt t="23528" x="2114550" y="5468938"/>
          <p14:tracePt t="23538" x="2139950" y="5468938"/>
          <p14:tracePt t="23542" x="2178050" y="5481638"/>
          <p14:tracePt t="23554" x="2214563" y="5481638"/>
          <p14:tracePt t="23559" x="2239963" y="5481638"/>
          <p14:tracePt t="23568" x="2278063" y="5481638"/>
          <p14:tracePt t="23578" x="2314575" y="5481638"/>
          <p14:tracePt t="23584" x="2339975" y="5481638"/>
          <p14:tracePt t="23594" x="2390775" y="5468938"/>
          <p14:tracePt t="23598" x="2427288" y="5430838"/>
          <p14:tracePt t="23608" x="2452688" y="5418138"/>
          <p14:tracePt t="23618" x="2516188" y="5381625"/>
          <p14:tracePt t="23624" x="2527300" y="5368925"/>
          <p14:tracePt t="23634" x="2540000" y="5356225"/>
          <p14:tracePt t="23638" x="2565400" y="5330825"/>
          <p14:tracePt t="23648" x="2590800" y="5294313"/>
          <p14:tracePt t="23658" x="2603500" y="5268913"/>
          <p14:tracePt t="23664" x="2616200" y="5256213"/>
          <p14:tracePt t="23674" x="2627313" y="5230813"/>
          <p14:tracePt t="23680" x="2627313" y="5218113"/>
          <p14:tracePt t="23690" x="2627313" y="5205413"/>
          <p14:tracePt t="23700" x="2627313" y="5181600"/>
          <p14:tracePt t="23704" x="2640013" y="5181600"/>
          <p14:tracePt t="23714" x="2640013" y="5168900"/>
          <p14:tracePt t="23724" x="2640013" y="5156200"/>
          <p14:tracePt t="23730" x="2640013" y="5143500"/>
          <p14:tracePt t="23740" x="2640013" y="5130800"/>
          <p14:tracePt t="23744" x="2627313" y="5118100"/>
          <p14:tracePt t="23754" x="2627313" y="5105400"/>
          <p14:tracePt t="23760" x="2627313" y="5081588"/>
          <p14:tracePt t="23771" x="2627313" y="5068888"/>
          <p14:tracePt t="23780" x="2627313" y="5056188"/>
          <p14:tracePt t="23787" x="2627313" y="5030788"/>
          <p14:tracePt t="23796" x="2616200" y="5005388"/>
          <p14:tracePt t="23800" x="2616200" y="4992688"/>
          <p14:tracePt t="23810" x="2603500" y="4968875"/>
          <p14:tracePt t="23820" x="2603500" y="4943475"/>
          <p14:tracePt t="23826" x="2603500" y="4918075"/>
          <p14:tracePt t="23837" x="2603500" y="4905375"/>
          <p14:tracePt t="23840" x="2590800" y="4905375"/>
          <p14:tracePt t="23850" x="2578100" y="4879975"/>
          <p14:tracePt t="23860" x="2578100" y="4856163"/>
          <p14:tracePt t="23866" x="2565400" y="4856163"/>
          <p14:tracePt t="23876" x="2565400" y="4843463"/>
          <p14:tracePt t="23880" x="2565400" y="4830763"/>
          <p14:tracePt t="23890" x="2552700" y="4830763"/>
          <p14:tracePt t="23903" x="2540000" y="4818063"/>
          <p14:tracePt t="23906" x="2527300" y="4818063"/>
          <p14:tracePt t="23921" x="2527300" y="4805363"/>
          <p14:tracePt t="23922" x="2503488" y="4792663"/>
          <p14:tracePt t="23932" x="2490788" y="4792663"/>
          <p14:tracePt t="23942" x="2478088" y="4792663"/>
          <p14:tracePt t="23956" x="2465388" y="4792663"/>
          <p14:tracePt t="23962" x="2452688" y="4792663"/>
          <p14:tracePt t="23972" x="2452688" y="4779963"/>
          <p14:tracePt t="23987" x="2439988" y="4779963"/>
          <p14:tracePt t="23996" x="2427288" y="4779963"/>
          <p14:tracePt t="24028" x="2414588" y="4792663"/>
          <p14:tracePt t="24038" x="2403475" y="4792663"/>
          <p14:tracePt t="24042" x="2390775" y="4805363"/>
          <p14:tracePt t="24053" x="2390775" y="4818063"/>
          <p14:tracePt t="24062" x="2378075" y="4818063"/>
          <p14:tracePt t="24069" x="2378075" y="4830763"/>
          <p14:tracePt t="24078" x="2352675" y="4843463"/>
          <p14:tracePt t="24082" x="2352675" y="4868863"/>
          <p14:tracePt t="24092" x="2352675" y="4879975"/>
          <p14:tracePt t="24103" x="2327275" y="4905375"/>
          <p14:tracePt t="24108" x="2327275" y="4930775"/>
          <p14:tracePt t="24120" x="2303463" y="4943475"/>
          <p14:tracePt t="24122" x="2290763" y="4956175"/>
          <p14:tracePt t="24134" x="2290763" y="4992688"/>
          <p14:tracePt t="24144" x="2290763" y="5030788"/>
          <p14:tracePt t="24148" x="2278063" y="5043488"/>
          <p14:tracePt t="24158" x="2265363" y="5081588"/>
          <p14:tracePt t="24164" x="2265363" y="5105400"/>
          <p14:tracePt t="24174" x="2265363" y="5130800"/>
          <p14:tracePt t="24185" x="2252663" y="5156200"/>
          <p14:tracePt t="24188" x="2252663" y="5194300"/>
          <p14:tracePt t="24198" x="2239963" y="5256213"/>
          <p14:tracePt t="24204" x="2239963" y="5281613"/>
          <p14:tracePt t="24214" x="2227263" y="5318125"/>
          <p14:tracePt t="24224" x="2227263" y="5356225"/>
          <p14:tracePt t="24228" x="2227263" y="5381625"/>
          <p14:tracePt t="24238" x="2227263" y="5407025"/>
          <p14:tracePt t="24244" x="2227263" y="5430838"/>
          <p14:tracePt t="24254" x="2227263" y="5468938"/>
          <p14:tracePt t="24264" x="2227263" y="5507038"/>
          <p14:tracePt t="24270" x="2227263" y="5543550"/>
          <p14:tracePt t="24280" x="2227263" y="5568950"/>
          <p14:tracePt t="24284" x="2227263" y="5607050"/>
          <p14:tracePt t="24294" x="2227263" y="5643563"/>
          <p14:tracePt t="24304" x="2227263" y="5681663"/>
          <p14:tracePt t="24310" x="2239963" y="5707063"/>
          <p14:tracePt t="24320" x="2252663" y="5743575"/>
          <p14:tracePt t="24324" x="2265363" y="5768975"/>
          <p14:tracePt t="24335" x="2278063" y="5807075"/>
          <p14:tracePt t="24344" x="2303463" y="5843588"/>
          <p14:tracePt t="24350" x="2314575" y="5856288"/>
          <p14:tracePt t="24360" x="2327275" y="5881688"/>
          <p14:tracePt t="24366" x="2339975" y="5907088"/>
          <p14:tracePt t="24376" x="2352675" y="5907088"/>
          <p14:tracePt t="24387" x="2378075" y="5919788"/>
          <p14:tracePt t="24390" x="2378075" y="5932488"/>
          <p14:tracePt t="24400" x="2390775" y="5932488"/>
          <p14:tracePt t="24406" x="2390775" y="5945188"/>
          <p14:tracePt t="24416" x="2403475" y="5945188"/>
          <p14:tracePt t="24430" x="2427288" y="5956300"/>
          <p14:tracePt t="24440" x="2427288" y="5969000"/>
          <p14:tracePt t="24446" x="2452688" y="5969000"/>
          <p14:tracePt t="24456" x="2465388" y="5969000"/>
          <p14:tracePt t="24470" x="2478088" y="5969000"/>
          <p14:tracePt t="24482" x="2490788" y="5969000"/>
          <p14:tracePt t="24486" x="2503488" y="5956300"/>
          <p14:tracePt t="24496" x="2516188" y="5919788"/>
          <p14:tracePt t="24506" x="2552700" y="5881688"/>
          <p14:tracePt t="24512" x="2590800" y="5832475"/>
          <p14:tracePt t="24522" x="2603500" y="5781675"/>
          <p14:tracePt t="24526" x="2627313" y="5732463"/>
          <p14:tracePt t="24536" x="2652713" y="5668963"/>
          <p14:tracePt t="24546" x="2678113" y="5594350"/>
          <p14:tracePt t="24553" x="2716213" y="5518150"/>
          <p14:tracePt t="24562" x="2740025" y="5456238"/>
          <p14:tracePt t="24566" x="2752725" y="5394325"/>
          <p14:tracePt t="24576" x="2752725" y="5368925"/>
          <p14:tracePt t="24586" x="2765425" y="5305425"/>
          <p14:tracePt t="24592" x="2765425" y="5256213"/>
          <p14:tracePt t="24603" x="2765425" y="5218113"/>
          <p14:tracePt t="24608" x="2778125" y="5168900"/>
          <p14:tracePt t="24619" x="2778125" y="5130800"/>
          <p14:tracePt t="24628" x="2778125" y="5092700"/>
          <p14:tracePt t="24638" x="2778125" y="5068888"/>
          <p14:tracePt t="24642" x="2778125" y="5030788"/>
          <p14:tracePt t="24648" x="2778125" y="5005388"/>
          <p14:tracePt t="24658" x="2778125" y="4992688"/>
          <p14:tracePt t="24669" x="2778125" y="4981575"/>
          <p14:tracePt t="24682" x="2778125" y="4968875"/>
          <p14:tracePt t="24688" x="2778125" y="4956175"/>
          <p14:tracePt t="24860" x="2778125" y="4943475"/>
          <p14:tracePt t="24930" x="2778125" y="4930775"/>
          <p14:tracePt t="24940" x="2765425" y="4868863"/>
          <p14:tracePt t="24951" x="2752725" y="4843463"/>
          <p14:tracePt t="24956" x="2752725" y="4818063"/>
          <p14:tracePt t="24966" x="2752725" y="4805363"/>
          <p14:tracePt t="24970" x="2740025" y="4779963"/>
          <p14:tracePt t="24980" x="2728913" y="4779963"/>
          <p14:tracePt t="24990" x="2728913" y="4768850"/>
          <p14:tracePt t="25006" x="2716213" y="4768850"/>
          <p14:tracePt t="25036" x="2703513" y="4768850"/>
          <p14:tracePt t="25063" x="2690813" y="4768850"/>
          <p14:tracePt t="25076" x="2678113" y="4768850"/>
          <p14:tracePt t="25086" x="2652713" y="4768850"/>
          <p14:tracePt t="25092" x="2627313" y="4768850"/>
          <p14:tracePt t="25102" x="2616200" y="4768850"/>
          <p14:tracePt t="25112" x="2590800" y="4768850"/>
          <p14:tracePt t="25117" x="2565400" y="4768850"/>
          <p14:tracePt t="25126" x="2552700" y="4756150"/>
          <p14:tracePt t="25152" x="2540000" y="4756150"/>
          <p14:tracePt t="25156" x="2527300" y="4743450"/>
          <p14:tracePt t="25172" x="2527300" y="4730750"/>
          <p14:tracePt t="25182" x="2516188" y="4730750"/>
          <p14:tracePt t="25198" x="2490788" y="4730750"/>
          <p14:tracePt t="25208" x="2478088" y="4730750"/>
          <p14:tracePt t="25212" x="2452688" y="4730750"/>
          <p14:tracePt t="25222" x="2427288" y="4743450"/>
          <p14:tracePt t="25232" x="2390775" y="4768850"/>
          <p14:tracePt t="25242" x="2327275" y="4805363"/>
          <p14:tracePt t="25248" x="2278063" y="4843463"/>
          <p14:tracePt t="25252" x="2227263" y="4892675"/>
          <p14:tracePt t="25262" x="2178050" y="4930775"/>
          <p14:tracePt t="25272" x="2114550" y="4992688"/>
          <p14:tracePt t="25278" x="2078038" y="5056188"/>
          <p14:tracePt t="25289" x="2065338" y="5081588"/>
          <p14:tracePt t="25294" x="2052638" y="5105400"/>
          <p14:tracePt t="25304" x="2039938" y="5130800"/>
          <p14:tracePt t="25318" x="2039938" y="5143500"/>
          <p14:tracePt t="25399" x="2065338" y="5143500"/>
          <p14:tracePt t="25410" x="2078038" y="5130800"/>
          <p14:tracePt t="25414" x="2089150" y="5105400"/>
          <p14:tracePt t="25424" x="2114550" y="5068888"/>
          <p14:tracePt t="25435" x="2152650" y="5030788"/>
          <p14:tracePt t="25440" x="2214563" y="4968875"/>
          <p14:tracePt t="25451" x="2239963" y="4918075"/>
          <p14:tracePt t="25454" x="2278063" y="4879975"/>
          <p14:tracePt t="25464" x="2303463" y="4843463"/>
          <p14:tracePt t="25474" x="2339975" y="4818063"/>
          <p14:tracePt t="25480" x="2339975" y="4792663"/>
          <p14:tracePt t="25490" x="2352675" y="4779963"/>
          <p14:tracePt t="25494" x="2365375" y="4768850"/>
          <p14:tracePt t="25505" x="2378075" y="4743450"/>
          <p14:tracePt t="25517" x="2390775" y="4718050"/>
          <p14:tracePt t="25530" x="2390775" y="4692650"/>
          <p14:tracePt t="25536" x="2390775" y="4679950"/>
          <p14:tracePt t="25556" x="2403475" y="4679950"/>
          <p14:tracePt t="25560" x="2403475" y="4667250"/>
          <p14:tracePt t="25586" x="2403475" y="4656138"/>
          <p14:tracePt t="25601" x="2414588" y="4656138"/>
          <p14:tracePt t="25610" x="2414588" y="4643438"/>
          <p14:tracePt t="25617" x="2427288" y="4643438"/>
          <p14:tracePt t="25636" x="2427288" y="4630738"/>
          <p14:tracePt t="25642" x="2439988" y="4630738"/>
          <p14:tracePt t="25656" x="2452688" y="4618038"/>
          <p14:tracePt t="25667" x="2465388" y="4618038"/>
          <p14:tracePt t="25676" x="2478088" y="4618038"/>
          <p14:tracePt t="25682" x="2503488" y="4605338"/>
          <p14:tracePt t="25692" x="2527300" y="4592638"/>
          <p14:tracePt t="25696" x="2552700" y="4579938"/>
          <p14:tracePt t="25706" x="2578100" y="4567238"/>
          <p14:tracePt t="25717" x="2616200" y="4554538"/>
          <p14:tracePt t="25722" x="2665413" y="4543425"/>
          <p14:tracePt t="25732" x="2716213" y="4518025"/>
          <p14:tracePt t="25736" x="2778125" y="4492625"/>
          <p14:tracePt t="25762" x="2790825" y="4492625"/>
          <p14:tracePt t="25772" x="2816225" y="4454525"/>
          <p14:tracePt t="25778" x="2840038" y="4418013"/>
          <p14:tracePt t="25788" x="2865438" y="4379913"/>
          <p14:tracePt t="25800" x="2865438" y="4367213"/>
          <p14:tracePt t="25802" x="2878138" y="4354513"/>
          <p14:tracePt t="26004" x="2878138" y="4330700"/>
          <p14:tracePt t="26014" x="2878138" y="4305300"/>
          <p14:tracePt t="26020" x="2852738" y="4267200"/>
          <p14:tracePt t="26030" x="2828925" y="4230688"/>
          <p14:tracePt t="26040" x="2803525" y="4205288"/>
          <p14:tracePt t="26044" x="2778125" y="4167188"/>
          <p14:tracePt t="26054" x="2778125" y="4141788"/>
          <p14:tracePt t="26060" x="2752725" y="4105275"/>
          <p14:tracePt t="26070" x="2740025" y="4067175"/>
          <p14:tracePt t="26080" x="2716213" y="4017963"/>
          <p14:tracePt t="26084" x="2703513" y="3979863"/>
          <p14:tracePt t="26096" x="2678113" y="3929063"/>
          <p14:tracePt t="26101" x="2665413" y="3905250"/>
          <p14:tracePt t="26110" x="2652713" y="3879850"/>
          <p14:tracePt t="26120" x="2640013" y="3854450"/>
          <p14:tracePt t="26126" x="2640013" y="3841750"/>
          <p14:tracePt t="26136" x="2627313" y="3829050"/>
          <p14:tracePt t="26142" x="2627313" y="3816350"/>
          <p14:tracePt t="26156" x="2627313" y="3803650"/>
          <p14:tracePt t="26167" x="2627313" y="3792538"/>
          <p14:tracePt t="26192" x="2627313" y="3779838"/>
          <p14:tracePt t="26208" x="2627313" y="3767138"/>
          <p14:tracePt t="26222" x="2627313" y="3754438"/>
          <p14:tracePt t="26298" x="2627313" y="3816350"/>
          <p14:tracePt t="26302" x="2627313" y="3892550"/>
          <p14:tracePt t="26312" x="2627313" y="3954463"/>
          <p14:tracePt t="26318" x="2627313" y="4041775"/>
          <p14:tracePt t="26328" x="2627313" y="4129088"/>
          <p14:tracePt t="26338" x="2640013" y="4217988"/>
          <p14:tracePt t="26344" x="2640013" y="4279900"/>
          <p14:tracePt t="26354" x="2640013" y="4354513"/>
          <p14:tracePt t="26358" x="2640013" y="4405313"/>
          <p14:tracePt t="26368" x="2640013" y="4467225"/>
          <p14:tracePt t="26378" x="2616200" y="4530725"/>
          <p14:tracePt t="26384" x="2603500" y="4579938"/>
          <p14:tracePt t="26394" x="2578100" y="4643438"/>
          <p14:tracePt t="26399" x="2552700" y="4692650"/>
          <p14:tracePt t="26408" x="2552700" y="4756150"/>
          <p14:tracePt t="26419" x="2527300" y="4805363"/>
          <p14:tracePt t="26424" x="2503488" y="4879975"/>
          <p14:tracePt t="26434" x="2478088" y="4905375"/>
          <p14:tracePt t="26440" x="2465388" y="4968875"/>
          <p14:tracePt t="26450" x="2465388" y="5005388"/>
          <p14:tracePt t="26460" x="2452688" y="5030788"/>
          <p14:tracePt t="26464" x="2452688" y="5068888"/>
          <p14:tracePt t="26474" x="2452688" y="5105400"/>
          <p14:tracePt t="26481" x="2452688" y="5143500"/>
          <p14:tracePt t="26490" x="2439988" y="5168900"/>
          <p14:tracePt t="26500" x="2427288" y="5205413"/>
          <p14:tracePt t="26504" x="2427288" y="5243513"/>
          <p14:tracePt t="26515" x="2427288" y="5281613"/>
          <p14:tracePt t="26520" x="2414588" y="5318125"/>
          <p14:tracePt t="26531" x="2403475" y="5356225"/>
          <p14:tracePt t="26540" x="2390775" y="5418138"/>
          <p14:tracePt t="26544" x="2378075" y="5468938"/>
          <p14:tracePt t="26556" x="2378075" y="5518150"/>
          <p14:tracePt t="26560" x="2365375" y="5594350"/>
          <p14:tracePt t="26570" x="2352675" y="5681663"/>
          <p14:tracePt t="26581" x="2352675" y="5732463"/>
          <p14:tracePt t="26586" x="2339975" y="5794375"/>
          <p14:tracePt t="26596" x="2339975" y="5856288"/>
          <p14:tracePt t="26600" x="2327275" y="5881688"/>
          <p14:tracePt t="26610" x="2327275" y="5894388"/>
          <p14:tracePt t="26620" x="2327275" y="5907088"/>
          <p14:tracePt t="26626" x="2327275" y="5932488"/>
          <p14:tracePt t="26640" x="2327275" y="5945188"/>
          <p14:tracePt t="26722" x="2327275" y="5956300"/>
          <p14:tracePt t="26746" x="2327275" y="5981700"/>
          <p14:tracePt t="26762" x="2327275" y="6007100"/>
          <p14:tracePt t="26772" x="2327275" y="6019800"/>
          <p14:tracePt t="26782" x="2339975" y="6032500"/>
          <p14:tracePt t="26788" x="2352675" y="6069013"/>
          <p14:tracePt t="26802" x="2352675" y="6081713"/>
          <p14:tracePt t="26812" x="2352675" y="6094413"/>
          <p14:tracePt t="27458" x="2365375" y="6081713"/>
          <p14:tracePt t="27468" x="2378075" y="6069013"/>
          <p14:tracePt t="27474" x="2378075" y="6056313"/>
          <p14:tracePt t="27484" x="2390775" y="6056313"/>
          <p14:tracePt t="27488" x="2390775" y="6032500"/>
          <p14:tracePt t="27498" x="2403475" y="6032500"/>
          <p14:tracePt t="27509" x="2403475" y="6019800"/>
          <p14:tracePt t="27514" x="2414588" y="5981700"/>
          <p14:tracePt t="27524" x="2414588" y="5956300"/>
          <p14:tracePt t="27528" x="2414588" y="5932488"/>
          <p14:tracePt t="27538" x="2439988" y="5907088"/>
          <p14:tracePt t="27548" x="2452688" y="5881688"/>
          <p14:tracePt t="27554" x="2465388" y="5856288"/>
          <p14:tracePt t="27564" x="2478088" y="5856288"/>
          <p14:tracePt t="27568" x="2478088" y="5832475"/>
          <p14:tracePt t="27579" x="2478088" y="5819775"/>
          <p14:tracePt t="27594" x="2478088" y="5807075"/>
          <p14:tracePt t="27604" x="2478088" y="5794375"/>
          <p14:tracePt t="27620" x="2478088" y="5781675"/>
          <p14:tracePt t="27631" x="2490788" y="5781675"/>
          <p14:tracePt t="27644" x="2490788" y="5768975"/>
          <p14:tracePt t="27660" x="2503488" y="5756275"/>
          <p14:tracePt t="27674" x="2516188" y="5719763"/>
          <p14:tracePt t="27684" x="2540000" y="5707063"/>
          <p14:tracePt t="27690" x="2540000" y="5681663"/>
          <p14:tracePt t="27700" x="2552700" y="5656263"/>
          <p14:tracePt t="27710" x="2578100" y="5630863"/>
          <p14:tracePt t="27716" x="2590800" y="5619750"/>
          <p14:tracePt t="27726" x="2616200" y="5568950"/>
          <p14:tracePt t="27731" x="2640013" y="5543550"/>
          <p14:tracePt t="27740" x="2652713" y="5530850"/>
          <p14:tracePt t="27750" x="2665413" y="5507038"/>
          <p14:tracePt t="27756" x="2690813" y="5468938"/>
          <p14:tracePt t="27766" x="2703513" y="5456238"/>
          <p14:tracePt t="27770" x="2716213" y="5430838"/>
          <p14:tracePt t="27780" x="2728913" y="5430838"/>
          <p14:tracePt t="27790" x="2740025" y="5418138"/>
          <p14:tracePt t="27876" x="2740025" y="5430838"/>
          <p14:tracePt t="27886" x="2740025" y="5456238"/>
          <p14:tracePt t="27892" x="2740025" y="5481638"/>
          <p14:tracePt t="27903" x="2740025" y="5518150"/>
          <p14:tracePt t="27913" x="2740025" y="5543550"/>
          <p14:tracePt t="27916" x="2740025" y="5556250"/>
          <p14:tracePt t="27926" x="2740025" y="5581650"/>
          <p14:tracePt t="27932" x="2740025" y="5607050"/>
          <p14:tracePt t="27942" x="2740025" y="5619750"/>
          <p14:tracePt t="27958" x="2740025" y="5630863"/>
          <p14:tracePt t="27982" x="2740025" y="5643563"/>
          <p14:tracePt t="27992" x="2752725" y="5643563"/>
          <p14:tracePt t="28039" x="2752725" y="5656263"/>
          <p14:tracePt t="28048" x="2752725" y="5668963"/>
          <p14:tracePt t="28054" x="2765425" y="5668963"/>
          <p14:tracePt t="28064" x="2790825" y="5694363"/>
          <p14:tracePt t="28074" x="2816225" y="5707063"/>
          <p14:tracePt t="28078" x="2840038" y="5732463"/>
          <p14:tracePt t="28088" x="2878138" y="5743575"/>
          <p14:tracePt t="28095" x="2928938" y="5768975"/>
          <p14:tracePt t="28104" x="3003550" y="5794375"/>
          <p14:tracePt t="28114" x="3090863" y="5819775"/>
          <p14:tracePt t="28118" x="3178175" y="5832475"/>
          <p14:tracePt t="28128" x="3267075" y="5832475"/>
          <p14:tracePt t="28134" x="3367088" y="5832475"/>
          <p14:tracePt t="28144" x="3441700" y="5832475"/>
          <p14:tracePt t="28154" x="3554413" y="5832475"/>
          <p14:tracePt t="28158" x="3629025" y="5819775"/>
          <p14:tracePt t="28170" x="3703638" y="5794375"/>
          <p14:tracePt t="28174" x="3779838" y="5781675"/>
          <p14:tracePt t="28184" x="3829050" y="5756275"/>
          <p14:tracePt t="28194" x="3892550" y="5743575"/>
          <p14:tracePt t="28200" x="3929063" y="5719763"/>
          <p14:tracePt t="28211" x="3979863" y="5681663"/>
          <p14:tracePt t="28214" x="4017963" y="5668963"/>
          <p14:tracePt t="28224" x="4067175" y="5656263"/>
          <p14:tracePt t="28234" x="4141788" y="5630863"/>
          <p14:tracePt t="28240" x="4179888" y="5607050"/>
          <p14:tracePt t="28250" x="4241800" y="5581650"/>
          <p14:tracePt t="28254" x="4267200" y="5581650"/>
          <p14:tracePt t="28264" x="4305300" y="5581650"/>
          <p14:tracePt t="28280" x="4418013" y="5581650"/>
          <p14:tracePt t="28290" x="4479925" y="5568950"/>
          <p14:tracePt t="28296" x="4543425" y="5556250"/>
          <p14:tracePt t="28306" x="4618038" y="5543550"/>
          <p14:tracePt t="28316" x="4705350" y="5530850"/>
          <p14:tracePt t="28320" x="4805363" y="5507038"/>
          <p14:tracePt t="28330" x="4905375" y="5494338"/>
          <p14:tracePt t="28336" x="4992688" y="5468938"/>
          <p14:tracePt t="28346" x="5118100" y="5443538"/>
          <p14:tracePt t="28352" x="5281613" y="5394325"/>
          <p14:tracePt t="28363" x="5407025" y="5368925"/>
          <p14:tracePt t="28372" x="5507038" y="5343525"/>
          <p14:tracePt t="28376" x="5630863" y="5318125"/>
          <p14:tracePt t="28386" x="5768975" y="5294313"/>
          <p14:tracePt t="28392" x="5919788" y="5243513"/>
          <p14:tracePt t="28402" x="6069013" y="5218113"/>
          <p14:tracePt t="28413" x="6207125" y="5181600"/>
          <p14:tracePt t="28418" x="6345238" y="5156200"/>
          <p14:tracePt t="28429" x="6494463" y="5130800"/>
          <p14:tracePt t="28432" x="6632575" y="5081588"/>
          <p14:tracePt t="28442" x="6732588" y="5043488"/>
          <p14:tracePt t="28452" x="6819900" y="4992688"/>
          <p14:tracePt t="28458" x="6883400" y="4943475"/>
          <p14:tracePt t="28468" x="6945313" y="4892675"/>
          <p14:tracePt t="28472" x="6996113" y="4856163"/>
          <p14:tracePt t="28483" x="7019925" y="4805363"/>
          <p14:tracePt t="28492" x="7045325" y="4768850"/>
          <p14:tracePt t="28498" x="7058025" y="4743450"/>
          <p14:tracePt t="28508" x="7083425" y="4705350"/>
          <p14:tracePt t="28514" x="7096125" y="4667250"/>
          <p14:tracePt t="28524" x="7121525" y="4630738"/>
          <p14:tracePt t="28534" x="7132638" y="4605338"/>
          <p14:tracePt t="28538" x="7132638" y="4579938"/>
          <p14:tracePt t="28548" x="7145338" y="4554538"/>
          <p14:tracePt t="28554" x="7158038" y="4518025"/>
          <p14:tracePt t="28564" x="7158038" y="4492625"/>
          <p14:tracePt t="28574" x="7170738" y="4467225"/>
          <p14:tracePt t="28584" x="7170738" y="4443413"/>
          <p14:tracePt t="28588" x="7170738" y="4418013"/>
          <p14:tracePt t="28595" x="7183438" y="4367213"/>
          <p14:tracePt t="28604" x="7196138" y="4318000"/>
          <p14:tracePt t="28614" x="7208838" y="4279900"/>
          <p14:tracePt t="28618" x="7221538" y="4217988"/>
          <p14:tracePt t="28630" x="7221538" y="4167188"/>
          <p14:tracePt t="28634" x="7221538" y="4129088"/>
          <p14:tracePt t="28646" x="7221538" y="4067175"/>
          <p14:tracePt t="28654" x="7221538" y="3992563"/>
          <p14:tracePt t="28660" x="7221538" y="3967163"/>
          <p14:tracePt t="28670" x="7221538" y="3929063"/>
          <p14:tracePt t="28674" x="7221538" y="3905250"/>
          <p14:tracePt t="28695" x="7221538" y="3892550"/>
          <p14:tracePt t="28700" x="7221538" y="3854450"/>
          <p14:tracePt t="28711" x="7221538" y="3841750"/>
          <p14:tracePt t="28714" x="7221538" y="3816350"/>
          <p14:tracePt t="28724" x="7221538" y="3803650"/>
          <p14:tracePt t="28734" x="7221538" y="3779838"/>
          <p14:tracePt t="28740" x="7221538" y="3741738"/>
          <p14:tracePt t="28750" x="7221538" y="3729038"/>
          <p14:tracePt t="28756" x="7221538" y="3703638"/>
          <p14:tracePt t="28766" x="7221538" y="3679825"/>
          <p14:tracePt t="28777" x="7221538" y="3654425"/>
          <p14:tracePt t="28780" x="7221538" y="3629025"/>
          <p14:tracePt t="28790" x="7221538" y="3590925"/>
          <p14:tracePt t="28796" x="7221538" y="3567113"/>
          <p14:tracePt t="28806" x="7221538" y="3529013"/>
          <p14:tracePt t="28816" x="7221538" y="3503613"/>
          <p14:tracePt t="28820" x="7232650" y="3467100"/>
          <p14:tracePt t="28830" x="7232650" y="3441700"/>
          <p14:tracePt t="28837" x="7232650" y="3403600"/>
          <p14:tracePt t="28846" x="7232650" y="3378200"/>
          <p14:tracePt t="28856" x="7232650" y="3354388"/>
          <p14:tracePt t="28860" x="7232650" y="3316288"/>
          <p14:tracePt t="28872" x="7232650" y="3290888"/>
          <p14:tracePt t="28877" x="7232650" y="3267075"/>
          <p14:tracePt t="28886" x="7232650" y="3241675"/>
          <p14:tracePt t="28897" x="7232650" y="3216275"/>
          <p14:tracePt t="28902" x="7232650" y="3203575"/>
          <p14:tracePt t="28912" x="7221538" y="3178175"/>
          <p14:tracePt t="28916" x="7208838" y="3165475"/>
          <p14:tracePt t="28926" x="7208838" y="3154363"/>
          <p14:tracePt t="28943" x="7196138" y="3141663"/>
          <p14:tracePt t="28956" x="7196138" y="3128963"/>
          <p14:tracePt t="28966" x="7183438" y="3128963"/>
          <p14:tracePt t="28998" x="7170738" y="3128963"/>
          <p14:tracePt t="29022" x="7158038" y="3128963"/>
          <p14:tracePt t="29058" x="7145338" y="3128963"/>
          <p14:tracePt t="29062" x="7121525" y="3128963"/>
          <p14:tracePt t="29072" x="7096125" y="3141663"/>
          <p14:tracePt t="29078" x="7058025" y="3165475"/>
          <p14:tracePt t="29088" x="6996113" y="3203575"/>
          <p14:tracePt t="29098" x="6932613" y="3254375"/>
          <p14:tracePt t="29104" x="6858000" y="3303588"/>
          <p14:tracePt t="29114" x="6770688" y="3367088"/>
          <p14:tracePt t="29118" x="6696075" y="3429000"/>
          <p14:tracePt t="29128" x="6619875" y="3490913"/>
          <p14:tracePt t="29138" x="6557963" y="3554413"/>
          <p14:tracePt t="29145" x="6494463" y="3590925"/>
          <p14:tracePt t="29154" x="6457950" y="3629025"/>
          <p14:tracePt t="29158" x="6419850" y="3667125"/>
          <p14:tracePt t="29168" x="6394450" y="3692525"/>
          <p14:tracePt t="29179" x="6370638" y="3703638"/>
          <p14:tracePt t="29184" x="6357938" y="3729038"/>
          <p14:tracePt t="29196" x="6345238" y="3741738"/>
          <p14:tracePt t="29274" x="6332538" y="3741738"/>
          <p14:tracePt t="29290" x="6332538" y="3716338"/>
          <p14:tracePt t="29300" x="6332538" y="3703638"/>
          <p14:tracePt t="29304" x="6332538" y="3692525"/>
          <p14:tracePt t="29314" x="6332538" y="3667125"/>
          <p14:tracePt t="29320" x="6332538" y="3641725"/>
          <p14:tracePt t="29330" x="6332538" y="3603625"/>
          <p14:tracePt t="29341" x="6332538" y="3590925"/>
          <p14:tracePt t="29346" x="6332538" y="3554413"/>
          <p14:tracePt t="29356" x="6357938" y="3516313"/>
          <p14:tracePt t="29361" x="6381750" y="3490913"/>
          <p14:tracePt t="29371" x="6381750" y="3467100"/>
          <p14:tracePt t="29380" x="6394450" y="3441700"/>
          <p14:tracePt t="29386" x="6394450" y="3429000"/>
          <p14:tracePt t="29396" x="6407150" y="3429000"/>
          <p14:tracePt t="29718" x="6419850" y="3403600"/>
          <p14:tracePt t="29725" x="6432550" y="3390900"/>
          <p14:tracePt t="29734" x="6445250" y="3367088"/>
          <p14:tracePt t="29748" x="6445250" y="3354388"/>
          <p14:tracePt t="29758" x="6445250" y="3341688"/>
          <p14:tracePt t="29910" x="6445250" y="3354388"/>
          <p14:tracePt t="29920" x="6457950" y="3367088"/>
          <p14:tracePt t="29927" x="6470650" y="3378200"/>
          <p14:tracePt t="29936" x="6483350" y="3429000"/>
          <p14:tracePt t="29946" x="6507163" y="3441700"/>
          <p14:tracePt t="29950" x="6519863" y="3454400"/>
          <p14:tracePt t="29960" x="6532563" y="3467100"/>
          <p14:tracePt t="29966" x="6545263" y="3479800"/>
          <p14:tracePt t="29976" x="6557963" y="3479800"/>
          <p14:tracePt t="29986" x="6557963" y="3490913"/>
          <p14:tracePt t="29990" x="6570663" y="3490913"/>
          <p14:tracePt t="30000" x="6583363" y="3490913"/>
          <p14:tracePt t="30006" x="6594475" y="3490913"/>
          <p14:tracePt t="30016" x="6619875" y="3490913"/>
          <p14:tracePt t="30027" x="6670675" y="3467100"/>
          <p14:tracePt t="30032" x="6719888" y="3441700"/>
          <p14:tracePt t="30043" x="6770688" y="3403600"/>
          <p14:tracePt t="30047" x="6807200" y="3378200"/>
          <p14:tracePt t="30056" x="6845300" y="3354388"/>
          <p14:tracePt t="30066" x="6883400" y="3316288"/>
          <p14:tracePt t="30072" x="6908800" y="3290888"/>
          <p14:tracePt t="30082" x="6932613" y="3267075"/>
          <p14:tracePt t="30086" x="6932613" y="3254375"/>
          <p14:tracePt t="30102" x="6945313" y="3254375"/>
          <p14:tracePt t="30188" x="6932613" y="3254375"/>
          <p14:tracePt t="30193" x="6908800" y="3267075"/>
          <p14:tracePt t="30202" x="6883400" y="3290888"/>
          <p14:tracePt t="30209" x="6845300" y="3316288"/>
          <p14:tracePt t="30218" x="6796088" y="3354388"/>
          <p14:tracePt t="30228" x="6719888" y="3416300"/>
          <p14:tracePt t="30232" x="6594475" y="3479800"/>
          <p14:tracePt t="30244" x="6483350" y="3541713"/>
          <p14:tracePt t="30248" x="6381750" y="3616325"/>
          <p14:tracePt t="30259" x="6269038" y="3692525"/>
          <p14:tracePt t="30268" x="6145213" y="3741738"/>
          <p14:tracePt t="30274" x="6069013" y="3779838"/>
          <p14:tracePt t="30284" x="5994400" y="3816350"/>
          <p14:tracePt t="30288" x="5956300" y="3841750"/>
          <p14:tracePt t="30298" x="5932488" y="3854450"/>
          <p14:tracePt t="30310" x="5919788" y="3867150"/>
          <p14:tracePt t="30404" x="5932488" y="3854450"/>
          <p14:tracePt t="30410" x="5956300" y="3829050"/>
          <p14:tracePt t="30420" x="5969000" y="3792538"/>
          <p14:tracePt t="30431" x="6007100" y="3741738"/>
          <p14:tracePt t="30434" x="6045200" y="3692525"/>
          <p14:tracePt t="30444" x="6107113" y="3667125"/>
          <p14:tracePt t="30450" x="6181725" y="3616325"/>
          <p14:tracePt t="30461" x="6257925" y="3567113"/>
          <p14:tracePt t="30470" x="6319838" y="3516313"/>
          <p14:tracePt t="30476" x="6381750" y="3454400"/>
          <p14:tracePt t="30487" x="6419850" y="3403600"/>
          <p14:tracePt t="30491" x="6457950" y="3367088"/>
          <p14:tracePt t="30500" x="6483350" y="3328988"/>
          <p14:tracePt t="30510" x="6519863" y="3303588"/>
          <p14:tracePt t="30516" x="6557963" y="3278188"/>
          <p14:tracePt t="30526" x="6570663" y="3267075"/>
          <p14:tracePt t="30530" x="6583363" y="3254375"/>
          <p14:tracePt t="30540" x="6594475" y="3241675"/>
          <p14:tracePt t="30708" x="6594475" y="3254375"/>
          <p14:tracePt t="30718" x="6570663" y="3278188"/>
          <p14:tracePt t="30728" x="6557963" y="3316288"/>
          <p14:tracePt t="30733" x="6532563" y="3341688"/>
          <p14:tracePt t="30742" x="6532563" y="3354388"/>
          <p14:tracePt t="30748" x="6519863" y="3367088"/>
          <p14:tracePt t="30928" x="6557963" y="3354388"/>
          <p14:tracePt t="30934" x="6594475" y="3341688"/>
          <p14:tracePt t="30944" x="6607175" y="3341688"/>
          <p14:tracePt t="30950" x="6607175" y="3328988"/>
          <p14:tracePt t="31024" x="6607175" y="3354388"/>
          <p14:tracePt t="31030" x="6583363" y="3367088"/>
          <p14:tracePt t="31041" x="6557963" y="3390900"/>
          <p14:tracePt t="31050" x="6532563" y="3416300"/>
          <p14:tracePt t="31058" x="6494463" y="3454400"/>
          <p14:tracePt t="31066" x="6457950" y="3490913"/>
          <p14:tracePt t="31070" x="6394450" y="3541713"/>
          <p14:tracePt t="31080" x="6370638" y="3567113"/>
          <p14:tracePt t="31091" x="6307138" y="3616325"/>
          <p14:tracePt t="31096" x="6232525" y="3654425"/>
          <p14:tracePt t="31108" x="6194425" y="3703638"/>
          <p14:tracePt t="31110" x="6157913" y="3729038"/>
          <p14:tracePt t="31120" x="6145213" y="3741738"/>
          <p14:tracePt t="31130" x="6119813" y="3779838"/>
          <p14:tracePt t="31136" x="6094413" y="3779838"/>
          <p14:tracePt t="31146" x="6081713" y="3792538"/>
          <p14:tracePt t="31150" x="6081713" y="3803650"/>
          <p14:tracePt t="31227" x="6081713" y="3792538"/>
          <p14:tracePt t="31233" x="6107113" y="3767138"/>
          <p14:tracePt t="31242" x="6132513" y="3741738"/>
          <p14:tracePt t="31252" x="6181725" y="3667125"/>
          <p14:tracePt t="31258" x="6307138" y="3567113"/>
          <p14:tracePt t="31266" x="6394450" y="3503613"/>
          <p14:tracePt t="31273" x="6494463" y="3454400"/>
          <p14:tracePt t="31282" x="6583363" y="3378200"/>
          <p14:tracePt t="31292" x="6670675" y="3341688"/>
          <p14:tracePt t="31298" x="6732588" y="3303588"/>
          <p14:tracePt t="31308" x="6757988" y="3290888"/>
          <p14:tracePt t="31318" x="6770688" y="3278188"/>
          <p14:tracePt t="31414" x="6770688" y="3303588"/>
          <p14:tracePt t="31428" x="6757988" y="3303588"/>
          <p14:tracePt t="31444" x="6745288" y="3316288"/>
          <p14:tracePt t="31468" x="6719888" y="3341688"/>
          <p14:tracePt t="31474" x="6696075" y="3354388"/>
          <p14:tracePt t="31484" x="6670675" y="3378200"/>
          <p14:tracePt t="31494" x="6645275" y="3416300"/>
          <p14:tracePt t="31498" x="6607175" y="3429000"/>
          <p14:tracePt t="31508" x="6583363" y="3454400"/>
          <p14:tracePt t="31514" x="6557963" y="3479800"/>
          <p14:tracePt t="31524" x="6532563" y="3503613"/>
          <p14:tracePt t="31534" x="6507163" y="3541713"/>
          <p14:tracePt t="31541" x="6494463" y="3554413"/>
          <p14:tracePt t="31550" x="6494463" y="3567113"/>
          <p14:tracePt t="31636" x="6507163" y="3554413"/>
          <p14:tracePt t="31646" x="6519863" y="3541713"/>
          <p14:tracePt t="31657" x="6532563" y="3529013"/>
          <p14:tracePt t="31660" x="6557963" y="3503613"/>
          <p14:tracePt t="31670" x="6570663" y="3490913"/>
          <p14:tracePt t="31676" x="6594475" y="3467100"/>
          <p14:tracePt t="31686" x="6632575" y="3441700"/>
          <p14:tracePt t="31697" x="6657975" y="3429000"/>
          <p14:tracePt t="31700" x="6670675" y="3416300"/>
          <p14:tracePt t="31710" x="6683375" y="3403600"/>
          <p14:tracePt t="31726" x="6696075" y="3403600"/>
          <p14:tracePt t="31736" x="6696075" y="3390900"/>
          <p14:tracePt t="31741" x="6707188" y="3390900"/>
          <p14:tracePt t="31994" x="6719888" y="3378200"/>
          <p14:tracePt t="31998" x="6745288" y="3367088"/>
          <p14:tracePt t="32008" x="6757988" y="3367088"/>
          <p14:tracePt t="32018" x="6783388" y="3354388"/>
          <p14:tracePt t="32024" x="6796088" y="3328988"/>
          <p14:tracePt t="32034" x="6807200" y="3328988"/>
          <p14:tracePt t="32048" x="6819900" y="3316288"/>
          <p14:tracePt t="32114" x="6819900" y="3303588"/>
          <p14:tracePt t="32141" x="6845300" y="3290888"/>
          <p14:tracePt t="32155" x="6858000" y="3290888"/>
          <p14:tracePt t="32160" x="6858000" y="3278188"/>
          <p14:tracePt t="32180" x="6870700" y="3278188"/>
          <p14:tracePt t="32200" x="6883400" y="3278188"/>
          <p14:tracePt t="32226" x="6883400" y="3267075"/>
          <p14:tracePt t="32277" x="6883400" y="3254375"/>
          <p14:tracePt t="32280" x="6883400" y="3241675"/>
          <p14:tracePt t="32290" x="6896100" y="3241675"/>
          <p14:tracePt t="32880" x="6883400" y="3241675"/>
          <p14:tracePt t="32886" x="6870700" y="3241675"/>
          <p14:tracePt t="32902" x="6858000" y="3241675"/>
          <p14:tracePt t="32912" x="6845300" y="3241675"/>
          <p14:tracePt t="32926" x="6832600" y="3241675"/>
          <p14:tracePt t="32942" x="6819900" y="3241675"/>
          <p14:tracePt t="32962" x="6807200" y="3241675"/>
          <p14:tracePt t="32966" x="6796088" y="3241675"/>
          <p14:tracePt t="32992" x="6783388" y="3241675"/>
          <p14:tracePt t="33002" x="6783388" y="3254375"/>
          <p14:tracePt t="33006" x="6770688" y="3254375"/>
          <p14:tracePt t="33018" x="6757988" y="3267075"/>
          <p14:tracePt t="33022" x="6745288" y="3278188"/>
          <p14:tracePt t="33032" x="6719888" y="3278188"/>
          <p14:tracePt t="33042" x="6707188" y="3290888"/>
          <p14:tracePt t="33048" x="6683375" y="3303588"/>
          <p14:tracePt t="33058" x="6657975" y="3328988"/>
          <p14:tracePt t="33062" x="6645275" y="3341688"/>
          <p14:tracePt t="33072" x="6619875" y="3354388"/>
          <p14:tracePt t="33082" x="6594475" y="3367088"/>
          <p14:tracePt t="33098" x="6583363" y="3367088"/>
          <p14:tracePt t="33102" x="6583363" y="3378200"/>
          <p14:tracePt t="33122" x="6570663" y="3378200"/>
          <p14:tracePt t="33144" x="6557963" y="3378200"/>
          <p14:tracePt t="33155" x="6557963" y="3390900"/>
          <p14:tracePt t="33168" x="6545263" y="3403600"/>
          <p14:tracePt t="33184" x="6532563" y="3403600"/>
          <p14:tracePt t="33204" x="6519863" y="3403600"/>
          <p14:tracePt t="33219" x="6507163" y="3416300"/>
          <p14:tracePt t="35322" x="6494463" y="3416300"/>
          <p14:tracePt t="35339" x="6483350" y="3429000"/>
          <p14:tracePt t="35349" x="6470650" y="3429000"/>
          <p14:tracePt t="35352" x="6457950" y="3429000"/>
          <p14:tracePt t="35379" x="6457950" y="3441700"/>
          <p14:tracePt t="35389" x="6445250" y="3441700"/>
          <p14:tracePt t="35393" x="6445250" y="3454400"/>
          <p14:tracePt t="35409" x="6432550" y="3454400"/>
          <p14:tracePt t="35429" x="6419850" y="3467100"/>
          <p14:tracePt t="35446" x="6407150" y="3467100"/>
          <p14:tracePt t="35459" x="6407150" y="3479800"/>
          <p14:tracePt t="35475" x="6394450" y="3479800"/>
          <p14:tracePt t="35485" x="6394450" y="3490913"/>
          <p14:tracePt t="35489" x="6394450" y="3503613"/>
          <p14:tracePt t="35509" x="6381750" y="3503613"/>
          <p14:tracePt t="35539" x="6370638" y="3516313"/>
          <p14:tracePt t="35567" x="6357938" y="3529013"/>
          <p14:tracePt t="35591" x="6357938" y="3554413"/>
          <p14:tracePt t="35596" x="6345238" y="3554413"/>
          <p14:tracePt t="35605" x="6345238" y="3567113"/>
          <p14:tracePt t="35611" x="6332538" y="3590925"/>
          <p14:tracePt t="35620" x="6319838" y="3590925"/>
          <p14:tracePt t="35631" x="6319838" y="3616325"/>
          <p14:tracePt t="35634" x="6307138" y="3616325"/>
          <p14:tracePt t="35650" x="6307138" y="3629025"/>
          <p14:tracePt t="35676" x="6307138" y="3641725"/>
          <p14:tracePt t="35691" x="6294438" y="3641725"/>
          <p14:tracePt t="36171" x="6294438" y="3654425"/>
          <p14:tracePt t="38273" x="6294438" y="3667125"/>
          <p14:tracePt t="38707" x="6307138" y="3667125"/>
          <p14:tracePt t="38814" x="6319838" y="3667125"/>
          <p14:tracePt t="38824" x="6332538" y="3667125"/>
          <p14:tracePt t="38829" x="6345238" y="3679825"/>
          <p14:tracePt t="38848" x="6357938" y="3679825"/>
          <p14:tracePt t="38862" x="6381750" y="3679825"/>
          <p14:tracePt t="38880" x="6394450" y="3679825"/>
          <p14:tracePt t="38886" x="6419850" y="3692525"/>
          <p14:tracePt t="38902" x="6470650" y="3692525"/>
          <p14:tracePt t="38913" x="6494463" y="3692525"/>
          <p14:tracePt t="38917" x="6519863" y="3692525"/>
          <p14:tracePt t="38927" x="6532563" y="3692525"/>
          <p14:tracePt t="38937" x="6557963" y="3692525"/>
          <p14:tracePt t="38952" x="6570663" y="3692525"/>
          <p14:tracePt t="38956" x="6594475" y="3692525"/>
          <p14:tracePt t="38977" x="6607175" y="3679825"/>
          <p14:tracePt t="38993" x="6619875" y="3667125"/>
          <p14:tracePt t="38997" x="6632575" y="3667125"/>
          <p14:tracePt t="39019" x="6645275" y="3667125"/>
          <p14:tracePt t="39023" x="6645275" y="3654425"/>
          <p14:tracePt t="39032" x="6657975" y="3654425"/>
          <p14:tracePt t="39048" x="6657975" y="3641725"/>
          <p14:tracePt t="39062" x="6670675" y="3641725"/>
          <p14:tracePt t="39072" x="6670675" y="3629025"/>
          <p14:tracePt t="39078" x="6670675" y="3616325"/>
          <p14:tracePt t="39089" x="6683375" y="3616325"/>
          <p14:tracePt t="39099" x="6696075" y="3603625"/>
          <p14:tracePt t="39102" x="6707188" y="3590925"/>
          <p14:tracePt t="39112" x="6719888" y="3579813"/>
          <p14:tracePt t="39128" x="6719888" y="3567113"/>
          <p14:tracePt t="39138" x="6732588" y="3554413"/>
          <p14:tracePt t="39144" x="6732588" y="3541713"/>
          <p14:tracePt t="39154" x="6732588" y="3516313"/>
          <p14:tracePt t="39158" x="6745288" y="3516313"/>
          <p14:tracePt t="39168" x="6745288" y="3503613"/>
          <p14:tracePt t="40018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0">
            <a:extLst>
              <a:ext uri="{FF2B5EF4-FFF2-40B4-BE49-F238E27FC236}">
                <a16:creationId xmlns:a16="http://schemas.microsoft.com/office/drawing/2014/main" xmlns="" id="{AD05D351-D275-48C2-A4DF-C83C094BB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" b="1787"/>
          <a:stretch>
            <a:fillRect/>
          </a:stretch>
        </p:blipFill>
        <p:spPr bwMode="auto">
          <a:xfrm>
            <a:off x="5372100" y="228600"/>
            <a:ext cx="46069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4">
            <a:extLst>
              <a:ext uri="{FF2B5EF4-FFF2-40B4-BE49-F238E27FC236}">
                <a16:creationId xmlns:a16="http://schemas.microsoft.com/office/drawing/2014/main" xmlns="" id="{A5317234-97A0-4FD1-A367-451B373A4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2543175"/>
            <a:ext cx="3810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800">
                <a:solidFill>
                  <a:srgbClr val="FFFF00"/>
                </a:solidFill>
              </a:rPr>
              <a:t>Fotomicrografia eletrônica de varredura do parênquima pulmonar humano</a:t>
            </a:r>
          </a:p>
        </p:txBody>
      </p:sp>
      <p:sp>
        <p:nvSpPr>
          <p:cNvPr id="6148" name="Text Box 6">
            <a:extLst>
              <a:ext uri="{FF2B5EF4-FFF2-40B4-BE49-F238E27FC236}">
                <a16:creationId xmlns:a16="http://schemas.microsoft.com/office/drawing/2014/main" xmlns="" id="{AFBC8AF9-B95E-4099-A480-BBE8BECD3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700" y="6430963"/>
            <a:ext cx="3657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 b="0" i="1">
                <a:solidFill>
                  <a:srgbClr val="FFFF00"/>
                </a:solidFill>
              </a:rPr>
              <a:t> Fisiologia Respiratória Moderna. J.B.West. Ed. Manole</a:t>
            </a:r>
          </a:p>
        </p:txBody>
      </p:sp>
      <p:sp>
        <p:nvSpPr>
          <p:cNvPr id="6149" name="Text Box 7">
            <a:extLst>
              <a:ext uri="{FF2B5EF4-FFF2-40B4-BE49-F238E27FC236}">
                <a16:creationId xmlns:a16="http://schemas.microsoft.com/office/drawing/2014/main" xmlns="" id="{6DA7C0A6-2B5C-443C-B06D-CD51E4681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6613" y="2667000"/>
            <a:ext cx="319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solidFill>
                  <a:srgbClr val="FFFF00"/>
                </a:solidFill>
              </a:rPr>
              <a:t>c</a:t>
            </a:r>
            <a:endParaRPr lang="en-US" altLang="pt-BR" sz="2400">
              <a:solidFill>
                <a:srgbClr val="FFFF00"/>
              </a:solidFill>
            </a:endParaRPr>
          </a:p>
        </p:txBody>
      </p:sp>
      <p:sp>
        <p:nvSpPr>
          <p:cNvPr id="6150" name="Text Box 8">
            <a:extLst>
              <a:ext uri="{FF2B5EF4-FFF2-40B4-BE49-F238E27FC236}">
                <a16:creationId xmlns:a16="http://schemas.microsoft.com/office/drawing/2014/main" xmlns="" id="{B438103C-B454-4B9B-BE31-685A6D924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152400"/>
            <a:ext cx="31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solidFill>
                  <a:srgbClr val="FFFF00"/>
                </a:solidFill>
              </a:rPr>
              <a:t>c</a:t>
            </a:r>
            <a:endParaRPr lang="en-US" altLang="pt-BR" sz="2400">
              <a:solidFill>
                <a:srgbClr val="FFFF00"/>
              </a:solidFill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xmlns="" id="{F2A2B6F8-8E53-4954-A0C1-75979B4BC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xmlns="" id="{E11B19C0-56BF-4D11-9170-8B9D735A9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936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7" x="7721600" y="2552700"/>
          <p14:tracePt t="1169" x="7721600" y="2540000"/>
          <p14:tracePt t="1180" x="7721600" y="2527300"/>
          <p14:tracePt t="1292" x="7696200" y="2527300"/>
          <p14:tracePt t="1301" x="7696200" y="2516188"/>
          <p14:tracePt t="1305" x="7683500" y="2516188"/>
          <p14:tracePt t="1321" x="7670800" y="2516188"/>
          <p14:tracePt t="1331" x="7659688" y="2516188"/>
          <p14:tracePt t="1342" x="7659688" y="2503488"/>
          <p14:tracePt t="1345" x="7646988" y="2503488"/>
          <p14:tracePt t="1361" x="7621588" y="2503488"/>
          <p14:tracePt t="1371" x="7621588" y="2516188"/>
          <p14:tracePt t="1381" x="7596188" y="2516188"/>
          <p14:tracePt t="1387" x="7596188" y="2527300"/>
          <p14:tracePt t="1400" x="7583488" y="2540000"/>
          <p14:tracePt t="1402" x="7583488" y="2552700"/>
          <p14:tracePt t="1411" x="7570788" y="2565400"/>
          <p14:tracePt t="1421" x="7558088" y="2578100"/>
          <p14:tracePt t="1427" x="7534275" y="2590800"/>
          <p14:tracePt t="1437" x="7534275" y="2603500"/>
          <p14:tracePt t="1441" x="7521575" y="2616200"/>
          <p14:tracePt t="1451" x="7508875" y="2627313"/>
          <p14:tracePt t="1462" x="7483475" y="2652713"/>
          <p14:tracePt t="1471" x="7483475" y="2665413"/>
          <p14:tracePt t="1477" x="7458075" y="2678113"/>
          <p14:tracePt t="1482" x="7446963" y="2716213"/>
          <p14:tracePt t="1492" x="7446963" y="2728913"/>
          <p14:tracePt t="1504" x="7434263" y="2752725"/>
          <p14:tracePt t="1508" x="7421563" y="2778125"/>
          <p14:tracePt t="1519" x="7421563" y="2803525"/>
          <p14:tracePt t="1523" x="7408863" y="2828925"/>
          <p14:tracePt t="1533" x="7396163" y="2865438"/>
          <p14:tracePt t="1543" x="7396163" y="2878138"/>
          <p14:tracePt t="1549" x="7383463" y="2903538"/>
          <p14:tracePt t="1557" x="7383463" y="2941638"/>
          <p14:tracePt t="1564" x="7358063" y="2978150"/>
          <p14:tracePt t="1573" x="7334250" y="3016250"/>
          <p14:tracePt t="1583" x="7334250" y="3054350"/>
          <p14:tracePt t="1587" x="7321550" y="3078163"/>
          <p14:tracePt t="1598" x="7308850" y="3103563"/>
          <p14:tracePt t="1603" x="7308850" y="3128963"/>
          <p14:tracePt t="1614" x="7308850" y="3141663"/>
          <p14:tracePt t="1623" x="7296150" y="3154363"/>
          <p14:tracePt t="1639" x="7296150" y="3165475"/>
          <p14:tracePt t="1669" x="7308850" y="3178175"/>
          <p14:tracePt t="1680" x="7308850" y="3190875"/>
          <p14:tracePt t="1683" x="7321550" y="3203575"/>
          <p14:tracePt t="1693" x="7334250" y="3216275"/>
          <p14:tracePt t="1703" x="7358063" y="3228975"/>
          <p14:tracePt t="1709" x="7383463" y="3254375"/>
          <p14:tracePt t="1719" x="7408863" y="3278188"/>
          <p14:tracePt t="1723" x="7458075" y="3303588"/>
          <p14:tracePt t="1735" x="7483475" y="3316288"/>
          <p14:tracePt t="1745" x="7508875" y="3341688"/>
          <p14:tracePt t="1749" x="7534275" y="3341688"/>
          <p14:tracePt t="1759" x="7558088" y="3341688"/>
          <p14:tracePt t="1766" x="7583488" y="3341688"/>
          <p14:tracePt t="1775" x="7596188" y="3354388"/>
          <p14:tracePt t="1786" x="7608888" y="3354388"/>
          <p14:tracePt t="1789" x="7634288" y="3354388"/>
          <p14:tracePt t="1800" x="7670800" y="3341688"/>
          <p14:tracePt t="1806" x="7696200" y="3341688"/>
          <p14:tracePt t="1817" x="7721600" y="3328988"/>
          <p14:tracePt t="1826" x="7747000" y="3316288"/>
          <p14:tracePt t="1830" x="7770813" y="3316288"/>
          <p14:tracePt t="1842" x="7796213" y="3303588"/>
          <p14:tracePt t="1848" x="7808913" y="3290888"/>
          <p14:tracePt t="1855" x="7821613" y="3290888"/>
          <p14:tracePt t="1867" x="7834313" y="3278188"/>
          <p14:tracePt t="1872" x="7847013" y="3267075"/>
          <p14:tracePt t="1883" x="7859713" y="3267075"/>
          <p14:tracePt t="1901" x="7872413" y="3254375"/>
          <p14:tracePt t="1906" x="7883525" y="3228975"/>
          <p14:tracePt t="1911" x="7896225" y="3190875"/>
          <p14:tracePt t="1922" x="7921625" y="3178175"/>
          <p14:tracePt t="1925" x="7934325" y="3116263"/>
          <p14:tracePt t="1936" x="7959725" y="3065463"/>
          <p14:tracePt t="1945" x="7983538" y="2978150"/>
          <p14:tracePt t="1951" x="8008938" y="2852738"/>
          <p14:tracePt t="1961" x="8034338" y="2765425"/>
          <p14:tracePt t="1967" x="8047038" y="2703513"/>
          <p14:tracePt t="1977" x="8059738" y="2616200"/>
          <p14:tracePt t="1987" x="8072438" y="2540000"/>
          <p14:tracePt t="1991" x="8085138" y="2490788"/>
          <p14:tracePt t="2001" x="8085138" y="2439988"/>
          <p14:tracePt t="2007" x="8085138" y="2390775"/>
          <p14:tracePt t="2017" x="8085138" y="2352675"/>
          <p14:tracePt t="2027" x="8085138" y="2327275"/>
          <p14:tracePt t="2032" x="8085138" y="2303463"/>
          <p14:tracePt t="2124" x="8072438" y="2303463"/>
          <p14:tracePt t="2127" x="8059738" y="2303463"/>
          <p14:tracePt t="2149" x="8034338" y="2303463"/>
          <p14:tracePt t="2154" x="7996238" y="2290763"/>
          <p14:tracePt t="2165" x="7972425" y="2290763"/>
          <p14:tracePt t="2168" x="7934325" y="2290763"/>
          <p14:tracePt t="2177" x="7883525" y="2290763"/>
          <p14:tracePt t="2188" x="7808913" y="2290763"/>
          <p14:tracePt t="2194" x="7734300" y="2303463"/>
          <p14:tracePt t="2203" x="7670800" y="2327275"/>
          <p14:tracePt t="2210" x="7596188" y="2327275"/>
          <p14:tracePt t="2219" x="7521575" y="2352675"/>
          <p14:tracePt t="2231" x="7483475" y="2352675"/>
          <p14:tracePt t="2233" x="7458075" y="2365375"/>
          <p14:tracePt t="2243" x="7434263" y="2378075"/>
          <p14:tracePt t="2249" x="7421563" y="2390775"/>
          <p14:tracePt t="2259" x="7396163" y="2390775"/>
          <p14:tracePt t="2269" x="7383463" y="2390775"/>
          <p14:tracePt t="2273" x="7370763" y="2403475"/>
          <p14:tracePt t="2289" x="7345363" y="2427288"/>
          <p14:tracePt t="2299" x="7321550" y="2427288"/>
          <p14:tracePt t="2309" x="7308850" y="2452688"/>
          <p14:tracePt t="2315" x="7283450" y="2465388"/>
          <p14:tracePt t="2325" x="7270750" y="2465388"/>
          <p14:tracePt t="2329" x="7258050" y="2490788"/>
          <p14:tracePt t="2339" x="7221538" y="2503488"/>
          <p14:tracePt t="2349" x="7196138" y="2527300"/>
          <p14:tracePt t="2355" x="7170738" y="2552700"/>
          <p14:tracePt t="2365" x="7145338" y="2565400"/>
          <p14:tracePt t="2369" x="7145338" y="2590800"/>
          <p14:tracePt t="2381" x="7132638" y="2603500"/>
          <p14:tracePt t="2389" x="7121525" y="2627313"/>
          <p14:tracePt t="2396" x="7121525" y="2652713"/>
          <p14:tracePt t="2405" x="7121525" y="2665413"/>
          <p14:tracePt t="2409" x="7108825" y="2678113"/>
          <p14:tracePt t="2421" x="7108825" y="2703513"/>
          <p14:tracePt t="2431" x="7096125" y="2752725"/>
          <p14:tracePt t="2435" x="7096125" y="2778125"/>
          <p14:tracePt t="2445" x="7096125" y="2803525"/>
          <p14:tracePt t="2451" x="7096125" y="2828925"/>
          <p14:tracePt t="2461" x="7096125" y="2852738"/>
          <p14:tracePt t="2471" x="7096125" y="2890838"/>
          <p14:tracePt t="2475" x="7096125" y="2916238"/>
          <p14:tracePt t="2485" x="7108825" y="2941638"/>
          <p14:tracePt t="2491" x="7108825" y="2978150"/>
          <p14:tracePt t="2501" x="7108825" y="3016250"/>
          <p14:tracePt t="2512" x="7132638" y="3054350"/>
          <p14:tracePt t="2515" x="7145338" y="3065463"/>
          <p14:tracePt t="2525" x="7145338" y="3090863"/>
          <p14:tracePt t="2531" x="7158038" y="3103563"/>
          <p14:tracePt t="2541" x="7158038" y="3116263"/>
          <p14:tracePt t="2551" x="7183438" y="3141663"/>
          <p14:tracePt t="2558" x="7183438" y="3154363"/>
          <p14:tracePt t="2567" x="7196138" y="3178175"/>
          <p14:tracePt t="2572" x="7196138" y="3190875"/>
          <p14:tracePt t="2581" x="7221538" y="3203575"/>
          <p14:tracePt t="2591" x="7232650" y="3216275"/>
          <p14:tracePt t="2599" x="7245350" y="3241675"/>
          <p14:tracePt t="2607" x="7258050" y="3267075"/>
          <p14:tracePt t="2612" x="7283450" y="3278188"/>
          <p14:tracePt t="2621" x="7296150" y="3290888"/>
          <p14:tracePt t="2631" x="7321550" y="3303588"/>
          <p14:tracePt t="2637" x="7334250" y="3316288"/>
          <p14:tracePt t="2647" x="7358063" y="3316288"/>
          <p14:tracePt t="2651" x="7383463" y="3328988"/>
          <p14:tracePt t="2663" x="7408863" y="3341688"/>
          <p14:tracePt t="2674" x="7434263" y="3354388"/>
          <p14:tracePt t="2678" x="7470775" y="3367088"/>
          <p14:tracePt t="2687" x="7508875" y="3378200"/>
          <p14:tracePt t="2693" x="7534275" y="3378200"/>
          <p14:tracePt t="2703" x="7570788" y="3390900"/>
          <p14:tracePt t="2714" x="7634288" y="3403600"/>
          <p14:tracePt t="2717" x="7670800" y="3416300"/>
          <p14:tracePt t="2728" x="7696200" y="3416300"/>
          <p14:tracePt t="2734" x="7721600" y="3416300"/>
          <p14:tracePt t="2743" x="7747000" y="3416300"/>
          <p14:tracePt t="2753" x="7770813" y="3416300"/>
          <p14:tracePt t="2757" x="7783513" y="3416300"/>
          <p14:tracePt t="2769" x="7796213" y="3416300"/>
          <p14:tracePt t="2773" x="7821613" y="3403600"/>
          <p14:tracePt t="2783" x="7859713" y="3378200"/>
          <p14:tracePt t="2794" x="7896225" y="3354388"/>
          <p14:tracePt t="2799" x="7921625" y="3328988"/>
          <p14:tracePt t="2809" x="7947025" y="3316288"/>
          <p14:tracePt t="2813" x="7959725" y="3267075"/>
          <p14:tracePt t="2823" x="7983538" y="3228975"/>
          <p14:tracePt t="2833" x="7996238" y="3203575"/>
          <p14:tracePt t="2839" x="7996238" y="3165475"/>
          <p14:tracePt t="2849" x="8008938" y="3141663"/>
          <p14:tracePt t="2853" x="8008938" y="3103563"/>
          <p14:tracePt t="2863" x="8021638" y="3078163"/>
          <p14:tracePt t="2873" x="8021638" y="3041650"/>
          <p14:tracePt t="2879" x="8021638" y="3016250"/>
          <p14:tracePt t="2889" x="8034338" y="2990850"/>
          <p14:tracePt t="2896" x="8034338" y="2978150"/>
          <p14:tracePt t="2905" x="8034338" y="2952750"/>
          <p14:tracePt t="2915" x="8034338" y="2928938"/>
          <p14:tracePt t="2930" x="8034338" y="2916238"/>
          <p14:tracePt t="2949" x="8034338" y="2890838"/>
          <p14:tracePt t="2956" x="8021638" y="2878138"/>
          <p14:tracePt t="2960" x="8021638" y="2865438"/>
          <p14:tracePt t="2971" x="8021638" y="2852738"/>
          <p14:tracePt t="2975" x="8008938" y="2852738"/>
          <p14:tracePt t="2996" x="8008938" y="2840038"/>
          <p14:tracePt t="3012" x="7996238" y="2840038"/>
          <p14:tracePt t="3015" x="7996238" y="2828925"/>
          <p14:tracePt t="3042" x="7983538" y="2828925"/>
          <p14:tracePt t="3055" x="7972425" y="2828925"/>
          <p14:tracePt t="3065" x="7959725" y="2828925"/>
          <p14:tracePt t="3075" x="7947025" y="2828925"/>
          <p14:tracePt t="3081" x="7934325" y="2828925"/>
          <p14:tracePt t="3091" x="7908925" y="2816225"/>
          <p14:tracePt t="3096" x="7896225" y="2816225"/>
          <p14:tracePt t="3105" x="7859713" y="2816225"/>
          <p14:tracePt t="3117" x="7834313" y="2816225"/>
          <p14:tracePt t="3121" x="7808913" y="2816225"/>
          <p14:tracePt t="3131" x="7783513" y="2816225"/>
          <p14:tracePt t="3137" x="7759700" y="2816225"/>
          <p14:tracePt t="3148" x="7734300" y="2816225"/>
          <p14:tracePt t="3157" x="7721600" y="2816225"/>
          <p14:tracePt t="3162" x="7708900" y="2816225"/>
          <p14:tracePt t="3179" x="7696200" y="2816225"/>
          <p14:tracePt t="3201" x="7683500" y="2816225"/>
          <p14:tracePt t="3212" x="7670800" y="2816225"/>
          <p14:tracePt t="3217" x="7659688" y="2816225"/>
          <p14:tracePt t="3228" x="7634288" y="2828925"/>
          <p14:tracePt t="3237" x="7621588" y="2828925"/>
          <p14:tracePt t="3245" x="7608888" y="2840038"/>
          <p14:tracePt t="3253" x="7570788" y="2852738"/>
          <p14:tracePt t="3257" x="7558088" y="2865438"/>
          <p14:tracePt t="3267" x="7546975" y="2878138"/>
          <p14:tracePt t="3277" x="7521575" y="2890838"/>
          <p14:tracePt t="3283" x="7508875" y="2903538"/>
          <p14:tracePt t="3293" x="7483475" y="2916238"/>
          <p14:tracePt t="3297" x="7458075" y="2916238"/>
          <p14:tracePt t="3307" x="7446963" y="2941638"/>
          <p14:tracePt t="3317" x="7434263" y="2952750"/>
          <p14:tracePt t="3324" x="7421563" y="2965450"/>
          <p14:tracePt t="3333" x="7408863" y="2978150"/>
          <p14:tracePt t="3359" x="7408863" y="2990850"/>
          <p14:tracePt t="3363" x="7396163" y="2990850"/>
          <p14:tracePt t="3472" x="7383463" y="2990850"/>
          <p14:tracePt t="3728" x="7383463" y="3003550"/>
          <p14:tracePt t="3742" x="7383463" y="3028950"/>
          <p14:tracePt t="3752" x="7383463" y="3041650"/>
          <p14:tracePt t="3768" x="7383463" y="3065463"/>
          <p14:tracePt t="3791" x="7383463" y="3078163"/>
          <p14:tracePt t="3807" x="7383463" y="3090863"/>
          <p14:tracePt t="3823" x="7383463" y="3103563"/>
          <p14:tracePt t="3833" x="7396163" y="3116263"/>
          <p14:tracePt t="3843" x="7396163" y="3128963"/>
          <p14:tracePt t="3847" x="7408863" y="3141663"/>
          <p14:tracePt t="3857" x="7421563" y="3165475"/>
          <p14:tracePt t="3863" x="7434263" y="3203575"/>
          <p14:tracePt t="3873" x="7458075" y="3228975"/>
          <p14:tracePt t="3883" x="7470775" y="3254375"/>
          <p14:tracePt t="3887" x="7483475" y="3278188"/>
          <p14:tracePt t="3897" x="7496175" y="3303588"/>
          <p14:tracePt t="3903" x="7521575" y="3328988"/>
          <p14:tracePt t="3913" x="7534275" y="3341688"/>
          <p14:tracePt t="3924" x="7546975" y="3367088"/>
          <p14:tracePt t="3931" x="7558088" y="3378200"/>
          <p14:tracePt t="3939" x="7558088" y="3390900"/>
          <p14:tracePt t="3945" x="7570788" y="3390900"/>
          <p14:tracePt t="3970" x="7570788" y="3403600"/>
          <p14:tracePt t="3994" x="7583488" y="3403600"/>
          <p14:tracePt t="4019" x="7596188" y="3403600"/>
          <p14:tracePt t="4023" x="7621588" y="3403600"/>
          <p14:tracePt t="4035" x="7646988" y="3390900"/>
          <p14:tracePt t="4045" x="7670800" y="3367088"/>
          <p14:tracePt t="4049" x="7721600" y="3341688"/>
          <p14:tracePt t="4061" x="7796213" y="3316288"/>
          <p14:tracePt t="4065" x="7872413" y="3254375"/>
          <p14:tracePt t="4075" x="7972425" y="3178175"/>
          <p14:tracePt t="4085" x="8047038" y="3116263"/>
          <p14:tracePt t="4090" x="8134350" y="3054350"/>
          <p14:tracePt t="4099" x="8208963" y="2978150"/>
          <p14:tracePt t="4105" x="8285163" y="2916238"/>
          <p14:tracePt t="4115" x="8308975" y="2878138"/>
          <p14:tracePt t="4126" x="8321675" y="2865438"/>
          <p14:tracePt t="4129" x="8321675" y="2852738"/>
          <p14:tracePt t="4139" x="8334375" y="2840038"/>
          <p14:tracePt t="4155" x="8334375" y="2828925"/>
          <p14:tracePt t="4171" x="8334375" y="2816225"/>
          <p14:tracePt t="4185" x="8334375" y="2803525"/>
          <p14:tracePt t="4221" x="8334375" y="2778125"/>
          <p14:tracePt t="4235" x="8334375" y="2765425"/>
          <p14:tracePt t="4245" x="8321675" y="2765425"/>
          <p14:tracePt t="4251" x="8321675" y="2752725"/>
          <p14:tracePt t="4261" x="8321675" y="2740025"/>
          <p14:tracePt t="4266" x="8308975" y="2728913"/>
          <p14:tracePt t="4278" x="8297863" y="2716213"/>
          <p14:tracePt t="4287" x="8285163" y="2703513"/>
          <p14:tracePt t="4291" x="8272463" y="2678113"/>
          <p14:tracePt t="4301" x="8259763" y="2665413"/>
          <p14:tracePt t="4307" x="8247063" y="2640013"/>
          <p14:tracePt t="4317" x="8234363" y="2627313"/>
          <p14:tracePt t="4328" x="8208963" y="2616200"/>
          <p14:tracePt t="4332" x="8197850" y="2603500"/>
          <p14:tracePt t="4342" x="8185150" y="2578100"/>
          <p14:tracePt t="4347" x="8147050" y="2565400"/>
          <p14:tracePt t="4357" x="8134350" y="2552700"/>
          <p14:tracePt t="4368" x="8108950" y="2540000"/>
          <p14:tracePt t="4372" x="8085138" y="2527300"/>
          <p14:tracePt t="4384" x="8059738" y="2516188"/>
          <p14:tracePt t="4387" x="8021638" y="2503488"/>
          <p14:tracePt t="4397" x="7996238" y="2490788"/>
          <p14:tracePt t="4407" x="7972425" y="2478088"/>
          <p14:tracePt t="4414" x="7959725" y="2478088"/>
          <p14:tracePt t="4423" x="7934325" y="2478088"/>
          <p14:tracePt t="4427" x="7921625" y="2478088"/>
          <p14:tracePt t="4437" x="7908925" y="2478088"/>
          <p14:tracePt t="4454" x="7896225" y="2465388"/>
          <p14:tracePt t="4477" x="7883525" y="2465388"/>
          <p14:tracePt t="4494" x="7872413" y="2465388"/>
          <p14:tracePt t="4510" x="7834313" y="2465388"/>
          <p14:tracePt t="4520" x="7808913" y="2465388"/>
          <p14:tracePt t="4529" x="7770813" y="2465388"/>
          <p14:tracePt t="4533" x="7747000" y="2478088"/>
          <p14:tracePt t="4544" x="7708900" y="2503488"/>
          <p14:tracePt t="4549" x="7646988" y="2527300"/>
          <p14:tracePt t="4559" x="7596188" y="2552700"/>
          <p14:tracePt t="4569" x="7534275" y="2578100"/>
          <p14:tracePt t="4573" x="7496175" y="2616200"/>
          <p14:tracePt t="4583" x="7446963" y="2640013"/>
          <p14:tracePt t="4590" x="7434263" y="2665413"/>
          <p14:tracePt t="4599" x="7408863" y="2678113"/>
          <p14:tracePt t="4611" x="7396163" y="2716213"/>
          <p14:tracePt t="4615" x="7370763" y="2728913"/>
          <p14:tracePt t="4625" x="7370763" y="2740025"/>
          <p14:tracePt t="4629" x="7358063" y="2778125"/>
          <p14:tracePt t="4639" x="7345363" y="2803525"/>
          <p14:tracePt t="4649" x="7334250" y="2828925"/>
          <p14:tracePt t="4655" x="7321550" y="2840038"/>
          <p14:tracePt t="4665" x="7321550" y="2852738"/>
          <p14:tracePt t="4669" x="7308850" y="2865438"/>
          <p14:tracePt t="4679" x="7296150" y="2890838"/>
          <p14:tracePt t="4689" x="7283450" y="2903538"/>
          <p14:tracePt t="4695" x="7283450" y="2916238"/>
          <p14:tracePt t="4709" x="7270750" y="2952750"/>
          <p14:tracePt t="4719" x="7270750" y="2965450"/>
          <p14:tracePt t="4732" x="7270750" y="2990850"/>
          <p14:tracePt t="4735" x="7270750" y="3003550"/>
          <p14:tracePt t="4752" x="7270750" y="3028950"/>
          <p14:tracePt t="4761" x="7270750" y="3041650"/>
          <p14:tracePt t="4772" x="7270750" y="3054350"/>
          <p14:tracePt t="4777" x="7270750" y="3065463"/>
          <p14:tracePt t="4786" x="7270750" y="3090863"/>
          <p14:tracePt t="4792" x="7270750" y="3103563"/>
          <p14:tracePt t="4801" x="7270750" y="3116263"/>
          <p14:tracePt t="4812" x="7270750" y="3141663"/>
          <p14:tracePt t="4816" x="7270750" y="3165475"/>
          <p14:tracePt t="4831" x="7270750" y="3190875"/>
          <p14:tracePt t="4844" x="7283450" y="3203575"/>
          <p14:tracePt t="4852" x="7283450" y="3216275"/>
          <p14:tracePt t="4891" x="7296150" y="3228975"/>
          <p14:tracePt t="5044" x="7308850" y="3228975"/>
          <p14:tracePt t="5057" x="7308850" y="3241675"/>
          <p14:tracePt t="5073" x="7321550" y="3241675"/>
          <p14:tracePt t="5083" x="7334250" y="3241675"/>
          <p14:tracePt t="5117" x="7334250" y="3254375"/>
          <p14:tracePt t="5121" x="7345363" y="3254375"/>
          <p14:tracePt t="5142" x="7345363" y="3267075"/>
          <p14:tracePt t="5565" x="7358063" y="3267075"/>
          <p14:tracePt t="5575" x="7370763" y="3267075"/>
          <p14:tracePt t="5581" x="7383463" y="3267075"/>
          <p14:tracePt t="5601" x="7396163" y="3267075"/>
          <p14:tracePt t="5615" x="7421563" y="3254375"/>
          <p14:tracePt t="5631" x="7434263" y="3254375"/>
          <p14:tracePt t="5641" x="7446963" y="3241675"/>
          <p14:tracePt t="5645" x="7458075" y="3241675"/>
          <p14:tracePt t="5671" x="7470775" y="3241675"/>
          <p14:tracePt t="5681" x="7470775" y="3228975"/>
          <p14:tracePt t="5687" x="7483475" y="3228975"/>
          <p14:tracePt t="5697" x="7483475" y="3216275"/>
          <p14:tracePt t="5701" x="7496175" y="3216275"/>
          <p14:tracePt t="5721" x="7508875" y="3203575"/>
          <p14:tracePt t="5727" x="7521575" y="3203575"/>
          <p14:tracePt t="5741" x="7534275" y="3203575"/>
          <p14:tracePt t="5751" x="7534275" y="3190875"/>
          <p14:tracePt t="5768" x="7546975" y="3190875"/>
          <p14:tracePt t="5777" x="7558088" y="3178175"/>
          <p14:tracePt t="5793" x="7558088" y="3165475"/>
          <p14:tracePt t="5834" x="7558088" y="3154363"/>
          <p14:tracePt t="5859" x="7570788" y="3141663"/>
          <p14:tracePt t="5874" x="7570788" y="3128963"/>
          <p14:tracePt t="5887" x="7570788" y="3116263"/>
          <p14:tracePt t="5890" x="7583488" y="3103563"/>
          <p14:tracePt t="5900" x="7596188" y="3090863"/>
          <p14:tracePt t="5904" x="7596188" y="3078163"/>
          <p14:tracePt t="5914" x="7596188" y="3041650"/>
          <p14:tracePt t="5924" x="7608888" y="3028950"/>
          <p14:tracePt t="5929" x="7608888" y="3003550"/>
          <p14:tracePt t="5942" x="7608888" y="2978150"/>
          <p14:tracePt t="5943" x="7608888" y="2952750"/>
          <p14:tracePt t="5963" x="7608888" y="2941638"/>
          <p14:tracePt t="5969" x="7608888" y="2928938"/>
          <p14:tracePt t="6005" x="7608888" y="2916238"/>
          <p14:tracePt t="6050" x="7608888" y="2903538"/>
          <p14:tracePt t="6060" x="7596188" y="2903538"/>
          <p14:tracePt t="6171" x="7583488" y="2903538"/>
          <p14:tracePt t="6185" x="7558088" y="2903538"/>
          <p14:tracePt t="6195" x="7546975" y="2903538"/>
          <p14:tracePt t="6205" x="7534275" y="2903538"/>
          <p14:tracePt t="6211" x="7508875" y="2916238"/>
          <p14:tracePt t="6221" x="7496175" y="2928938"/>
          <p14:tracePt t="6225" x="7483475" y="2941638"/>
          <p14:tracePt t="6237" x="7470775" y="2952750"/>
          <p14:tracePt t="6247" x="7458075" y="2952750"/>
          <p14:tracePt t="6251" x="7458075" y="2965450"/>
          <p14:tracePt t="6261" x="7446963" y="2978150"/>
          <p14:tracePt t="6267" x="7434263" y="2990850"/>
          <p14:tracePt t="6278" x="7434263" y="3003550"/>
          <p14:tracePt t="6288" x="7421563" y="3016250"/>
          <p14:tracePt t="6303" x="7421563" y="3028950"/>
          <p14:tracePt t="6318" x="7421563" y="3041650"/>
          <p14:tracePt t="6330" x="7421563" y="3054350"/>
          <p14:tracePt t="6348" x="7421563" y="3065463"/>
          <p14:tracePt t="6375" x="7421563" y="3078163"/>
          <p14:tracePt t="6398" x="7421563" y="3090863"/>
          <p14:tracePt t="6408" x="7421563" y="3103563"/>
          <p14:tracePt t="6454" x="7421563" y="3116263"/>
          <p14:tracePt t="6630" x="7421563" y="3103563"/>
          <p14:tracePt t="6641" x="7421563" y="3090863"/>
          <p14:tracePt t="7025" x="0" y="0"/>
        </p14:tracePtLst>
        <p14:tracePtLst>
          <p14:tracePt t="12273" x="7483475" y="1827213"/>
          <p14:tracePt t="12320" x="7483475" y="1814513"/>
          <p14:tracePt t="12330" x="7470775" y="1814513"/>
          <p14:tracePt t="12369" x="7470775" y="1801813"/>
          <p14:tracePt t="12482" x="7458075" y="1801813"/>
          <p14:tracePt t="12496" x="7446963" y="1789113"/>
          <p14:tracePt t="12506" x="7434263" y="1789113"/>
          <p14:tracePt t="12516" x="7408863" y="1789113"/>
          <p14:tracePt t="12522" x="7370763" y="1789113"/>
          <p14:tracePt t="12532" x="7345363" y="1789113"/>
          <p14:tracePt t="12536" x="7308850" y="1789113"/>
          <p14:tracePt t="12547" x="7283450" y="1789113"/>
          <p14:tracePt t="12555" x="7232650" y="1801813"/>
          <p14:tracePt t="12562" x="7208838" y="1814513"/>
          <p14:tracePt t="12572" x="7170738" y="1814513"/>
          <p14:tracePt t="12580" x="7132638" y="1814513"/>
          <p14:tracePt t="12588" x="7083425" y="1814513"/>
          <p14:tracePt t="12595" x="7008813" y="1827213"/>
          <p14:tracePt t="12604" x="6958013" y="1839913"/>
          <p14:tracePt t="12615" x="6919913" y="1839913"/>
          <p14:tracePt t="12618" x="6858000" y="1852613"/>
          <p14:tracePt t="12630" x="6796088" y="1865313"/>
          <p14:tracePt t="12634" x="6696075" y="1876425"/>
          <p14:tracePt t="12644" x="6607175" y="1889125"/>
          <p14:tracePt t="12654" x="6483350" y="1889125"/>
          <p14:tracePt t="12657" x="6345238" y="1901825"/>
          <p14:tracePt t="12667" x="6219825" y="1914525"/>
          <p14:tracePt t="12673" x="6107113" y="1927225"/>
          <p14:tracePt t="12683" x="6019800" y="1939925"/>
          <p14:tracePt t="12696" x="5969000" y="1965325"/>
          <p14:tracePt t="12699" x="5919788" y="1989138"/>
          <p14:tracePt t="12709" x="5881688" y="2001838"/>
          <p14:tracePt t="12713" x="5868988" y="2014538"/>
          <p14:tracePt t="12723" x="5832475" y="2027238"/>
          <p14:tracePt t="12733" x="5819775" y="2039938"/>
          <p14:tracePt t="12739" x="5807075" y="2052638"/>
          <p14:tracePt t="12749" x="5794375" y="2065338"/>
          <p14:tracePt t="12753" x="5781675" y="2078038"/>
          <p14:tracePt t="12763" x="5768975" y="2114550"/>
          <p14:tracePt t="12773" x="5743575" y="2127250"/>
          <p14:tracePt t="12780" x="5732463" y="2152650"/>
          <p14:tracePt t="12789" x="5707063" y="2190750"/>
          <p14:tracePt t="12794" x="5707063" y="2214563"/>
          <p14:tracePt t="12803" x="5694363" y="2227263"/>
          <p14:tracePt t="12816" x="5681663" y="2252663"/>
          <p14:tracePt t="12819" x="5681663" y="2290763"/>
          <p14:tracePt t="12830" x="5681663" y="2327275"/>
          <p14:tracePt t="12835" x="5681663" y="2390775"/>
          <p14:tracePt t="12847" x="5681663" y="2465388"/>
          <p14:tracePt t="12855" x="5681663" y="2516188"/>
          <p14:tracePt t="12860" x="5681663" y="2552700"/>
          <p14:tracePt t="12881" x="5681663" y="2640013"/>
          <p14:tracePt t="12889" x="5694363" y="2665413"/>
          <p14:tracePt t="12895" x="5707063" y="2703513"/>
          <p14:tracePt t="12900" x="5743575" y="2740025"/>
          <p14:tracePt t="12910" x="5781675" y="2803525"/>
          <p14:tracePt t="12915" x="5832475" y="2865438"/>
          <p14:tracePt t="12925" x="5856288" y="2890838"/>
          <p14:tracePt t="12935" x="5907088" y="2952750"/>
          <p14:tracePt t="12941" x="5945188" y="3003550"/>
          <p14:tracePt t="12951" x="5981700" y="3041650"/>
          <p14:tracePt t="12955" x="6032500" y="3103563"/>
          <p14:tracePt t="12965" x="6081713" y="3165475"/>
          <p14:tracePt t="12975" x="6145213" y="3228975"/>
          <p14:tracePt t="12981" x="6207125" y="3290888"/>
          <p14:tracePt t="12991" x="6245225" y="3328988"/>
          <p14:tracePt t="12995" x="6307138" y="3378200"/>
          <p14:tracePt t="13005" x="6345238" y="3416300"/>
          <p14:tracePt t="13015" x="6381750" y="3454400"/>
          <p14:tracePt t="13022" x="6432550" y="3490913"/>
          <p14:tracePt t="13031" x="6457950" y="3529013"/>
          <p14:tracePt t="13037" x="6483350" y="3554413"/>
          <p14:tracePt t="13047" x="6507163" y="3579813"/>
          <p14:tracePt t="13057" x="6532563" y="3603625"/>
          <p14:tracePt t="13062" x="6557963" y="3629025"/>
          <p14:tracePt t="13072" x="6570663" y="3641725"/>
          <p14:tracePt t="13080" x="6583363" y="3654425"/>
          <p14:tracePt t="13088" x="6607175" y="3679825"/>
          <p14:tracePt t="13099" x="6632575" y="3692525"/>
          <p14:tracePt t="13102" x="6657975" y="3703638"/>
          <p14:tracePt t="13113" x="6670675" y="3729038"/>
          <p14:tracePt t="13118" x="6707188" y="3741738"/>
          <p14:tracePt t="13128" x="6732588" y="3767138"/>
          <p14:tracePt t="13137" x="6770688" y="3792538"/>
          <p14:tracePt t="13141" x="6796088" y="3803650"/>
          <p14:tracePt t="13154" x="6807200" y="3829050"/>
          <p14:tracePt t="13158" x="6832600" y="3841750"/>
          <p14:tracePt t="13179" x="6845300" y="3854450"/>
          <p14:tracePt t="13183" x="6858000" y="3854450"/>
          <p14:tracePt t="13194" x="6870700" y="3854450"/>
          <p14:tracePt t="13197" x="6896100" y="3854450"/>
          <p14:tracePt t="13207" x="6908800" y="3854450"/>
          <p14:tracePt t="13217" x="6932613" y="3854450"/>
          <p14:tracePt t="13223" x="6958013" y="3854450"/>
          <p14:tracePt t="13233" x="6983413" y="3867150"/>
          <p14:tracePt t="13237" x="7008813" y="3867150"/>
          <p14:tracePt t="13247" x="7058025" y="3867150"/>
          <p14:tracePt t="13257" x="7096125" y="3854450"/>
          <p14:tracePt t="13263" x="7158038" y="3841750"/>
          <p14:tracePt t="13273" x="7245350" y="3816350"/>
          <p14:tracePt t="13279" x="7358063" y="3792538"/>
          <p14:tracePt t="13289" x="7458075" y="3767138"/>
          <p14:tracePt t="13299" x="7546975" y="3741738"/>
          <p14:tracePt t="13303" x="7596188" y="3729038"/>
          <p14:tracePt t="13314" x="7634288" y="3716338"/>
          <p14:tracePt t="13319" x="7646988" y="3703638"/>
          <p14:tracePt t="13329" x="7659688" y="3703638"/>
          <p14:tracePt t="13359" x="7659688" y="3692525"/>
          <p14:tracePt t="13379" x="7670800" y="3692525"/>
          <p14:tracePt t="13399" x="7670800" y="3679825"/>
          <p14:tracePt t="13410" x="7683500" y="3679825"/>
          <p14:tracePt t="13425" x="7683500" y="3667125"/>
          <p14:tracePt t="13435" x="7696200" y="3667125"/>
          <p14:tracePt t="13475" x="7708900" y="3667125"/>
          <p14:tracePt t="13495" x="7721600" y="3654425"/>
          <p14:tracePt t="13499" x="7734300" y="3654425"/>
          <p14:tracePt t="13515" x="7747000" y="3641725"/>
          <p14:tracePt t="13521" x="7759700" y="3641725"/>
          <p14:tracePt t="13531" x="7759700" y="3629025"/>
          <p14:tracePt t="13541" x="7783513" y="3616325"/>
          <p14:tracePt t="13545" x="7808913" y="3590925"/>
          <p14:tracePt t="13555" x="7834313" y="3567113"/>
          <p14:tracePt t="13561" x="7859713" y="3541713"/>
          <p14:tracePt t="13571" x="7896225" y="3503613"/>
          <p14:tracePt t="13581" x="7947025" y="3467100"/>
          <p14:tracePt t="13585" x="7959725" y="3429000"/>
          <p14:tracePt t="13597" x="7996238" y="3378200"/>
          <p14:tracePt t="13601" x="8008938" y="3354388"/>
          <p14:tracePt t="13612" x="8034338" y="3328988"/>
          <p14:tracePt t="13621" x="8047038" y="3303588"/>
          <p14:tracePt t="13628" x="8047038" y="3290888"/>
          <p14:tracePt t="13639" x="8047038" y="3267075"/>
          <p14:tracePt t="13642" x="8047038" y="3254375"/>
          <p14:tracePt t="13652" x="8047038" y="3241675"/>
          <p14:tracePt t="13662" x="8059738" y="3216275"/>
          <p14:tracePt t="13669" x="8059738" y="3203575"/>
          <p14:tracePt t="13677" x="8059738" y="3190875"/>
          <p14:tracePt t="13692" x="8059738" y="3165475"/>
          <p14:tracePt t="13708" x="8059738" y="3154363"/>
          <p14:tracePt t="13717" x="8059738" y="3128963"/>
          <p14:tracePt t="13722" x="8059738" y="3116263"/>
          <p14:tracePt t="13733" x="8059738" y="3103563"/>
          <p14:tracePt t="13744" x="8059738" y="3090863"/>
          <p14:tracePt t="13747" x="8059738" y="3065463"/>
          <p14:tracePt t="13758" x="8059738" y="3041650"/>
          <p14:tracePt t="13764" x="8034338" y="3016250"/>
          <p14:tracePt t="13773" x="8034338" y="2990850"/>
          <p14:tracePt t="13783" x="8021638" y="2952750"/>
          <p14:tracePt t="13788" x="8021638" y="2928938"/>
          <p14:tracePt t="13797" x="8008938" y="2878138"/>
          <p14:tracePt t="13803" x="7996238" y="2840038"/>
          <p14:tracePt t="13813" x="7972425" y="2790825"/>
          <p14:tracePt t="13823" x="7972425" y="2728913"/>
          <p14:tracePt t="13827" x="7959725" y="2678113"/>
          <p14:tracePt t="13837" x="7959725" y="2627313"/>
          <p14:tracePt t="13843" x="7934325" y="2552700"/>
          <p14:tracePt t="13853" x="7934325" y="2516188"/>
          <p14:tracePt t="13863" x="7934325" y="2465388"/>
          <p14:tracePt t="13869" x="7921625" y="2414588"/>
          <p14:tracePt t="13880" x="7908925" y="2378075"/>
          <p14:tracePt t="13883" x="7896225" y="2314575"/>
          <p14:tracePt t="13893" x="7883525" y="2290763"/>
          <p14:tracePt t="13904" x="7883525" y="2252663"/>
          <p14:tracePt t="13910" x="7872413" y="2227263"/>
          <p14:tracePt t="13919" x="7859713" y="2190750"/>
          <p14:tracePt t="13923" x="7847013" y="2165350"/>
          <p14:tracePt t="13934" x="7834313" y="2139950"/>
          <p14:tracePt t="13944" x="7821613" y="2139950"/>
          <p14:tracePt t="13949" x="7821613" y="2114550"/>
          <p14:tracePt t="13959" x="7808913" y="2114550"/>
          <p14:tracePt t="13965" x="7796213" y="2089150"/>
          <p14:tracePt t="13976" x="7783513" y="2089150"/>
          <p14:tracePt t="13985" x="7770813" y="2078038"/>
          <p14:tracePt t="13990" x="7759700" y="2065338"/>
          <p14:tracePt t="14000" x="7708900" y="2027238"/>
          <p14:tracePt t="14006" x="7696200" y="2027238"/>
          <p14:tracePt t="14015" x="7670800" y="2001838"/>
          <p14:tracePt t="14026" x="7646988" y="2001838"/>
          <p14:tracePt t="14030" x="7634288" y="1989138"/>
          <p14:tracePt t="14040" x="7621588" y="1978025"/>
          <p14:tracePt t="14046" x="7596188" y="1978025"/>
          <p14:tracePt t="14055" x="7558088" y="1965325"/>
          <p14:tracePt t="14066" x="7534275" y="1965325"/>
          <p14:tracePt t="14070" x="7483475" y="1965325"/>
          <p14:tracePt t="14083" x="7434263" y="1965325"/>
          <p14:tracePt t="14086" x="7370763" y="1978025"/>
          <p14:tracePt t="14095" x="7345363" y="1989138"/>
          <p14:tracePt t="14105" x="7308850" y="2014538"/>
          <p14:tracePt t="14112" x="7270750" y="2027238"/>
          <p14:tracePt t="14122" x="7221538" y="2052638"/>
          <p14:tracePt t="14127" x="7183438" y="2078038"/>
          <p14:tracePt t="14136" x="7145338" y="2089150"/>
          <p14:tracePt t="14148" x="7108825" y="2114550"/>
          <p14:tracePt t="14151" x="7070725" y="2127250"/>
          <p14:tracePt t="14161" x="7045325" y="2165350"/>
          <p14:tracePt t="14165" x="7032625" y="2178050"/>
          <p14:tracePt t="14175" x="7008813" y="2201863"/>
          <p14:tracePt t="14185" x="6996113" y="2239963"/>
          <p14:tracePt t="14191" x="6970713" y="2265363"/>
          <p14:tracePt t="14201" x="6958013" y="2290763"/>
          <p14:tracePt t="14208" x="6958013" y="2327275"/>
          <p14:tracePt t="14217" x="6958013" y="2365375"/>
          <p14:tracePt t="14227" x="6932613" y="2414588"/>
          <p14:tracePt t="14232" x="6919913" y="2452688"/>
          <p14:tracePt t="14242" x="6908800" y="2516188"/>
          <p14:tracePt t="14247" x="6896100" y="2552700"/>
          <p14:tracePt t="14258" x="6883400" y="2590800"/>
          <p14:tracePt t="14267" x="6870700" y="2640013"/>
          <p14:tracePt t="14271" x="6858000" y="2690813"/>
          <p14:tracePt t="14281" x="6858000" y="2765425"/>
          <p14:tracePt t="14287" x="6858000" y="2803525"/>
          <p14:tracePt t="14297" x="6845300" y="2840038"/>
          <p14:tracePt t="14307" x="6845300" y="2878138"/>
          <p14:tracePt t="14313" x="6845300" y="2903538"/>
          <p14:tracePt t="14323" x="6845300" y="2941638"/>
          <p14:tracePt t="14327" x="6845300" y="2965450"/>
          <p14:tracePt t="14337" x="6845300" y="2990850"/>
          <p14:tracePt t="14348" x="6845300" y="3003550"/>
          <p14:tracePt t="14353" x="6845300" y="3016250"/>
          <p14:tracePt t="14364" x="6845300" y="3054350"/>
          <p14:tracePt t="14368" x="6845300" y="3065463"/>
          <p14:tracePt t="14388" x="6845300" y="3090863"/>
          <p14:tracePt t="14409" x="6858000" y="3103563"/>
          <p14:tracePt t="14566" x="6883400" y="3078163"/>
          <p14:tracePt t="14570" x="6932613" y="3016250"/>
          <p14:tracePt t="14580" x="6983413" y="2916238"/>
          <p14:tracePt t="14590" x="7032625" y="2803525"/>
          <p14:tracePt t="14595" x="7070725" y="2703513"/>
          <p14:tracePt t="14605" x="7108825" y="2616200"/>
          <p14:tracePt t="14611" x="7132638" y="2527300"/>
          <p14:tracePt t="14619" x="7158038" y="2452688"/>
          <p14:tracePt t="14629" x="7158038" y="2414588"/>
          <p14:tracePt t="14635" x="7170738" y="2390775"/>
          <p14:tracePt t="14646" x="7170738" y="2365375"/>
          <p14:tracePt t="14726" x="7158038" y="2365375"/>
          <p14:tracePt t="14743" x="7132638" y="2378075"/>
          <p14:tracePt t="14766" x="7121525" y="2378075"/>
          <p14:tracePt t="14791" x="7121525" y="2390775"/>
          <p14:tracePt t="14797" x="7108825" y="2390775"/>
          <p14:tracePt t="14811" x="7096125" y="2390775"/>
          <p14:tracePt t="14821" x="7083425" y="2390775"/>
          <p14:tracePt t="14831" x="7070725" y="2403475"/>
          <p14:tracePt t="14848" x="7045325" y="2414588"/>
          <p14:tracePt t="14851" x="7032625" y="2427288"/>
          <p14:tracePt t="14862" x="6996113" y="2439988"/>
          <p14:tracePt t="14872" x="6958013" y="2452688"/>
          <p14:tracePt t="14896" x="6707188" y="2516188"/>
          <p14:tracePt t="14904" x="6619875" y="2540000"/>
          <p14:tracePt t="14914" x="6507163" y="2590800"/>
          <p14:tracePt t="14917" x="6445250" y="2627313"/>
          <p14:tracePt t="14928" x="6370638" y="2665413"/>
          <p14:tracePt t="14934" x="6281738" y="2703513"/>
          <p14:tracePt t="14943" x="6219825" y="2740025"/>
          <p14:tracePt t="14954" x="6169025" y="2778125"/>
          <p14:tracePt t="14959" x="6145213" y="2790825"/>
          <p14:tracePt t="14968" x="6132513" y="2816225"/>
          <p14:tracePt t="14975" x="6119813" y="2816225"/>
          <p14:tracePt t="14983" x="6119813" y="2828925"/>
          <p14:tracePt t="14994" x="6107113" y="2828925"/>
          <p14:tracePt t="15024" x="6107113" y="2840038"/>
          <p14:tracePt t="15073" x="6094413" y="2840038"/>
          <p14:tracePt t="15089" x="6094413" y="2852738"/>
          <p14:tracePt t="15104" x="6094413" y="2865438"/>
          <p14:tracePt t="15216" x="6107113" y="2852738"/>
          <p14:tracePt t="15226" x="6107113" y="2828925"/>
          <p14:tracePt t="15236" x="6107113" y="2790825"/>
          <p14:tracePt t="15242" x="6119813" y="2765425"/>
          <p14:tracePt t="15252" x="6145213" y="2728913"/>
          <p14:tracePt t="15256" x="6169025" y="2703513"/>
          <p14:tracePt t="15266" x="6194425" y="2652713"/>
          <p14:tracePt t="15278" x="6219825" y="2627313"/>
          <p14:tracePt t="15282" x="6257925" y="2603500"/>
          <p14:tracePt t="15294" x="6307138" y="2578100"/>
          <p14:tracePt t="15296" x="6332538" y="2552700"/>
          <p14:tracePt t="15306" x="6357938" y="2527300"/>
          <p14:tracePt t="15315" x="6394450" y="2516188"/>
          <p14:tracePt t="15321" x="6457950" y="2465388"/>
          <p14:tracePt t="15331" x="6483350" y="2439988"/>
          <p14:tracePt t="15335" x="6519863" y="2414588"/>
          <p14:tracePt t="15347" x="6545263" y="2403475"/>
          <p14:tracePt t="15358" x="6583363" y="2378075"/>
          <p14:tracePt t="15361" x="6607175" y="2352675"/>
          <p14:tracePt t="15371" x="6657975" y="2327275"/>
          <p14:tracePt t="15377" x="6696075" y="2303463"/>
          <p14:tracePt t="15387" x="6719888" y="2290763"/>
          <p14:tracePt t="15397" x="6745288" y="2265363"/>
          <p14:tracePt t="15401" x="6796088" y="2239963"/>
          <p14:tracePt t="15411" x="6819900" y="2214563"/>
          <p14:tracePt t="15417" x="6858000" y="2201863"/>
          <p14:tracePt t="15427" x="6883400" y="2178050"/>
          <p14:tracePt t="15438" x="6932613" y="2165350"/>
          <p14:tracePt t="15441" x="6970713" y="2139950"/>
          <p14:tracePt t="15451" x="7008813" y="2127250"/>
          <p14:tracePt t="15457" x="7058025" y="2114550"/>
          <p14:tracePt t="15468" x="7108825" y="2101850"/>
          <p14:tracePt t="15477" x="7145338" y="2089150"/>
          <p14:tracePt t="15483" x="7196138" y="2065338"/>
          <p14:tracePt t="15493" x="7258050" y="2052638"/>
          <p14:tracePt t="15498" x="7283450" y="2052638"/>
          <p14:tracePt t="15508" x="7308850" y="2039938"/>
          <p14:tracePt t="15523" x="7321550" y="2039938"/>
          <p14:tracePt t="15533" x="7334250" y="2039938"/>
          <p14:tracePt t="15604" x="7345363" y="2052638"/>
          <p14:tracePt t="15614" x="7345363" y="2065338"/>
          <p14:tracePt t="15624" x="7358063" y="2078038"/>
          <p14:tracePt t="15629" x="7370763" y="2101850"/>
          <p14:tracePt t="15640" x="7383463" y="2114550"/>
          <p14:tracePt t="15643" x="7396163" y="2127250"/>
          <p14:tracePt t="15653" x="7396163" y="2139950"/>
          <p14:tracePt t="15659" x="7408863" y="2165350"/>
          <p14:tracePt t="15669" x="7421563" y="2178050"/>
          <p14:tracePt t="15679" x="7421563" y="2201863"/>
          <p14:tracePt t="15683" x="7421563" y="2239963"/>
          <p14:tracePt t="15695" x="7446963" y="2265363"/>
          <p14:tracePt t="15699" x="7446963" y="2278063"/>
          <p14:tracePt t="15709" x="7446963" y="2303463"/>
          <p14:tracePt t="15720" x="7458075" y="2327275"/>
          <p14:tracePt t="15725" x="7458075" y="2352675"/>
          <p14:tracePt t="15736" x="7458075" y="2365375"/>
          <p14:tracePt t="15739" x="7458075" y="2378075"/>
          <p14:tracePt t="15759" x="7458075" y="2390775"/>
          <p14:tracePt t="15824" x="7458075" y="2378075"/>
          <p14:tracePt t="15832" x="7470775" y="2352675"/>
          <p14:tracePt t="15842" x="7483475" y="2314575"/>
          <p14:tracePt t="15846" x="7496175" y="2278063"/>
          <p14:tracePt t="15858" x="7508875" y="2227263"/>
          <p14:tracePt t="15862" x="7521575" y="2190750"/>
          <p14:tracePt t="15877" x="7521575" y="2152650"/>
          <p14:tracePt t="15883" x="7521575" y="2127250"/>
          <p14:tracePt t="15885" x="7521575" y="2114550"/>
          <p14:tracePt t="15912" x="7521575" y="2101850"/>
          <p14:tracePt t="15942" x="7508875" y="2101850"/>
          <p14:tracePt t="15952" x="7483475" y="2101850"/>
          <p14:tracePt t="15962" x="7458075" y="2101850"/>
          <p14:tracePt t="15968" x="7434263" y="2101850"/>
          <p14:tracePt t="15977" x="7408863" y="2101850"/>
          <p14:tracePt t="15981" x="7370763" y="2101850"/>
          <p14:tracePt t="15992" x="7345363" y="2114550"/>
          <p14:tracePt t="16001" x="7296150" y="2139950"/>
          <p14:tracePt t="16008" x="7270750" y="2152650"/>
          <p14:tracePt t="16018" x="7245350" y="2178050"/>
          <p14:tracePt t="16022" x="7208838" y="2190750"/>
          <p14:tracePt t="16032" x="7170738" y="2214563"/>
          <p14:tracePt t="16044" x="7132638" y="2239963"/>
          <p14:tracePt t="16047" x="7096125" y="2278063"/>
          <p14:tracePt t="16059" x="7045325" y="2314575"/>
          <p14:tracePt t="16063" x="6996113" y="2365375"/>
          <p14:tracePt t="16073" x="6945313" y="2414588"/>
          <p14:tracePt t="16083" x="6896100" y="2452688"/>
          <p14:tracePt t="16087" x="6832600" y="2540000"/>
          <p14:tracePt t="16097" x="6783388" y="2565400"/>
          <p14:tracePt t="16103" x="6719888" y="2640013"/>
          <p14:tracePt t="16113" x="6657975" y="2703513"/>
          <p14:tracePt t="16123" x="6570663" y="2778125"/>
          <p14:tracePt t="16127" x="6494463" y="2840038"/>
          <p14:tracePt t="16138" x="6419850" y="2916238"/>
          <p14:tracePt t="16143" x="6345238" y="2990850"/>
          <p14:tracePt t="16154" x="6294438" y="3065463"/>
          <p14:tracePt t="16164" x="6257925" y="3116263"/>
          <p14:tracePt t="16170" x="6219825" y="3165475"/>
          <p14:tracePt t="16179" x="6194425" y="3216275"/>
          <p14:tracePt t="16184" x="6169025" y="3241675"/>
          <p14:tracePt t="16194" x="6157913" y="3254375"/>
          <p14:tracePt t="16204" x="6157913" y="3267075"/>
          <p14:tracePt t="16210" x="6145213" y="3278188"/>
          <p14:tracePt t="16219" x="6145213" y="3290888"/>
          <p14:tracePt t="16229" x="6145213" y="3303588"/>
          <p14:tracePt t="16233" x="6145213" y="3316288"/>
          <p14:tracePt t="16243" x="6132513" y="3328988"/>
          <p14:tracePt t="16259" x="6119813" y="3328988"/>
          <p14:tracePt t="16315" x="6119813" y="3316288"/>
          <p14:tracePt t="16325" x="6119813" y="3290888"/>
          <p14:tracePt t="16329" x="6119813" y="3254375"/>
          <p14:tracePt t="16339" x="6119813" y="3216275"/>
          <p14:tracePt t="16345" x="6132513" y="3165475"/>
          <p14:tracePt t="16356" x="6181725" y="3090863"/>
          <p14:tracePt t="16365" x="6219825" y="3016250"/>
          <p14:tracePt t="16369" x="6269038" y="2952750"/>
          <p14:tracePt t="16379" x="6319838" y="2878138"/>
          <p14:tracePt t="16385" x="6394450" y="2816225"/>
          <p14:tracePt t="16395" x="6494463" y="2752725"/>
          <p14:tracePt t="16407" x="6583363" y="2678113"/>
          <p14:tracePt t="16411" x="6670675" y="2603500"/>
          <p14:tracePt t="16423" x="6796088" y="2540000"/>
          <p14:tracePt t="16425" x="6908800" y="2478088"/>
          <p14:tracePt t="16435" x="7032625" y="2414588"/>
          <p14:tracePt t="16445" x="7121525" y="2365375"/>
          <p14:tracePt t="16451" x="7208838" y="2327275"/>
          <p14:tracePt t="16461" x="7296150" y="2290763"/>
          <p14:tracePt t="16465" x="7370763" y="2265363"/>
          <p14:tracePt t="16475" x="7470775" y="2214563"/>
          <p14:tracePt t="16485" x="7521575" y="2201863"/>
          <p14:tracePt t="16491" x="7558088" y="2178050"/>
          <p14:tracePt t="16501" x="7596188" y="2165350"/>
          <p14:tracePt t="16507" x="7634288" y="2165350"/>
          <p14:tracePt t="16517" x="7659688" y="2152650"/>
          <p14:tracePt t="16531" x="7721600" y="2152650"/>
          <p14:tracePt t="16541" x="7759700" y="2139950"/>
          <p14:tracePt t="16558" x="7783513" y="2139950"/>
          <p14:tracePt t="16567" x="7796213" y="2139950"/>
          <p14:tracePt t="16572" x="7821613" y="2139950"/>
          <p14:tracePt t="16581" x="7859713" y="2139950"/>
          <p14:tracePt t="16589" x="7896225" y="2139950"/>
          <p14:tracePt t="16598" x="7921625" y="2139950"/>
          <p14:tracePt t="16608" x="7972425" y="2139950"/>
          <p14:tracePt t="16612" x="7996238" y="2139950"/>
          <p14:tracePt t="16625" x="8021638" y="2139950"/>
          <p14:tracePt t="16628" x="8047038" y="2139950"/>
          <p14:tracePt t="16641" x="8059738" y="2139950"/>
          <p14:tracePt t="16654" x="8072438" y="2139950"/>
          <p14:tracePt t="16679" x="8072438" y="2152650"/>
          <p14:tracePt t="16704" x="8072438" y="2165350"/>
          <p14:tracePt t="16709" x="8085138" y="2165350"/>
          <p14:tracePt t="16729" x="8096250" y="2178050"/>
          <p14:tracePt t="16743" x="8096250" y="2190750"/>
          <p14:tracePt t="16759" x="8108950" y="2190750"/>
          <p14:tracePt t="16936" x="8108950" y="2165350"/>
          <p14:tracePt t="16950" x="8108950" y="2152650"/>
          <p14:tracePt t="16962" x="8096250" y="2127250"/>
          <p14:tracePt t="16974" x="8072438" y="2114550"/>
          <p14:tracePt t="16986" x="8034338" y="2089150"/>
          <p14:tracePt t="16992" x="7996238" y="2078038"/>
          <p14:tracePt t="17006" x="7972425" y="2065338"/>
          <p14:tracePt t="17012" x="7959725" y="2052638"/>
          <p14:tracePt t="17016" x="7947025" y="2052638"/>
          <p14:tracePt t="17026" x="7908925" y="2052638"/>
          <p14:tracePt t="17033" x="7896225" y="2052638"/>
          <p14:tracePt t="17042" x="7872413" y="2052638"/>
          <p14:tracePt t="17052" x="7847013" y="2039938"/>
          <p14:tracePt t="17057" x="7821613" y="2039938"/>
          <p14:tracePt t="17066" x="7783513" y="2039938"/>
          <p14:tracePt t="17073" x="7734300" y="2039938"/>
          <p14:tracePt t="17082" x="7696200" y="2039938"/>
          <p14:tracePt t="17091" x="7646988" y="2039938"/>
          <p14:tracePt t="17098" x="7596188" y="2052638"/>
          <p14:tracePt t="17107" x="7546975" y="2078038"/>
          <p14:tracePt t="17111" x="7483475" y="2101850"/>
          <p14:tracePt t="17122" x="7446963" y="2127250"/>
          <p14:tracePt t="17132" x="7408863" y="2152650"/>
          <p14:tracePt t="17141" x="7370763" y="2190750"/>
          <p14:tracePt t="17147" x="7334250" y="2214563"/>
          <p14:tracePt t="17151" x="7296150" y="2265363"/>
          <p14:tracePt t="17161" x="7270750" y="2290763"/>
          <p14:tracePt t="17172" x="7245350" y="2314575"/>
          <p14:tracePt t="17178" x="7232650" y="2339975"/>
          <p14:tracePt t="17188" x="7196138" y="2390775"/>
          <p14:tracePt t="17193" x="7183438" y="2427288"/>
          <p14:tracePt t="17204" x="7158038" y="2452688"/>
          <p14:tracePt t="17213" x="7145338" y="2490788"/>
          <p14:tracePt t="17217" x="7132638" y="2527300"/>
          <p14:tracePt t="17227" x="7108825" y="2578100"/>
          <p14:tracePt t="17233" x="7096125" y="2616200"/>
          <p14:tracePt t="17243" x="7083425" y="2652713"/>
          <p14:tracePt t="17254" x="7070725" y="2690813"/>
          <p14:tracePt t="17257" x="7045325" y="2752725"/>
          <p14:tracePt t="17267" x="7032625" y="2790825"/>
          <p14:tracePt t="17273" x="7019925" y="2828925"/>
          <p14:tracePt t="17283" x="7008813" y="2852738"/>
          <p14:tracePt t="17293" x="6983413" y="2916238"/>
          <p14:tracePt t="17297" x="6983413" y="2952750"/>
          <p14:tracePt t="17309" x="6970713" y="2978150"/>
          <p14:tracePt t="17313" x="6958013" y="3003550"/>
          <p14:tracePt t="17323" x="6958013" y="3028950"/>
          <p14:tracePt t="17333" x="6945313" y="3054350"/>
          <p14:tracePt t="17349" x="6945313" y="3065463"/>
          <p14:tracePt t="17419" x="6945313" y="3028950"/>
          <p14:tracePt t="17430" x="6945313" y="3003550"/>
          <p14:tracePt t="17436" x="6945313" y="2965450"/>
          <p14:tracePt t="17446" x="6932613" y="2928938"/>
          <p14:tracePt t="17458" x="6919913" y="2890838"/>
          <p14:tracePt t="17459" x="6896100" y="2828925"/>
          <p14:tracePt t="17472" x="6883400" y="2790825"/>
          <p14:tracePt t="17477" x="6870700" y="2752725"/>
          <p14:tracePt t="17488" x="6858000" y="2716213"/>
          <p14:tracePt t="17496" x="6845300" y="2690813"/>
          <p14:tracePt t="17499" x="6845300" y="2652713"/>
          <p14:tracePt t="17509" x="6845300" y="2627313"/>
          <p14:tracePt t="17515" x="6832600" y="2590800"/>
          <p14:tracePt t="17525" x="6819900" y="2590800"/>
          <p14:tracePt t="17536" x="6819900" y="2578100"/>
          <p14:tracePt t="17738" x="6832600" y="2578100"/>
          <p14:tracePt t="17748" x="6845300" y="2578100"/>
          <p14:tracePt t="17753" x="6858000" y="2578100"/>
          <p14:tracePt t="17758" x="6896100" y="2590800"/>
          <p14:tracePt t="17771" x="6932613" y="2603500"/>
          <p14:tracePt t="17778" x="6970713" y="2627313"/>
          <p14:tracePt t="17784" x="6996113" y="2640013"/>
          <p14:tracePt t="17794" x="7032625" y="2665413"/>
          <p14:tracePt t="17799" x="7083425" y="2690813"/>
          <p14:tracePt t="17808" x="7121525" y="2703513"/>
          <p14:tracePt t="17818" x="7158038" y="2728913"/>
          <p14:tracePt t="17823" x="7183438" y="2740025"/>
          <p14:tracePt t="17834" x="7208838" y="2752725"/>
          <p14:tracePt t="17840" x="7221538" y="2778125"/>
          <p14:tracePt t="17848" x="7245350" y="2778125"/>
          <p14:tracePt t="17859" x="7245350" y="2790825"/>
          <p14:tracePt t="17874" x="7258050" y="2803525"/>
          <p14:tracePt t="17890" x="7270750" y="2803525"/>
          <p14:tracePt t="17930" x="7270750" y="2816225"/>
          <p14:tracePt t="17944" x="7283450" y="2816225"/>
          <p14:tracePt t="17960" x="7296150" y="2816225"/>
          <p14:tracePt t="18122" x="7283450" y="2790825"/>
          <p14:tracePt t="18132" x="7258050" y="2740025"/>
          <p14:tracePt t="18143" x="7221538" y="2716213"/>
          <p14:tracePt t="18146" x="7183438" y="2665413"/>
          <p14:tracePt t="18158" x="7158038" y="2640013"/>
          <p14:tracePt t="18162" x="7145338" y="2627313"/>
          <p14:tracePt t="18173" x="7121525" y="2603500"/>
          <p14:tracePt t="18188" x="7108825" y="2590800"/>
          <p14:tracePt t="18397" x="7096125" y="2565400"/>
          <p14:tracePt t="18414" x="7083425" y="2540000"/>
          <p14:tracePt t="18428" x="7083425" y="2527300"/>
          <p14:tracePt t="18438" x="7083425" y="2503488"/>
          <p14:tracePt t="18444" x="7083425" y="2490788"/>
          <p14:tracePt t="18464" x="7083425" y="2465388"/>
          <p14:tracePt t="18535" x="7096125" y="2465388"/>
          <p14:tracePt t="18550" x="7108825" y="2465388"/>
          <p14:tracePt t="18564" x="7121525" y="2478088"/>
          <p14:tracePt t="18574" x="7132638" y="2503488"/>
          <p14:tracePt t="18586" x="7132638" y="2516188"/>
          <p14:tracePt t="18590" x="7158038" y="2527300"/>
          <p14:tracePt t="18602" x="7158038" y="2565400"/>
          <p14:tracePt t="18606" x="7158038" y="2578100"/>
          <p14:tracePt t="18615" x="7158038" y="2590800"/>
          <p14:tracePt t="18625" x="7170738" y="2616200"/>
          <p14:tracePt t="18629" x="7170738" y="2652713"/>
          <p14:tracePt t="18639" x="7183438" y="2678113"/>
          <p14:tracePt t="18645" x="7183438" y="2690813"/>
          <p14:tracePt t="18659" x="7183438" y="2716213"/>
          <p14:tracePt t="18665" x="7183438" y="2728913"/>
          <p14:tracePt t="18679" x="7183438" y="2740025"/>
          <p14:tracePt t="18705" x="7183438" y="2752725"/>
          <p14:tracePt t="18751" x="7196138" y="2752725"/>
          <p14:tracePt t="18776" x="7221538" y="2740025"/>
          <p14:tracePt t="18785" x="7245350" y="2716213"/>
          <p14:tracePt t="18791" x="7283450" y="2678113"/>
          <p14:tracePt t="18801" x="7308850" y="2652713"/>
          <p14:tracePt t="18807" x="7345363" y="2616200"/>
          <p14:tracePt t="18818" x="7383463" y="2578100"/>
          <p14:tracePt t="18827" x="7421563" y="2540000"/>
          <p14:tracePt t="18831" x="7483475" y="2478088"/>
          <p14:tracePt t="18841" x="7534275" y="2414588"/>
          <p14:tracePt t="18847" x="7596188" y="2352675"/>
          <p14:tracePt t="18857" x="7646988" y="2290763"/>
          <p14:tracePt t="18869" x="7683500" y="2252663"/>
          <p14:tracePt t="18871" x="7696200" y="2214563"/>
          <p14:tracePt t="18888" x="7708900" y="2190750"/>
          <p14:tracePt t="18898" x="7708900" y="2178050"/>
          <p14:tracePt t="18908" x="7721600" y="2178050"/>
          <p14:tracePt t="18924" x="7721600" y="2165350"/>
          <p14:tracePt t="18993" x="7734300" y="2152650"/>
          <p14:tracePt t="19019" x="7734300" y="2139950"/>
          <p14:tracePt t="19023" x="7747000" y="2127250"/>
          <p14:tracePt t="19045" x="7747000" y="2114550"/>
          <p14:tracePt t="19131" x="7747000" y="2127250"/>
          <p14:tracePt t="19140" x="7747000" y="2139950"/>
          <p14:tracePt t="19146" x="7747000" y="2165350"/>
          <p14:tracePt t="19156" x="7734300" y="2190750"/>
          <p14:tracePt t="19167" x="7721600" y="2201863"/>
          <p14:tracePt t="19171" x="7708900" y="2252663"/>
          <p14:tracePt t="19182" x="7683500" y="2290763"/>
          <p14:tracePt t="19185" x="7670800" y="2314575"/>
          <p14:tracePt t="19196" x="7659688" y="2352675"/>
          <p14:tracePt t="19205" x="7634288" y="2390775"/>
          <p14:tracePt t="19212" x="7621588" y="2427288"/>
          <p14:tracePt t="19222" x="7596188" y="2465388"/>
          <p14:tracePt t="19225" x="7583488" y="2490788"/>
          <p14:tracePt t="19235" x="7558088" y="2527300"/>
          <p14:tracePt t="19245" x="7558088" y="2552700"/>
          <p14:tracePt t="19251" x="7546975" y="2590800"/>
          <p14:tracePt t="19265" x="7534275" y="2627313"/>
          <p14:tracePt t="19277" x="7521575" y="2652713"/>
          <p14:tracePt t="19288" x="7521575" y="2665413"/>
          <p14:tracePt t="19291" x="7521575" y="2678113"/>
          <p14:tracePt t="19301" x="7508875" y="2678113"/>
          <p14:tracePt t="19397" x="7508875" y="2652713"/>
          <p14:tracePt t="19407" x="7508875" y="2616200"/>
          <p14:tracePt t="19413" x="7534275" y="2565400"/>
          <p14:tracePt t="19424" x="7546975" y="2516188"/>
          <p14:tracePt t="19427" x="7558088" y="2465388"/>
          <p14:tracePt t="19438" x="7583488" y="2403475"/>
          <p14:tracePt t="19448" x="7608888" y="2365375"/>
          <p14:tracePt t="19457" x="7621588" y="2327275"/>
          <p14:tracePt t="19464" x="7634288" y="2314575"/>
          <p14:tracePt t="19468" x="7659688" y="2278063"/>
          <p14:tracePt t="19478" x="7659688" y="2265363"/>
          <p14:tracePt t="19489" x="7670800" y="2252663"/>
          <p14:tracePt t="19494" x="7670800" y="2239963"/>
          <p14:tracePt t="19503" x="7683500" y="2227263"/>
          <p14:tracePt t="19509" x="7696200" y="2201863"/>
          <p14:tracePt t="19530" x="7708900" y="2178050"/>
          <p14:tracePt t="19544" x="7708900" y="2165350"/>
          <p14:tracePt t="19550" x="7708900" y="2152650"/>
          <p14:tracePt t="19731" x="7708900" y="2165350"/>
          <p14:tracePt t="19735" x="7708900" y="2201863"/>
          <p14:tracePt t="19745" x="7708900" y="2227263"/>
          <p14:tracePt t="19751" x="7708900" y="2252663"/>
          <p14:tracePt t="19761" x="7696200" y="2278063"/>
          <p14:tracePt t="19771" x="7683500" y="2314575"/>
          <p14:tracePt t="19775" x="7670800" y="2378075"/>
          <p14:tracePt t="19785" x="7646988" y="2427288"/>
          <p14:tracePt t="19791" x="7646988" y="2465388"/>
          <p14:tracePt t="19801" x="7634288" y="2490788"/>
          <p14:tracePt t="19811" x="7608888" y="2540000"/>
          <p14:tracePt t="19815" x="7608888" y="2565400"/>
          <p14:tracePt t="19825" x="7608888" y="2590800"/>
          <p14:tracePt t="19833" x="7608888" y="2603500"/>
          <p14:tracePt t="19841" x="7596188" y="2616200"/>
          <p14:tracePt t="19932" x="7596188" y="2603500"/>
          <p14:tracePt t="19938" x="7596188" y="2565400"/>
          <p14:tracePt t="19948" x="7608888" y="2540000"/>
          <p14:tracePt t="19952" x="7608888" y="2490788"/>
          <p14:tracePt t="19964" x="7608888" y="2452688"/>
          <p14:tracePt t="19974" x="7621588" y="2403475"/>
          <p14:tracePt t="19978" x="7634288" y="2339975"/>
          <p14:tracePt t="19987" x="7646988" y="2290763"/>
          <p14:tracePt t="19994" x="7659688" y="2252663"/>
          <p14:tracePt t="20004" x="7659688" y="2214563"/>
          <p14:tracePt t="20015" x="7670800" y="2178050"/>
          <p14:tracePt t="20020" x="7670800" y="2152650"/>
          <p14:tracePt t="20028" x="7683500" y="2127250"/>
          <p14:tracePt t="20034" x="7683500" y="2101850"/>
          <p14:tracePt t="20045" x="7683500" y="2089150"/>
          <p14:tracePt t="20054" x="7683500" y="2078038"/>
          <p14:tracePt t="20180" x="7683500" y="2089150"/>
          <p14:tracePt t="20192" x="7659688" y="2127250"/>
          <p14:tracePt t="20196" x="7646988" y="2178050"/>
          <p14:tracePt t="20206" x="7608888" y="2265363"/>
          <p14:tracePt t="20217" x="7583488" y="2339975"/>
          <p14:tracePt t="20221" x="7546975" y="2414588"/>
          <p14:tracePt t="20229" x="7534275" y="2465388"/>
          <p14:tracePt t="20235" x="7508875" y="2527300"/>
          <p14:tracePt t="20245" x="7483475" y="2578100"/>
          <p14:tracePt t="20255" x="7470775" y="2603500"/>
          <p14:tracePt t="20259" x="7458075" y="2640013"/>
          <p14:tracePt t="20269" x="7434263" y="2690813"/>
          <p14:tracePt t="20275" x="7421563" y="2728913"/>
          <p14:tracePt t="20285" x="7408863" y="2752725"/>
          <p14:tracePt t="20295" x="7396163" y="2778125"/>
          <p14:tracePt t="20299" x="7383463" y="2803525"/>
          <p14:tracePt t="20316" x="7383463" y="2828925"/>
          <p14:tracePt t="20325" x="7383463" y="2840038"/>
          <p14:tracePt t="20341" x="7370763" y="2852738"/>
          <p14:tracePt t="20528" x="7383463" y="2816225"/>
          <p14:tracePt t="20533" x="7408863" y="2752725"/>
          <p14:tracePt t="20546" x="7421563" y="2678113"/>
          <p14:tracePt t="20554" x="7470775" y="2578100"/>
          <p14:tracePt t="20558" x="7521575" y="2452688"/>
          <p14:tracePt t="20568" x="7570788" y="2327275"/>
          <p14:tracePt t="20575" x="7621588" y="2214563"/>
          <p14:tracePt t="20584" x="7670800" y="2114550"/>
          <p14:tracePt t="20595" x="7696200" y="2052638"/>
          <p14:tracePt t="20599" x="7708900" y="1989138"/>
          <p14:tracePt t="20608" x="7721600" y="1978025"/>
          <p14:tracePt t="20615" x="7734300" y="1952625"/>
          <p14:tracePt t="20704" x="7734300" y="1965325"/>
          <p14:tracePt t="20714" x="7734300" y="1978025"/>
          <p14:tracePt t="20730" x="7734300" y="2001838"/>
          <p14:tracePt t="20735" x="7734300" y="2027238"/>
          <p14:tracePt t="20744" x="7734300" y="2039938"/>
          <p14:tracePt t="20753" x="7734300" y="2052638"/>
          <p14:tracePt t="20760" x="7734300" y="2089150"/>
          <p14:tracePt t="20769" x="7734300" y="2114550"/>
          <p14:tracePt t="20775" x="7734300" y="2152650"/>
          <p14:tracePt t="20785" x="7721600" y="2190750"/>
          <p14:tracePt t="20795" x="7708900" y="2252663"/>
          <p14:tracePt t="20799" x="7708900" y="2290763"/>
          <p14:tracePt t="20809" x="7696200" y="2327275"/>
          <p14:tracePt t="20815" x="7683500" y="2365375"/>
          <p14:tracePt t="20825" x="7683500" y="2390775"/>
          <p14:tracePt t="20835" x="7670800" y="2414588"/>
          <p14:tracePt t="20839" x="7670800" y="2452688"/>
          <p14:tracePt t="20852" x="7670800" y="2490788"/>
          <p14:tracePt t="20857" x="7659688" y="2516188"/>
          <p14:tracePt t="20864" x="7646988" y="2540000"/>
          <p14:tracePt t="20883" x="7634288" y="2578100"/>
          <p14:tracePt t="20889" x="7634288" y="2603500"/>
          <p14:tracePt t="20903" x="7634288" y="2616200"/>
          <p14:tracePt t="21006" x="7634288" y="2627313"/>
          <p14:tracePt t="21026" x="7634288" y="2640013"/>
          <p14:tracePt t="21132" x="7634288" y="2627313"/>
          <p14:tracePt t="21142" x="7634288" y="2616200"/>
          <p14:tracePt t="21148" x="7634288" y="2578100"/>
          <p14:tracePt t="21157" x="7646988" y="2552700"/>
          <p14:tracePt t="21162" x="7646988" y="2527300"/>
          <p14:tracePt t="21171" x="7659688" y="2478088"/>
          <p14:tracePt t="21181" x="7683500" y="2414588"/>
          <p14:tracePt t="21187" x="7696200" y="2365375"/>
          <p14:tracePt t="21197" x="7721600" y="2290763"/>
          <p14:tracePt t="21201" x="7747000" y="2227263"/>
          <p14:tracePt t="21212" x="7770813" y="2201863"/>
          <p14:tracePt t="21222" x="7770813" y="2165350"/>
          <p14:tracePt t="21228" x="7783513" y="2152650"/>
          <p14:tracePt t="21238" x="7783513" y="2127250"/>
          <p14:tracePt t="21454" x="7796213" y="2114550"/>
          <p14:tracePt t="21466" x="7808913" y="2078038"/>
          <p14:tracePt t="21471" x="7834313" y="2052638"/>
          <p14:tracePt t="21480" x="7847013" y="2014538"/>
          <p14:tracePt t="21486" x="7859713" y="1978025"/>
          <p14:tracePt t="21497" x="7872413" y="1952625"/>
          <p14:tracePt t="21685" x="7872413" y="1939925"/>
          <p14:tracePt t="21697" x="7872413" y="1927225"/>
          <p14:tracePt t="21701" x="7872413" y="1914525"/>
          <p14:tracePt t="21721" x="7872413" y="1889125"/>
          <p14:tracePt t="21728" x="7872413" y="1876425"/>
          <p14:tracePt t="21738" x="7872413" y="1852613"/>
          <p14:tracePt t="21742" x="7872413" y="1827213"/>
          <p14:tracePt t="21752" x="7872413" y="1801813"/>
          <p14:tracePt t="21762" x="7872413" y="1776413"/>
          <p14:tracePt t="21779" x="7883525" y="1727200"/>
          <p14:tracePt t="21784" x="7883525" y="1714500"/>
          <p14:tracePt t="21792" x="7883525" y="1701800"/>
          <p14:tracePt t="21807" x="7883525" y="1689100"/>
          <p14:tracePt t="21903" x="7883525" y="1676400"/>
          <p14:tracePt t="21913" x="7883525" y="1663700"/>
          <p14:tracePt t="21930" x="7872413" y="1652588"/>
          <p14:tracePt t="21953" x="7872413" y="1639888"/>
          <p14:tracePt t="21963" x="7859713" y="1639888"/>
          <p14:tracePt t="21983" x="7859713" y="1627188"/>
          <p14:tracePt t="21999" x="7859713" y="1614488"/>
          <p14:tracePt t="22003" x="7847013" y="1614488"/>
          <p14:tracePt t="22019" x="7834313" y="1614488"/>
          <p14:tracePt t="22023" x="7834313" y="1601788"/>
          <p14:tracePt t="22035" x="7821613" y="1601788"/>
          <p14:tracePt t="22046" x="7808913" y="1589088"/>
          <p14:tracePt t="22049" x="7796213" y="1576388"/>
          <p14:tracePt t="22059" x="7783513" y="1576388"/>
          <p14:tracePt t="22076" x="7770813" y="1576388"/>
          <p14:tracePt t="22090" x="7770813" y="1563688"/>
          <p14:tracePt t="22100" x="7759700" y="1563688"/>
          <p14:tracePt t="22116" x="7747000" y="1563688"/>
          <p14:tracePt t="22140" x="7734300" y="1563688"/>
          <p14:tracePt t="22146" x="7721600" y="1563688"/>
          <p14:tracePt t="22156" x="7708900" y="1563688"/>
          <p14:tracePt t="22167" x="7696200" y="1563688"/>
          <p14:tracePt t="22185" x="7683500" y="1563688"/>
          <p14:tracePt t="22205" x="7670800" y="1563688"/>
          <p14:tracePt t="22212" x="7659688" y="1563688"/>
          <p14:tracePt t="22226" x="7659688" y="1576388"/>
          <p14:tracePt t="22236" x="7659688" y="1589088"/>
          <p14:tracePt t="22247" x="7646988" y="1589088"/>
          <p14:tracePt t="22279" x="7646988" y="1601788"/>
          <p14:tracePt t="22302" x="7634288" y="1614488"/>
          <p14:tracePt t="22328" x="7634288" y="1627188"/>
          <p14:tracePt t="22331" x="7634288" y="1639888"/>
          <p14:tracePt t="22347" x="7634288" y="1652588"/>
          <p14:tracePt t="22367" x="7621588" y="1652588"/>
          <p14:tracePt t="22696" x="7608888" y="1652588"/>
          <p14:tracePt t="22710" x="7596188" y="1663700"/>
          <p14:tracePt t="22732" x="7583488" y="1663700"/>
          <p14:tracePt t="22736" x="7570788" y="1676400"/>
          <p14:tracePt t="22746" x="7558088" y="1689100"/>
          <p14:tracePt t="22752" x="7546975" y="1689100"/>
          <p14:tracePt t="22763" x="7546975" y="1701800"/>
          <p14:tracePt t="22771" x="7534275" y="1701800"/>
          <p14:tracePt t="22776" x="7521575" y="1714500"/>
          <p14:tracePt t="22792" x="7508875" y="1727200"/>
          <p14:tracePt t="22801" x="7496175" y="1739900"/>
          <p14:tracePt t="22813" x="7483475" y="1752600"/>
          <p14:tracePt t="22816" x="7483475" y="1765300"/>
          <p14:tracePt t="22825" x="7470775" y="1776413"/>
          <p14:tracePt t="22832" x="7458075" y="1789113"/>
          <p14:tracePt t="22842" x="7446963" y="1801813"/>
          <p14:tracePt t="22852" x="7446963" y="1827213"/>
          <p14:tracePt t="22858" x="7434263" y="1839913"/>
          <p14:tracePt t="22868" x="7421563" y="1852613"/>
          <p14:tracePt t="22882" x="7408863" y="1876425"/>
          <p14:tracePt t="22891" x="7396163" y="1889125"/>
          <p14:tracePt t="22897" x="7396163" y="1901825"/>
          <p14:tracePt t="22908" x="7383463" y="1927225"/>
          <p14:tracePt t="22912" x="7370763" y="1939925"/>
          <p14:tracePt t="22921" x="7358063" y="1952625"/>
          <p14:tracePt t="22933" x="7345363" y="1989138"/>
          <p14:tracePt t="22937" x="7345363" y="2001838"/>
          <p14:tracePt t="22947" x="7334250" y="2027238"/>
          <p14:tracePt t="22951" x="7334250" y="2052638"/>
          <p14:tracePt t="22963" x="7321550" y="2078038"/>
          <p14:tracePt t="22973" x="7308850" y="2101850"/>
          <p14:tracePt t="22978" x="7308850" y="2127250"/>
          <p14:tracePt t="22987" x="7296150" y="2152650"/>
          <p14:tracePt t="22994" x="7283450" y="2178050"/>
          <p14:tracePt t="23003" x="7283450" y="2201863"/>
          <p14:tracePt t="23013" x="7283450" y="2214563"/>
          <p14:tracePt t="23017" x="7283450" y="2227263"/>
          <p14:tracePt t="23027" x="7283450" y="2252663"/>
          <p14:tracePt t="23033" x="7270750" y="2278063"/>
          <p14:tracePt t="23044" x="7270750" y="2290763"/>
          <p14:tracePt t="23053" x="7270750" y="2303463"/>
          <p14:tracePt t="23057" x="7270750" y="2314575"/>
          <p14:tracePt t="23067" x="7270750" y="2327275"/>
          <p14:tracePt t="23073" x="7270750" y="2339975"/>
          <p14:tracePt t="23083" x="7270750" y="2365375"/>
          <p14:tracePt t="23093" x="7270750" y="2378075"/>
          <p14:tracePt t="23099" x="7270750" y="2390775"/>
          <p14:tracePt t="23111" x="7270750" y="2414588"/>
          <p14:tracePt t="23113" x="7270750" y="2439988"/>
          <p14:tracePt t="23123" x="7270750" y="2465388"/>
          <p14:tracePt t="23133" x="7270750" y="2478088"/>
          <p14:tracePt t="23139" x="7270750" y="2503488"/>
          <p14:tracePt t="23149" x="7270750" y="2527300"/>
          <p14:tracePt t="23153" x="7270750" y="2552700"/>
          <p14:tracePt t="23163" x="7270750" y="2578100"/>
          <p14:tracePt t="23173" x="7270750" y="2590800"/>
          <p14:tracePt t="23179" x="7270750" y="2603500"/>
          <p14:tracePt t="23189" x="7270750" y="2627313"/>
          <p14:tracePt t="23195" x="7270750" y="2640013"/>
          <p14:tracePt t="23206" x="7270750" y="2665413"/>
          <p14:tracePt t="23216" x="7270750" y="2678113"/>
          <p14:tracePt t="23219" x="7270750" y="2690813"/>
          <p14:tracePt t="23231" x="7270750" y="2716213"/>
          <p14:tracePt t="23247" x="7270750" y="2728913"/>
          <p14:tracePt t="23261" x="7270750" y="2740025"/>
          <p14:tracePt t="23270" x="7270750" y="2752725"/>
          <p14:tracePt t="23287" x="7270750" y="2765425"/>
          <p14:tracePt t="23296" x="7270750" y="2778125"/>
          <p14:tracePt t="23299" x="7270750" y="2790825"/>
          <p14:tracePt t="23313" x="7270750" y="2803525"/>
          <p14:tracePt t="23326" x="7270750" y="2816225"/>
          <p14:tracePt t="23365" x="7270750" y="2828925"/>
          <p14:tracePt t="23415" x="7270750" y="2840038"/>
          <p14:tracePt t="23457" x="7270750" y="2852738"/>
          <p14:tracePt t="23477" x="7270750" y="2865438"/>
          <p14:tracePt t="23502" x="7270750" y="2878138"/>
          <p14:tracePt t="23518" x="7283450" y="2890838"/>
          <p14:tracePt t="23538" x="7283450" y="2903538"/>
          <p14:tracePt t="23544" x="7283450" y="2916238"/>
          <p14:tracePt t="23559" x="7283450" y="2928938"/>
          <p14:tracePt t="23570" x="7283450" y="2941638"/>
          <p14:tracePt t="23574" x="7283450" y="2952750"/>
          <p14:tracePt t="23594" x="7283450" y="2965450"/>
          <p14:tracePt t="23600" x="7283450" y="2978150"/>
          <p14:tracePt t="23614" x="7283450" y="2990850"/>
          <p14:tracePt t="23640" x="7283450" y="3003550"/>
          <p14:tracePt t="23653" x="7283450" y="3016250"/>
          <p14:tracePt t="23665" x="7283450" y="3028950"/>
          <p14:tracePt t="23676" x="7296150" y="3028950"/>
          <p14:tracePt t="23689" x="7296150" y="3041650"/>
          <p14:tracePt t="23695" x="7296150" y="3054350"/>
          <p14:tracePt t="23715" x="7296150" y="3065463"/>
          <p14:tracePt t="23719" x="7296150" y="3078163"/>
          <p14:tracePt t="23735" x="7296150" y="3090863"/>
          <p14:tracePt t="23756" x="7308850" y="3103563"/>
          <p14:tracePt t="23772" x="7308850" y="3116263"/>
          <p14:tracePt t="23785" x="7308850" y="3128963"/>
          <p14:tracePt t="24053" x="7321550" y="3128963"/>
          <p14:tracePt t="24057" x="7334250" y="3128963"/>
          <p14:tracePt t="24067" x="7334250" y="3141663"/>
          <p14:tracePt t="24093" x="7345363" y="3141663"/>
          <p14:tracePt t="24107" x="7345363" y="3154363"/>
          <p14:tracePt t="24133" x="7358063" y="3154363"/>
          <p14:tracePt t="24140" x="7358063" y="3165475"/>
          <p14:tracePt t="24173" x="7358063" y="3178175"/>
          <p14:tracePt t="24286" x="7370763" y="3178175"/>
          <p14:tracePt t="24296" x="7383463" y="3178175"/>
          <p14:tracePt t="24597" x="7396163" y="3178175"/>
          <p14:tracePt t="24607" x="7408863" y="3178175"/>
          <p14:tracePt t="24617" x="7421563" y="3178175"/>
          <p14:tracePt t="24623" x="7434263" y="3178175"/>
          <p14:tracePt t="24634" x="7446963" y="3178175"/>
          <p14:tracePt t="24642" x="7458075" y="3178175"/>
          <p14:tracePt t="24649" x="7470775" y="3178175"/>
          <p14:tracePt t="24664" x="7483475" y="3178175"/>
          <p14:tracePt t="24674" x="7483475" y="3165475"/>
          <p14:tracePt t="24691" x="7496175" y="3165475"/>
          <p14:tracePt t="24693" x="7508875" y="3165475"/>
          <p14:tracePt t="24729" x="7521575" y="3165475"/>
          <p14:tracePt t="24736" x="7521575" y="3154363"/>
          <p14:tracePt t="24746" x="7534275" y="3154363"/>
          <p14:tracePt t="24756" x="7546975" y="3141663"/>
          <p14:tracePt t="24777" x="7558088" y="3128963"/>
          <p14:tracePt t="24795" x="7558088" y="3116263"/>
          <p14:tracePt t="25133" x="7570788" y="3103563"/>
          <p14:tracePt t="25137" x="7570788" y="3090863"/>
          <p14:tracePt t="25147" x="7583488" y="3078163"/>
          <p14:tracePt t="25159" x="7596188" y="3078163"/>
          <p14:tracePt t="25165" x="7596188" y="3065463"/>
          <p14:tracePt t="25179" x="7596188" y="3054350"/>
          <p14:tracePt t="25235" x="7596188" y="3041650"/>
          <p14:tracePt t="25260" x="7596188" y="3028950"/>
          <p14:tracePt t="25276" x="7596188" y="3016250"/>
          <p14:tracePt t="25285" x="7596188" y="2990850"/>
          <p14:tracePt t="25295" x="7596188" y="2978150"/>
          <p14:tracePt t="25301" x="7608888" y="2965450"/>
          <p14:tracePt t="25311" x="7608888" y="2952750"/>
          <p14:tracePt t="25325" x="7608888" y="2928938"/>
          <p14:tracePt t="25341" x="7608888" y="2916238"/>
          <p14:tracePt t="25356" x="7608888" y="2903538"/>
          <p14:tracePt t="25381" x="7608888" y="2890838"/>
          <p14:tracePt t="25518" x="7608888" y="2878138"/>
          <p14:tracePt t="25578" x="7608888" y="2865438"/>
          <p14:tracePt t="25586" x="7608888" y="2840038"/>
          <p14:tracePt t="25594" x="7608888" y="2803525"/>
          <p14:tracePt t="25597" x="7608888" y="2778125"/>
          <p14:tracePt t="25609" x="7608888" y="2752725"/>
          <p14:tracePt t="25620" x="7621588" y="2728913"/>
          <p14:tracePt t="25625" x="7621588" y="2716213"/>
          <p14:tracePt t="25640" x="7621588" y="2703513"/>
          <p14:tracePt t="25660" x="7621588" y="2690813"/>
          <p14:tracePt t="25679" x="7621588" y="2678113"/>
          <p14:tracePt t="25704" x="7621588" y="2665413"/>
          <p14:tracePt t="25713" x="7621588" y="2652713"/>
          <p14:tracePt t="25740" x="7621588" y="2640013"/>
          <p14:tracePt t="25746" x="7621588" y="2627313"/>
          <p14:tracePt t="25757" x="7621588" y="2616200"/>
          <p14:tracePt t="25760" x="7621588" y="2603500"/>
          <p14:tracePt t="25771" x="7621588" y="2590800"/>
          <p14:tracePt t="25780" x="7634288" y="2590800"/>
          <p14:tracePt t="25786" x="7634288" y="2578100"/>
          <p14:tracePt t="25820" x="7634288" y="2565400"/>
          <p14:tracePt t="25866" x="7634288" y="2552700"/>
          <p14:tracePt t="25884" x="7634288" y="2527300"/>
          <p14:tracePt t="25902" x="7634288" y="2516188"/>
          <p14:tracePt t="25907" x="7634288" y="2503488"/>
          <p14:tracePt t="25916" x="7634288" y="2490788"/>
          <p14:tracePt t="25923" x="7646988" y="2478088"/>
          <p14:tracePt t="25932" x="7646988" y="2465388"/>
          <p14:tracePt t="25945" x="7646988" y="2452688"/>
          <p14:tracePt t="26002" x="7646988" y="2439988"/>
          <p14:tracePt t="26028" x="7646988" y="2427288"/>
          <p14:tracePt t="26042" x="7659688" y="2414588"/>
          <p14:tracePt t="26052" x="7659688" y="2403475"/>
          <p14:tracePt t="26062" x="7659688" y="2390775"/>
          <p14:tracePt t="26068" x="7670800" y="2378075"/>
          <p14:tracePt t="26094" x="7670800" y="2365375"/>
          <p14:tracePt t="26150" x="7670800" y="2352675"/>
          <p14:tracePt t="26175" x="7670800" y="2339975"/>
          <p14:tracePt t="26184" x="7670800" y="2327275"/>
          <p14:tracePt t="26188" x="7670800" y="2314575"/>
          <p14:tracePt t="26213" x="7670800" y="2303463"/>
          <p14:tracePt t="26400" x="7670800" y="2314575"/>
          <p14:tracePt t="26727" x="7670800" y="2303463"/>
          <p14:tracePt t="26738" x="7683500" y="2290763"/>
          <p14:tracePt t="26747" x="7683500" y="2278063"/>
          <p14:tracePt t="26753" x="7683500" y="2252663"/>
          <p14:tracePt t="26763" x="7696200" y="2214563"/>
          <p14:tracePt t="26768" x="7696200" y="2190750"/>
          <p14:tracePt t="26779" x="7696200" y="2165350"/>
          <p14:tracePt t="26789" x="7708900" y="2139950"/>
          <p14:tracePt t="26793" x="7721600" y="2114550"/>
          <p14:tracePt t="26804" x="7721600" y="2089150"/>
          <p14:tracePt t="26809" x="7721600" y="2065338"/>
          <p14:tracePt t="26830" x="7721600" y="2039938"/>
          <p14:tracePt t="26833" x="7734300" y="2027238"/>
          <p14:tracePt t="26843" x="7734300" y="2014538"/>
          <p14:tracePt t="26854" x="7734300" y="2001838"/>
          <p14:tracePt t="26859" x="7734300" y="1978025"/>
          <p14:tracePt t="26869" x="7734300" y="1952625"/>
          <p14:tracePt t="26873" x="7734300" y="1939925"/>
          <p14:tracePt t="26888" x="7734300" y="1914525"/>
          <p14:tracePt t="26890" x="7734300" y="1889125"/>
          <p14:tracePt t="26899" x="7734300" y="1865313"/>
          <p14:tracePt t="26909" x="7747000" y="1839913"/>
          <p14:tracePt t="26915" x="7747000" y="1814513"/>
          <p14:tracePt t="26925" x="7747000" y="1801813"/>
          <p14:tracePt t="26930" x="7747000" y="1765300"/>
          <p14:tracePt t="26950" x="7747000" y="1752600"/>
          <p14:tracePt t="26979" x="7747000" y="1739900"/>
          <p14:tracePt t="27076" x="7747000" y="1727200"/>
          <p14:tracePt t="27094" x="7759700" y="1714500"/>
          <p14:tracePt t="27111" x="7759700" y="1701800"/>
          <p14:tracePt t="2840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xmlns="" id="{228E2811-1682-4468-9191-F40D31BAB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338" y="5375275"/>
            <a:ext cx="182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pt-BR" sz="2400" b="0"/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xmlns="" id="{7411DD31-960D-433D-B202-7C8A33B8A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738" y="6061075"/>
            <a:ext cx="20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t-BR" sz="2400" b="0"/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xmlns="" id="{D9B7ADAE-4DD4-495C-989C-74B39F477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457200"/>
            <a:ext cx="4619983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u="sng" dirty="0">
                <a:solidFill>
                  <a:srgbClr val="CC3300"/>
                </a:solidFill>
                <a:highlight>
                  <a:srgbClr val="FFFF00"/>
                </a:highlight>
              </a:rPr>
              <a:t>Equação do Gás Alveolar</a:t>
            </a:r>
            <a:endParaRPr lang="en-US" altLang="pt-BR" u="sng" baseline="-25000" dirty="0">
              <a:solidFill>
                <a:srgbClr val="CC3300"/>
              </a:solidFill>
              <a:highlight>
                <a:srgbClr val="FFFF00"/>
              </a:highlight>
            </a:endParaRP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xmlns="" id="{081444CF-7D98-4833-9498-D2EB0457F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1771650"/>
            <a:ext cx="6953250" cy="48006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b="0" dirty="0"/>
              <a:t> </a:t>
            </a:r>
            <a:r>
              <a:rPr lang="pt-BR" altLang="pt-BR" b="0" dirty="0">
                <a:solidFill>
                  <a:srgbClr val="FFFF00"/>
                </a:solidFill>
              </a:rPr>
              <a:t>P</a:t>
            </a:r>
            <a:r>
              <a:rPr lang="pt-BR" altLang="pt-BR" b="0" baseline="-25000" dirty="0">
                <a:solidFill>
                  <a:srgbClr val="FFFF00"/>
                </a:solidFill>
              </a:rPr>
              <a:t>A</a:t>
            </a:r>
            <a:r>
              <a:rPr lang="pt-BR" altLang="pt-BR" b="0" dirty="0">
                <a:solidFill>
                  <a:srgbClr val="FFFF00"/>
                </a:solidFill>
              </a:rPr>
              <a:t>O</a:t>
            </a:r>
            <a:r>
              <a:rPr lang="pt-BR" altLang="pt-BR" b="0" baseline="-25000" dirty="0">
                <a:solidFill>
                  <a:srgbClr val="FFFF00"/>
                </a:solidFill>
              </a:rPr>
              <a:t>2 </a:t>
            </a:r>
            <a:r>
              <a:rPr lang="pt-BR" altLang="pt-BR" b="0" dirty="0">
                <a:solidFill>
                  <a:srgbClr val="FFFF00"/>
                </a:solidFill>
              </a:rPr>
              <a:t>= PIO</a:t>
            </a:r>
            <a:r>
              <a:rPr lang="pt-BR" altLang="pt-BR" b="0" baseline="-25000" dirty="0">
                <a:solidFill>
                  <a:srgbClr val="FFFF00"/>
                </a:solidFill>
              </a:rPr>
              <a:t>2</a:t>
            </a:r>
            <a:r>
              <a:rPr lang="pt-BR" altLang="pt-BR" b="0" dirty="0">
                <a:solidFill>
                  <a:srgbClr val="FFFF00"/>
                </a:solidFill>
              </a:rPr>
              <a:t> – </a:t>
            </a:r>
            <a:r>
              <a:rPr lang="pt-BR" altLang="pt-BR" b="0" u="sng" dirty="0">
                <a:solidFill>
                  <a:srgbClr val="FFFF00"/>
                </a:solidFill>
              </a:rPr>
              <a:t>P</a:t>
            </a:r>
            <a:r>
              <a:rPr lang="pt-BR" altLang="pt-BR" b="0" u="sng" baseline="-25000" dirty="0">
                <a:solidFill>
                  <a:srgbClr val="FFFF00"/>
                </a:solidFill>
              </a:rPr>
              <a:t>A</a:t>
            </a:r>
            <a:r>
              <a:rPr lang="pt-BR" altLang="pt-BR" b="0" u="sng" dirty="0">
                <a:solidFill>
                  <a:srgbClr val="FFFF00"/>
                </a:solidFill>
              </a:rPr>
              <a:t>CO</a:t>
            </a:r>
            <a:r>
              <a:rPr lang="pt-BR" altLang="pt-BR" b="0" u="sng" baseline="-25000" dirty="0">
                <a:solidFill>
                  <a:srgbClr val="FFFF00"/>
                </a:solidFill>
              </a:rPr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b="0" dirty="0"/>
              <a:t>                              </a:t>
            </a:r>
            <a:r>
              <a:rPr lang="pt-BR" altLang="pt-BR" b="0" dirty="0">
                <a:solidFill>
                  <a:srgbClr val="CC3300"/>
                </a:solidFill>
                <a:highlight>
                  <a:srgbClr val="FFFF00"/>
                </a:highlight>
              </a:rPr>
              <a:t>R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b="0" dirty="0">
              <a:solidFill>
                <a:srgbClr val="CC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b="0" dirty="0"/>
              <a:t> </a:t>
            </a:r>
            <a:r>
              <a:rPr lang="pt-BR" altLang="pt-BR" b="0" dirty="0">
                <a:solidFill>
                  <a:srgbClr val="CC3300"/>
                </a:solidFill>
                <a:highlight>
                  <a:srgbClr val="FFFF00"/>
                </a:highlight>
              </a:rPr>
              <a:t>R</a:t>
            </a:r>
            <a:r>
              <a:rPr lang="pt-BR" altLang="pt-BR" b="0" dirty="0">
                <a:solidFill>
                  <a:srgbClr val="CC3300"/>
                </a:solidFill>
              </a:rPr>
              <a:t> </a:t>
            </a:r>
            <a:r>
              <a:rPr lang="pt-BR" altLang="pt-BR" b="0" dirty="0"/>
              <a:t>=   </a:t>
            </a:r>
            <a:r>
              <a:rPr lang="pt-BR" altLang="pt-BR" b="0" u="sng" dirty="0">
                <a:solidFill>
                  <a:srgbClr val="FFFF00"/>
                </a:solidFill>
              </a:rPr>
              <a:t>Produção CO</a:t>
            </a:r>
            <a:r>
              <a:rPr lang="pt-BR" altLang="pt-BR" b="0" u="sng" baseline="-25000" dirty="0">
                <a:solidFill>
                  <a:srgbClr val="FFFF00"/>
                </a:solidFill>
              </a:rPr>
              <a:t>2</a:t>
            </a:r>
            <a:r>
              <a:rPr lang="pt-BR" altLang="pt-BR" b="0" dirty="0">
                <a:solidFill>
                  <a:srgbClr val="FFFF00"/>
                </a:solidFill>
              </a:rPr>
              <a:t> =  </a:t>
            </a:r>
            <a:r>
              <a:rPr lang="pt-BR" altLang="pt-BR" b="0" u="sng" dirty="0">
                <a:solidFill>
                  <a:srgbClr val="FFFF00"/>
                </a:solidFill>
              </a:rPr>
              <a:t>200 ml/min</a:t>
            </a:r>
            <a:r>
              <a:rPr lang="pt-BR" altLang="pt-BR" b="0" dirty="0">
                <a:solidFill>
                  <a:srgbClr val="FFFF00"/>
                </a:solidFill>
              </a:rPr>
              <a:t> = 0,8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b="0" dirty="0">
                <a:solidFill>
                  <a:srgbClr val="FFFF00"/>
                </a:solidFill>
              </a:rPr>
              <a:t>         Consumo de O</a:t>
            </a:r>
            <a:r>
              <a:rPr lang="pt-BR" altLang="pt-BR" b="0" baseline="-25000" dirty="0">
                <a:solidFill>
                  <a:srgbClr val="FFFF00"/>
                </a:solidFill>
              </a:rPr>
              <a:t>2  </a:t>
            </a:r>
            <a:r>
              <a:rPr lang="pt-BR" altLang="pt-BR" b="0" dirty="0">
                <a:solidFill>
                  <a:srgbClr val="FFFF00"/>
                </a:solidFill>
              </a:rPr>
              <a:t>   250 ml/min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b="0" dirty="0"/>
              <a:t> </a:t>
            </a:r>
            <a:r>
              <a:rPr lang="pt-BR" altLang="pt-BR" b="0" dirty="0">
                <a:solidFill>
                  <a:srgbClr val="FFFF00"/>
                </a:solidFill>
              </a:rPr>
              <a:t>P</a:t>
            </a:r>
            <a:r>
              <a:rPr lang="pt-BR" altLang="pt-BR" b="0" baseline="-25000" dirty="0">
                <a:solidFill>
                  <a:srgbClr val="FFFF00"/>
                </a:solidFill>
              </a:rPr>
              <a:t>A</a:t>
            </a:r>
            <a:r>
              <a:rPr lang="pt-BR" altLang="pt-BR" b="0" dirty="0">
                <a:solidFill>
                  <a:srgbClr val="FFFF00"/>
                </a:solidFill>
              </a:rPr>
              <a:t>O</a:t>
            </a:r>
            <a:r>
              <a:rPr lang="pt-BR" altLang="pt-BR" b="0" baseline="-25000" dirty="0">
                <a:solidFill>
                  <a:srgbClr val="FFFF00"/>
                </a:solidFill>
              </a:rPr>
              <a:t>2</a:t>
            </a:r>
            <a:r>
              <a:rPr lang="pt-BR" altLang="pt-BR" b="0" dirty="0">
                <a:solidFill>
                  <a:srgbClr val="FFFF00"/>
                </a:solidFill>
              </a:rPr>
              <a:t> = 150 – </a:t>
            </a:r>
            <a:r>
              <a:rPr lang="pt-BR" altLang="pt-BR" b="0" u="sng" dirty="0">
                <a:solidFill>
                  <a:srgbClr val="FFFF00"/>
                </a:solidFill>
              </a:rPr>
              <a:t>40</a:t>
            </a:r>
            <a:r>
              <a:rPr lang="pt-BR" altLang="pt-BR" b="0" dirty="0">
                <a:solidFill>
                  <a:srgbClr val="FFFF00"/>
                </a:solidFill>
              </a:rPr>
              <a:t> = 100 mmHg</a:t>
            </a:r>
            <a:endParaRPr lang="pt-BR" altLang="pt-BR" b="0" u="sng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b="0" dirty="0">
                <a:solidFill>
                  <a:srgbClr val="FFFF00"/>
                </a:solidFill>
              </a:rPr>
              <a:t>                       0,8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b="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800" b="0" dirty="0">
                <a:solidFill>
                  <a:srgbClr val="CC3300"/>
                </a:solidFill>
                <a:highlight>
                  <a:srgbClr val="FFFF00"/>
                </a:highlight>
              </a:rPr>
              <a:t>R</a:t>
            </a:r>
            <a:r>
              <a:rPr lang="pt-BR" altLang="pt-BR" sz="1800" b="0" dirty="0">
                <a:highlight>
                  <a:srgbClr val="FFFF00"/>
                </a:highlight>
              </a:rPr>
              <a:t> </a:t>
            </a:r>
            <a:r>
              <a:rPr lang="pt-BR" altLang="pt-BR" sz="1800" b="0" dirty="0">
                <a:solidFill>
                  <a:srgbClr val="CC0000"/>
                </a:solidFill>
                <a:highlight>
                  <a:srgbClr val="FFFF00"/>
                </a:highlight>
              </a:rPr>
              <a:t>= taxa de troca respiratória</a:t>
            </a:r>
            <a:endParaRPr lang="en-US" altLang="pt-BR" sz="1800" b="0" dirty="0">
              <a:solidFill>
                <a:srgbClr val="CC0000"/>
              </a:solidFill>
              <a:highlight>
                <a:srgbClr val="FFFF00"/>
              </a:highlight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xmlns="" id="{5E71DA11-82D2-4D9B-8C37-CB496500B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1F8427FD-A81B-4B80-BE46-7CC0F56A1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223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49" x="6157913" y="1314450"/>
          <p14:tracePt t="1949" x="6157913" y="1339850"/>
          <p14:tracePt t="1966" x="6157913" y="1363663"/>
          <p14:tracePt t="1975" x="6157913" y="1376363"/>
          <p14:tracePt t="1979" x="6157913" y="1401763"/>
          <p14:tracePt t="1991" x="6157913" y="1414463"/>
          <p14:tracePt t="1995" x="6157913" y="1427163"/>
          <p14:tracePt t="2004" x="6157913" y="1450975"/>
          <p14:tracePt t="2015" x="6157913" y="1463675"/>
          <p14:tracePt t="2020" x="6157913" y="1476375"/>
          <p14:tracePt t="2031" x="6157913" y="1489075"/>
          <p14:tracePt t="2035" x="6169025" y="1501775"/>
          <p14:tracePt t="2045" x="6181725" y="1527175"/>
          <p14:tracePt t="2055" x="6194425" y="1576388"/>
          <p14:tracePt t="2061" x="6219825" y="1601788"/>
          <p14:tracePt t="2071" x="6245225" y="1639888"/>
          <p14:tracePt t="2074" x="6245225" y="1676400"/>
          <p14:tracePt t="2085" x="6281738" y="1727200"/>
          <p14:tracePt t="2094" x="6307138" y="1765300"/>
          <p14:tracePt t="2101" x="6319838" y="1801813"/>
          <p14:tracePt t="2110" x="6345238" y="1827213"/>
          <p14:tracePt t="2115" x="6345238" y="1839913"/>
          <p14:tracePt t="2125" x="6357938" y="1852613"/>
          <p14:tracePt t="2134" x="6370638" y="1852613"/>
          <p14:tracePt t="2207" x="6381750" y="1839913"/>
          <p14:tracePt t="2217" x="6394450" y="1752600"/>
          <p14:tracePt t="2221" x="6419850" y="1663700"/>
          <p14:tracePt t="2232" x="6432550" y="1589088"/>
          <p14:tracePt t="2237" x="6457950" y="1501775"/>
          <p14:tracePt t="2247" x="6470650" y="1401763"/>
          <p14:tracePt t="2257" x="6470650" y="1339850"/>
          <p14:tracePt t="2260" x="6470650" y="1250950"/>
          <p14:tracePt t="2273" x="6470650" y="1214438"/>
          <p14:tracePt t="2277" x="6470650" y="1189038"/>
          <p14:tracePt t="2287" x="6470650" y="1163638"/>
          <p14:tracePt t="2303" x="6470650" y="1150938"/>
          <p14:tracePt t="2786" x="6470650" y="1163638"/>
          <p14:tracePt t="2796" x="6470650" y="1214438"/>
          <p14:tracePt t="2800" x="6470650" y="1263650"/>
          <p14:tracePt t="2811" x="6470650" y="1314450"/>
          <p14:tracePt t="2820" x="6470650" y="1363663"/>
          <p14:tracePt t="2827" x="6470650" y="1401763"/>
          <p14:tracePt t="2836" x="6470650" y="1427163"/>
          <p14:tracePt t="2842" x="6470650" y="1450975"/>
          <p14:tracePt t="2852" x="6470650" y="1463675"/>
          <p14:tracePt t="2867" x="6470650" y="1476375"/>
          <p14:tracePt t="2893" x="6457950" y="1476375"/>
          <p14:tracePt t="2903" x="6457950" y="1489075"/>
          <p14:tracePt t="2917" x="6445250" y="1489075"/>
          <p14:tracePt t="2923" x="6445250" y="1501775"/>
          <p14:tracePt t="2947" x="6432550" y="1527175"/>
          <p14:tracePt t="2963" x="6432550" y="1539875"/>
          <p14:tracePt t="2982" x="6432550" y="1552575"/>
          <p14:tracePt t="2999" x="6419850" y="1552575"/>
          <p14:tracePt t="6645" x="6419850" y="1563688"/>
          <p14:tracePt t="7573" x="6457950" y="1563688"/>
          <p14:tracePt t="7584" x="6470650" y="1576388"/>
          <p14:tracePt t="7589" x="6494463" y="1576388"/>
          <p14:tracePt t="7599" x="6507163" y="1576388"/>
          <p14:tracePt t="7604" x="6532563" y="1576388"/>
          <p14:tracePt t="7613" x="6545263" y="1576388"/>
          <p14:tracePt t="7623" x="6557963" y="1576388"/>
          <p14:tracePt t="7629" x="6570663" y="1576388"/>
          <p14:tracePt t="7643" x="6583363" y="1589088"/>
          <p14:tracePt t="7663" x="6594475" y="1589088"/>
          <p14:tracePt t="7679" x="6607175" y="1589088"/>
          <p14:tracePt t="7695" x="6619875" y="1589088"/>
          <p14:tracePt t="7709" x="6632575" y="1589088"/>
          <p14:tracePt t="7725" x="6645275" y="1589088"/>
          <p14:tracePt t="7745" x="6657975" y="1589088"/>
          <p14:tracePt t="7749" x="6670675" y="1589088"/>
          <p14:tracePt t="7765" x="6683375" y="1589088"/>
          <p14:tracePt t="7785" x="6696075" y="1601788"/>
          <p14:tracePt t="7802" x="6707188" y="1601788"/>
          <p14:tracePt t="7805" x="6719888" y="1601788"/>
          <p14:tracePt t="7814" x="6732588" y="1614488"/>
          <p14:tracePt t="7831" x="6745288" y="1614488"/>
          <p14:tracePt t="7845" x="6757988" y="1614488"/>
          <p14:tracePt t="7865" x="6770688" y="1614488"/>
          <p14:tracePt t="7905" x="6783388" y="1614488"/>
          <p14:tracePt t="7911" x="6796088" y="1614488"/>
          <p14:tracePt t="7927" x="6819900" y="1576388"/>
          <p14:tracePt t="7937" x="6845300" y="1552575"/>
          <p14:tracePt t="7957" x="6858000" y="1514475"/>
          <p14:tracePt t="7962" x="6858000" y="1489075"/>
          <p14:tracePt t="7967" x="6870700" y="1476375"/>
          <p14:tracePt t="7978" x="6870700" y="1463675"/>
          <p14:tracePt t="7989" x="6883400" y="1450975"/>
          <p14:tracePt t="7991" x="6883400" y="1439863"/>
          <p14:tracePt t="8001" x="6883400" y="1427163"/>
          <p14:tracePt t="8008" x="6883400" y="1414463"/>
          <p14:tracePt t="8027" x="6883400" y="1401763"/>
          <p14:tracePt t="8067" x="6870700" y="1401763"/>
          <p14:tracePt t="8146" x="6858000" y="1401763"/>
          <p14:tracePt t="8153" x="6858000" y="1427163"/>
          <p14:tracePt t="8169" x="6858000" y="1439863"/>
          <p14:tracePt t="8178" x="6858000" y="1463675"/>
          <p14:tracePt t="8188" x="6858000" y="1476375"/>
          <p14:tracePt t="8192" x="6858000" y="1501775"/>
          <p14:tracePt t="8203" x="6858000" y="1527175"/>
          <p14:tracePt t="8209" x="6858000" y="1563688"/>
          <p14:tracePt t="8219" x="6858000" y="1601788"/>
          <p14:tracePt t="8228" x="6858000" y="1614488"/>
          <p14:tracePt t="8233" x="6858000" y="1652588"/>
          <p14:tracePt t="8243" x="6858000" y="1663700"/>
          <p14:tracePt t="8248" x="6858000" y="1676400"/>
          <p14:tracePt t="8258" x="6858000" y="1689100"/>
          <p14:tracePt t="8268" x="6858000" y="1701800"/>
          <p14:tracePt t="8274" x="6858000" y="1714500"/>
          <p14:tracePt t="8288" x="6870700" y="1714500"/>
          <p14:tracePt t="8299" x="6883400" y="1714500"/>
          <p14:tracePt t="8309" x="6896100" y="1714500"/>
          <p14:tracePt t="8329" x="6908800" y="1714500"/>
          <p14:tracePt t="8349" x="6919913" y="1714500"/>
          <p14:tracePt t="8355" x="6932613" y="1714500"/>
          <p14:tracePt t="8381" x="6945313" y="1714500"/>
          <p14:tracePt t="8391" x="6945313" y="1701800"/>
          <p14:tracePt t="8405" x="6958013" y="1689100"/>
          <p14:tracePt t="8422" x="6958013" y="1676400"/>
          <p14:tracePt t="8597" x="6958013" y="1689100"/>
          <p14:tracePt t="8607" x="6958013" y="1701800"/>
          <p14:tracePt t="8623" x="6958013" y="1714500"/>
          <p14:tracePt t="9711" x="6945313" y="1714500"/>
          <p14:tracePt t="9719" x="6932613" y="1714500"/>
          <p14:tracePt t="9737" x="6919913" y="1714500"/>
          <p14:tracePt t="9749" x="6908800" y="1714500"/>
          <p14:tracePt t="9757" x="6896100" y="1714500"/>
          <p14:tracePt t="9768" x="6883400" y="1714500"/>
          <p14:tracePt t="9783" x="6870700" y="1714500"/>
          <p14:tracePt t="9797" x="6858000" y="1714500"/>
          <p14:tracePt t="9806" x="6845300" y="1714500"/>
          <p14:tracePt t="9817" x="6832600" y="1714500"/>
          <p14:tracePt t="9822" x="6819900" y="1714500"/>
          <p14:tracePt t="9834" x="6807200" y="1701800"/>
          <p14:tracePt t="9836" x="6770688" y="1689100"/>
          <p14:tracePt t="9847" x="6745288" y="1676400"/>
          <p14:tracePt t="9856" x="6719888" y="1676400"/>
          <p14:tracePt t="9863" x="6683375" y="1663700"/>
          <p14:tracePt t="9872" x="6657975" y="1652588"/>
          <p14:tracePt t="9878" x="6632575" y="1639888"/>
          <p14:tracePt t="9889" x="6594475" y="1614488"/>
          <p14:tracePt t="9900" x="6570663" y="1601788"/>
          <p14:tracePt t="9902" x="6545263" y="1601788"/>
          <p14:tracePt t="9913" x="6519863" y="1589088"/>
          <p14:tracePt t="9919" x="6494463" y="1576388"/>
          <p14:tracePt t="9929" x="6457950" y="1576388"/>
          <p14:tracePt t="9939" x="6419850" y="1563688"/>
          <p14:tracePt t="9954" x="6370638" y="1563688"/>
          <p14:tracePt t="9958" x="6319838" y="1563688"/>
          <p14:tracePt t="9969" x="6294438" y="1563688"/>
          <p14:tracePt t="9979" x="6269038" y="1552575"/>
          <p14:tracePt t="9985" x="6245225" y="1552575"/>
          <p14:tracePt t="9995" x="6232525" y="1552575"/>
          <p14:tracePt t="10000" x="6207125" y="1539875"/>
          <p14:tracePt t="10009" x="6181725" y="1539875"/>
          <p14:tracePt t="10019" x="6145213" y="1527175"/>
          <p14:tracePt t="10025" x="6107113" y="1527175"/>
          <p14:tracePt t="10035" x="6069013" y="1527175"/>
          <p14:tracePt t="10039" x="6032500" y="1527175"/>
          <p14:tracePt t="10051" x="6007100" y="1514475"/>
          <p14:tracePt t="10059" x="5981700" y="1514475"/>
          <p14:tracePt t="10065" x="5945188" y="1501775"/>
          <p14:tracePt t="10075" x="5919788" y="1501775"/>
          <p14:tracePt t="10079" x="5894388" y="1489075"/>
          <p14:tracePt t="10089" x="5856288" y="1489075"/>
          <p14:tracePt t="10101" x="5832475" y="1489075"/>
          <p14:tracePt t="10105" x="5807075" y="1489075"/>
          <p14:tracePt t="10115" x="5781675" y="1489075"/>
          <p14:tracePt t="10130" x="5756275" y="1489075"/>
          <p14:tracePt t="10141" x="5743575" y="1489075"/>
          <p14:tracePt t="10145" x="5732463" y="1489075"/>
          <p14:tracePt t="10155" x="5719763" y="1489075"/>
          <p14:tracePt t="10161" x="5707063" y="1489075"/>
          <p14:tracePt t="10171" x="5694363" y="1489075"/>
          <p14:tracePt t="10181" x="5668963" y="1476375"/>
          <p14:tracePt t="10185" x="5630863" y="1450975"/>
          <p14:tracePt t="10194" x="5594350" y="1450975"/>
          <p14:tracePt t="10201" x="5518150" y="1414463"/>
          <p14:tracePt t="10210" x="5430838" y="1376363"/>
          <p14:tracePt t="10220" x="5318125" y="1327150"/>
          <p14:tracePt t="10224" x="5194300" y="1289050"/>
          <p14:tracePt t="10236" x="5081588" y="1238250"/>
          <p14:tracePt t="10240" x="4981575" y="1214438"/>
          <p14:tracePt t="10250" x="4879975" y="1189038"/>
          <p14:tracePt t="10260" x="4743450" y="1150938"/>
          <p14:tracePt t="10267" x="4643438" y="1114425"/>
          <p14:tracePt t="10276" x="4530725" y="1101725"/>
          <p14:tracePt t="10280" x="4454525" y="1089025"/>
          <p14:tracePt t="10290" x="4379913" y="1089025"/>
          <p14:tracePt t="10300" x="4292600" y="1089025"/>
          <p14:tracePt t="10306" x="4241800" y="1089025"/>
          <p14:tracePt t="10316" x="4179888" y="1089025"/>
          <p14:tracePt t="10320" x="4117975" y="1089025"/>
          <p14:tracePt t="10330" x="4067175" y="1089025"/>
          <p14:tracePt t="10342" x="4017963" y="1101725"/>
          <p14:tracePt t="10347" x="3979863" y="1114425"/>
          <p14:tracePt t="10357" x="3905250" y="1125538"/>
          <p14:tracePt t="10363" x="3854450" y="1138238"/>
          <p14:tracePt t="10372" x="3816350" y="1138238"/>
          <p14:tracePt t="10383" x="3767138" y="1138238"/>
          <p14:tracePt t="10387" x="3729038" y="1138238"/>
          <p14:tracePt t="10396" x="3716338" y="1138238"/>
          <p14:tracePt t="10413" x="3703638" y="1138238"/>
          <p14:tracePt t="10834" x="3692525" y="1138238"/>
          <p14:tracePt t="10848" x="3679825" y="1138238"/>
          <p14:tracePt t="10857" x="3667125" y="1138238"/>
          <p14:tracePt t="10863" x="3654425" y="1138238"/>
          <p14:tracePt t="10887" x="3641725" y="1138238"/>
          <p14:tracePt t="10939" x="3629025" y="1138238"/>
          <p14:tracePt t="10963" x="3616325" y="1138238"/>
          <p14:tracePt t="10969" x="3603625" y="1125538"/>
          <p14:tracePt t="10980" x="3590925" y="1125538"/>
          <p14:tracePt t="10985" x="3579813" y="1125538"/>
          <p14:tracePt t="10993" x="3554413" y="1125538"/>
          <p14:tracePt t="11003" x="3541713" y="1114425"/>
          <p14:tracePt t="11009" x="3529013" y="1101725"/>
          <p14:tracePt t="11019" x="3516313" y="1101725"/>
          <p14:tracePt t="11023" x="3503613" y="1101725"/>
          <p14:tracePt t="11035" x="3490913" y="1089025"/>
          <p14:tracePt t="11045" x="3479800" y="1076325"/>
          <p14:tracePt t="11049" x="3467100" y="1076325"/>
          <p14:tracePt t="11059" x="3441700" y="1076325"/>
          <p14:tracePt t="11067" x="3429000" y="1063625"/>
          <p14:tracePt t="11085" x="3416300" y="1063625"/>
          <p14:tracePt t="11346" x="3429000" y="1063625"/>
          <p14:tracePt t="11356" x="3467100" y="1063625"/>
          <p14:tracePt t="11367" x="3516313" y="1063625"/>
          <p14:tracePt t="11370" x="3590925" y="1063625"/>
          <p14:tracePt t="11382" x="3654425" y="1063625"/>
          <p14:tracePt t="11386" x="3754438" y="1076325"/>
          <p14:tracePt t="11398" x="3854450" y="1076325"/>
          <p14:tracePt t="11406" x="3929063" y="1076325"/>
          <p14:tracePt t="11414" x="3992563" y="1076325"/>
          <p14:tracePt t="11423" x="4041775" y="1076325"/>
          <p14:tracePt t="11426" x="4079875" y="1076325"/>
          <p14:tracePt t="11436" x="4117975" y="1076325"/>
          <p14:tracePt t="11446" x="4141788" y="1076325"/>
          <p14:tracePt t="11463" x="4154488" y="1076325"/>
          <p14:tracePt t="11486" x="4167188" y="1076325"/>
          <p14:tracePt t="11493" x="4179888" y="1076325"/>
          <p14:tracePt t="11503" x="4192588" y="1076325"/>
          <p14:tracePt t="11508" x="4217988" y="1076325"/>
          <p14:tracePt t="11518" x="4241800" y="1076325"/>
          <p14:tracePt t="11530" x="4267200" y="1076325"/>
          <p14:tracePt t="11533" x="4305300" y="1076325"/>
          <p14:tracePt t="11543" x="4341813" y="1076325"/>
          <p14:tracePt t="11548" x="4379913" y="1076325"/>
          <p14:tracePt t="11559" x="4418013" y="1076325"/>
          <p14:tracePt t="11568" x="4454525" y="1076325"/>
          <p14:tracePt t="11573" x="4479925" y="1076325"/>
          <p14:tracePt t="11582" x="4492625" y="1076325"/>
          <p14:tracePt t="11588" x="4505325" y="1076325"/>
          <p14:tracePt t="11599" x="4518025" y="1076325"/>
          <p14:tracePt t="11614" x="4530725" y="1076325"/>
          <p14:tracePt t="11629" x="4543425" y="1076325"/>
          <p14:tracePt t="11639" x="4567238" y="1076325"/>
          <p14:tracePt t="11650" x="4579938" y="1076325"/>
          <p14:tracePt t="11655" x="4605338" y="1076325"/>
          <p14:tracePt t="11667" x="4643438" y="1063625"/>
          <p14:tracePt t="11669" x="4667250" y="1063625"/>
          <p14:tracePt t="11681" x="4730750" y="1063625"/>
          <p14:tracePt t="11689" x="4792663" y="1050925"/>
          <p14:tracePt t="11695" x="4918075" y="1050925"/>
          <p14:tracePt t="11705" x="4992688" y="1050925"/>
          <p14:tracePt t="11709" x="5092700" y="1050925"/>
          <p14:tracePt t="11719" x="5194300" y="1050925"/>
          <p14:tracePt t="11731" x="5294313" y="1038225"/>
          <p14:tracePt t="11735" x="5381625" y="1025525"/>
          <p14:tracePt t="11745" x="5468938" y="1025525"/>
          <p14:tracePt t="11751" x="5543550" y="1025525"/>
          <p14:tracePt t="11760" x="5607050" y="1025525"/>
          <p14:tracePt t="11770" x="5643563" y="1025525"/>
          <p14:tracePt t="11775" x="5668963" y="1025525"/>
          <p14:tracePt t="11785" x="5681663" y="1025525"/>
          <p14:tracePt t="11791" x="5694363" y="1025525"/>
          <p14:tracePt t="11867" x="5707063" y="1025525"/>
          <p14:tracePt t="11881" x="5719763" y="1025525"/>
          <p14:tracePt t="11897" x="5732463" y="1025525"/>
          <p14:tracePt t="11907" x="5743575" y="1025525"/>
          <p14:tracePt t="11911" x="5768975" y="1025525"/>
          <p14:tracePt t="11921" x="5794375" y="1025525"/>
          <p14:tracePt t="11932" x="5819775" y="1025525"/>
          <p14:tracePt t="11937" x="5843588" y="1025525"/>
          <p14:tracePt t="11949" x="5868988" y="1025525"/>
          <p14:tracePt t="11953" x="5894388" y="1025525"/>
          <p14:tracePt t="11964" x="5919788" y="1025525"/>
          <p14:tracePt t="11973" x="5956300" y="1025525"/>
          <p14:tracePt t="11977" x="6007100" y="1038225"/>
          <p14:tracePt t="11987" x="6045200" y="1050925"/>
          <p14:tracePt t="11992" x="6081713" y="1050925"/>
          <p14:tracePt t="12003" x="6145213" y="1063625"/>
          <p14:tracePt t="12014" x="6181725" y="1076325"/>
          <p14:tracePt t="12018" x="6232525" y="1076325"/>
          <p14:tracePt t="12027" x="6281738" y="1089025"/>
          <p14:tracePt t="12032" x="6332538" y="1101725"/>
          <p14:tracePt t="12043" x="6370638" y="1114425"/>
          <p14:tracePt t="12053" x="6407150" y="1114425"/>
          <p14:tracePt t="12056" x="6445250" y="1114425"/>
          <p14:tracePt t="12069" x="6470650" y="1114425"/>
          <p14:tracePt t="12073" x="6494463" y="1114425"/>
          <p14:tracePt t="12082" x="6507163" y="1125538"/>
          <p14:tracePt t="12093" x="6519863" y="1125538"/>
          <p14:tracePt t="12109" x="6532563" y="1125538"/>
          <p14:tracePt t="12123" x="6545263" y="1125538"/>
          <p14:tracePt t="12133" x="6557963" y="1125538"/>
          <p14:tracePt t="12149" x="6570663" y="1125538"/>
          <p14:tracePt t="12179" x="6583363" y="1125538"/>
          <p14:tracePt t="12196" x="6583363" y="1114425"/>
          <p14:tracePt t="12205" x="6594475" y="1101725"/>
          <p14:tracePt t="12216" x="6594475" y="1089025"/>
          <p14:tracePt t="12219" x="6607175" y="1076325"/>
          <p14:tracePt t="12230" x="6607175" y="1063625"/>
          <p14:tracePt t="12235" x="6607175" y="1050925"/>
          <p14:tracePt t="12246" x="6607175" y="1025525"/>
          <p14:tracePt t="12254" x="6619875" y="1025525"/>
          <p14:tracePt t="12258" x="6619875" y="1014413"/>
          <p14:tracePt t="12269" x="6619875" y="1001713"/>
          <p14:tracePt t="12274" x="6619875" y="989013"/>
          <p14:tracePt t="12284" x="6619875" y="976313"/>
          <p14:tracePt t="12295" x="6619875" y="963613"/>
          <p14:tracePt t="12299" x="6619875" y="950913"/>
          <p14:tracePt t="12313" x="6619875" y="938213"/>
          <p14:tracePt t="12317" x="6619875" y="925513"/>
          <p14:tracePt t="12330" x="6607175" y="912813"/>
          <p14:tracePt t="12350" x="6594475" y="901700"/>
          <p14:tracePt t="12366" x="6583363" y="876300"/>
          <p14:tracePt t="12396" x="6583363" y="863600"/>
          <p14:tracePt t="12406" x="6570663" y="863600"/>
          <p14:tracePt t="12433" x="6545263" y="863600"/>
          <p14:tracePt t="12436" x="6532563" y="863600"/>
          <p14:tracePt t="12446" x="6507163" y="863600"/>
          <p14:tracePt t="12452" x="6457950" y="863600"/>
          <p14:tracePt t="12462" x="6394450" y="863600"/>
          <p14:tracePt t="12473" x="6319838" y="863600"/>
          <p14:tracePt t="12483" x="6269038" y="863600"/>
          <p14:tracePt t="12487" x="6181725" y="863600"/>
          <p14:tracePt t="12492" x="6107113" y="863600"/>
          <p14:tracePt t="12502" x="6056313" y="863600"/>
          <p14:tracePt t="12512" x="6032500" y="876300"/>
          <p14:tracePt t="12517" x="6019800" y="876300"/>
          <p14:tracePt t="12527" x="6007100" y="876300"/>
          <p14:tracePt t="12533" x="5994400" y="889000"/>
          <p14:tracePt t="12583" x="5994400" y="901700"/>
          <p14:tracePt t="12593" x="5994400" y="912813"/>
          <p14:tracePt t="12599" x="5981700" y="938213"/>
          <p14:tracePt t="12609" x="5981700" y="950913"/>
          <p14:tracePt t="12614" x="5969000" y="963613"/>
          <p14:tracePt t="12625" x="5956300" y="989013"/>
          <p14:tracePt t="12639" x="5956300" y="1014413"/>
          <p14:tracePt t="12651" x="5945188" y="1014413"/>
          <p14:tracePt t="12655" x="5945188" y="1025525"/>
          <p14:tracePt t="12671" x="5945188" y="1038225"/>
          <p14:tracePt t="12734" x="5969000" y="1050925"/>
          <p14:tracePt t="12745" x="6007100" y="1050925"/>
          <p14:tracePt t="12750" x="6069013" y="1063625"/>
          <p14:tracePt t="12761" x="6169025" y="1076325"/>
          <p14:tracePt t="12771" x="6307138" y="1076325"/>
          <p14:tracePt t="12778" x="6457950" y="1076325"/>
          <p14:tracePt t="12787" x="6619875" y="1076325"/>
          <p14:tracePt t="12791" x="6770688" y="1050925"/>
          <p14:tracePt t="12801" x="6908800" y="1038225"/>
          <p14:tracePt t="12814" x="6996113" y="1001713"/>
          <p14:tracePt t="12818" x="7070725" y="976313"/>
          <p14:tracePt t="12827" x="7096125" y="950913"/>
          <p14:tracePt t="12830" x="7108825" y="938213"/>
          <p14:tracePt t="12841" x="7108825" y="912813"/>
          <p14:tracePt t="13059" x="7108825" y="925513"/>
          <p14:tracePt t="13074" x="7108825" y="938213"/>
          <p14:tracePt t="13094" x="7096125" y="938213"/>
          <p14:tracePt t="14254" x="7083425" y="938213"/>
          <p14:tracePt t="14259" x="7083425" y="950913"/>
          <p14:tracePt t="14305" x="7070725" y="950913"/>
          <p14:tracePt t="14309" x="7058025" y="963613"/>
          <p14:tracePt t="14319" x="7045325" y="976313"/>
          <p14:tracePt t="14326" x="7008813" y="989013"/>
          <p14:tracePt t="14335" x="6945313" y="1001713"/>
          <p14:tracePt t="14339" x="6858000" y="1025525"/>
          <p14:tracePt t="14348" x="6719888" y="1076325"/>
          <p14:tracePt t="14359" x="6583363" y="1114425"/>
          <p14:tracePt t="14364" x="6419850" y="1150938"/>
          <p14:tracePt t="14375" x="6245225" y="1189038"/>
          <p14:tracePt t="14380" x="6056313" y="1238250"/>
          <p14:tracePt t="14391" x="5894388" y="1301750"/>
          <p14:tracePt t="14401" x="5743575" y="1327150"/>
          <p14:tracePt t="14404" x="5619750" y="1363663"/>
          <p14:tracePt t="14414" x="5518150" y="1389063"/>
          <p14:tracePt t="14421" x="5456238" y="1401763"/>
          <p14:tracePt t="14431" x="5418138" y="1401763"/>
          <p14:tracePt t="14442" x="5381625" y="1414463"/>
          <p14:tracePt t="14444" x="5343525" y="1427163"/>
          <p14:tracePt t="14455" x="5318125" y="1427163"/>
          <p14:tracePt t="14462" x="5294313" y="1427163"/>
          <p14:tracePt t="14471" x="5230813" y="1439863"/>
          <p14:tracePt t="14481" x="5143500" y="1439863"/>
          <p14:tracePt t="14485" x="5043488" y="1439863"/>
          <p14:tracePt t="14496" x="4905375" y="1450975"/>
          <p14:tracePt t="14500" x="4779963" y="1463675"/>
          <p14:tracePt t="14510" x="4630738" y="1476375"/>
          <p14:tracePt t="14520" x="4479925" y="1476375"/>
          <p14:tracePt t="14526" x="4330700" y="1476375"/>
          <p14:tracePt t="14536" x="4179888" y="1476375"/>
          <p14:tracePt t="14541" x="4092575" y="1476375"/>
          <p14:tracePt t="14550" x="4029075" y="1476375"/>
          <p14:tracePt t="14560" x="3992563" y="1476375"/>
          <p14:tracePt t="14566" x="3967163" y="1476375"/>
          <p14:tracePt t="14580" x="3954463" y="1476375"/>
          <p14:tracePt t="14606" x="3941763" y="1476375"/>
          <p14:tracePt t="14623" x="3916363" y="1476375"/>
          <p14:tracePt t="14633" x="3892550" y="1489075"/>
          <p14:tracePt t="14642" x="3841750" y="1501775"/>
          <p14:tracePt t="14647" x="3792538" y="1527175"/>
          <p14:tracePt t="14656" x="3716338" y="1552575"/>
          <p14:tracePt t="14663" x="3654425" y="1589088"/>
          <p14:tracePt t="14672" x="3554413" y="1627188"/>
          <p14:tracePt t="14682" x="3490913" y="1663700"/>
          <p14:tracePt t="14687" x="3429000" y="1701800"/>
          <p14:tracePt t="14699" x="3390900" y="1714500"/>
          <p14:tracePt t="14703" x="3354388" y="1727200"/>
          <p14:tracePt t="14713" x="3341688" y="1739900"/>
          <p14:tracePt t="14724" x="3328988" y="1739900"/>
          <p14:tracePt t="14742" x="3316288" y="1739900"/>
          <p14:tracePt t="14753" x="3316288" y="1752600"/>
          <p14:tracePt t="14768" x="3303588" y="1752600"/>
          <p14:tracePt t="14779" x="3290888" y="1752600"/>
          <p14:tracePt t="14783" x="3267075" y="1765300"/>
          <p14:tracePt t="14792" x="3228975" y="1765300"/>
          <p14:tracePt t="14803" x="3190875" y="1765300"/>
          <p14:tracePt t="14808" x="3128963" y="1776413"/>
          <p14:tracePt t="14819" x="3078163" y="1789113"/>
          <p14:tracePt t="14823" x="3003550" y="1814513"/>
          <p14:tracePt t="14833" x="2952750" y="1852613"/>
          <p14:tracePt t="14845" x="2890838" y="1865313"/>
          <p14:tracePt t="14848" x="2840038" y="1865313"/>
          <p14:tracePt t="14859" x="2816225" y="1876425"/>
          <p14:tracePt t="14865" x="2790825" y="1889125"/>
          <p14:tracePt t="14875" x="2740025" y="1901825"/>
          <p14:tracePt t="14884" x="2703513" y="1927225"/>
          <p14:tracePt t="14888" x="2690813" y="1939925"/>
          <p14:tracePt t="14899" x="2665413" y="1939925"/>
          <p14:tracePt t="14908" x="2652713" y="1952625"/>
          <p14:tracePt t="14925" x="2627313" y="1965325"/>
          <p14:tracePt t="14928" x="2616200" y="1965325"/>
          <p14:tracePt t="14938" x="2603500" y="1965325"/>
          <p14:tracePt t="14945" x="2590800" y="1978025"/>
          <p14:tracePt t="14954" x="2565400" y="1989138"/>
          <p14:tracePt t="14964" x="2552700" y="1989138"/>
          <p14:tracePt t="14971" x="2527300" y="1989138"/>
          <p14:tracePt t="14981" x="2490788" y="1989138"/>
          <p14:tracePt t="14985" x="2452688" y="2001838"/>
          <p14:tracePt t="14996" x="2414588" y="2027238"/>
          <p14:tracePt t="15005" x="2378075" y="2039938"/>
          <p14:tracePt t="15011" x="2314575" y="2065338"/>
          <p14:tracePt t="15022" x="2278063" y="2089150"/>
          <p14:tracePt t="15026" x="2239963" y="2101850"/>
          <p14:tracePt t="15035" x="2178050" y="2139950"/>
          <p14:tracePt t="15059" x="2152650" y="2139950"/>
          <p14:tracePt t="15062" x="2152650" y="2152650"/>
          <p14:tracePt t="15066" x="2139950" y="2152650"/>
          <p14:tracePt t="15309" x="2139950" y="2139950"/>
          <p14:tracePt t="15319" x="2139950" y="2127250"/>
          <p14:tracePt t="15328" x="2139950" y="2101850"/>
          <p14:tracePt t="15332" x="2152650" y="2089150"/>
          <p14:tracePt t="15342" x="2152650" y="2065338"/>
          <p14:tracePt t="15349" x="2152650" y="2052638"/>
          <p14:tracePt t="15358" x="2152650" y="2039938"/>
          <p14:tracePt t="15369" x="2152650" y="2014538"/>
          <p14:tracePt t="15551" x="2152650" y="2027238"/>
          <p14:tracePt t="15560" x="2139950" y="2039938"/>
          <p14:tracePt t="15570" x="2139950" y="2052638"/>
          <p14:tracePt t="15611" x="2139950" y="2065338"/>
          <p14:tracePt t="15656" x="2139950" y="2078038"/>
          <p14:tracePt t="15670" x="2139950" y="2089150"/>
          <p14:tracePt t="15681" x="2139950" y="2101850"/>
          <p14:tracePt t="15691" x="2139950" y="2114550"/>
          <p14:tracePt t="15708" x="2139950" y="2139950"/>
          <p14:tracePt t="15711" x="2139950" y="2152650"/>
          <p14:tracePt t="15722" x="2139950" y="2165350"/>
          <p14:tracePt t="15732" x="2139950" y="2178050"/>
          <p14:tracePt t="15738" x="2139950" y="2190750"/>
          <p14:tracePt t="15751" x="2139950" y="2214563"/>
          <p14:tracePt t="15778" x="2139950" y="2227263"/>
          <p14:tracePt t="16327" x="2127250" y="2227263"/>
          <p14:tracePt t="17189" x="2139950" y="2227263"/>
          <p14:tracePt t="17325" x="2152650" y="2239963"/>
          <p14:tracePt t="17340" x="2165350" y="2252663"/>
          <p14:tracePt t="17344" x="2165350" y="2265363"/>
          <p14:tracePt t="17351" x="2165350" y="2278063"/>
          <p14:tracePt t="17360" x="2165350" y="2303463"/>
          <p14:tracePt t="17364" x="2178050" y="2303463"/>
          <p14:tracePt t="17377" x="2178050" y="2314575"/>
          <p14:tracePt t="17391" x="2178050" y="2327275"/>
          <p14:tracePt t="17407" x="2178050" y="2339975"/>
          <p14:tracePt t="17427" x="2190750" y="2339975"/>
          <p14:tracePt t="17442" x="2190750" y="2352675"/>
          <p14:tracePt t="17481" x="2201863" y="2352675"/>
          <p14:tracePt t="17487" x="2214563" y="2365375"/>
          <p14:tracePt t="17522" x="2227263" y="2378075"/>
          <p14:tracePt t="17527" x="2239963" y="2378075"/>
          <p14:tracePt t="17537" x="2252663" y="2390775"/>
          <p14:tracePt t="17547" x="2265363" y="2403475"/>
          <p14:tracePt t="17562" x="2278063" y="2403475"/>
          <p14:tracePt t="17567" x="2290763" y="2403475"/>
          <p14:tracePt t="17577" x="2303463" y="2403475"/>
          <p14:tracePt t="17588" x="2314575" y="2403475"/>
          <p14:tracePt t="17592" x="2327275" y="2403475"/>
          <p14:tracePt t="17604" x="2352675" y="2403475"/>
          <p14:tracePt t="17620" x="2365375" y="2390775"/>
          <p14:tracePt t="17643" x="2378075" y="2378075"/>
          <p14:tracePt t="17669" x="2390775" y="2378075"/>
          <p14:tracePt t="17683" x="2390775" y="2365375"/>
          <p14:tracePt t="17688" x="2403475" y="2365375"/>
          <p14:tracePt t="17712" x="2414588" y="2352675"/>
          <p14:tracePt t="17724" x="2427288" y="2339975"/>
          <p14:tracePt t="17728" x="2439988" y="2327275"/>
          <p14:tracePt t="17738" x="2465388" y="2314575"/>
          <p14:tracePt t="17754" x="2490788" y="2303463"/>
          <p14:tracePt t="17769" x="2503488" y="2290763"/>
          <p14:tracePt t="17778" x="2516188" y="2290763"/>
          <p14:tracePt t="17789" x="2527300" y="2290763"/>
          <p14:tracePt t="17804" x="2540000" y="2290763"/>
          <p14:tracePt t="17808" x="2552700" y="2290763"/>
          <p14:tracePt t="17819" x="2565400" y="2290763"/>
          <p14:tracePt t="17828" x="2578100" y="2290763"/>
          <p14:tracePt t="17835" x="2578100" y="2278063"/>
          <p14:tracePt t="17844" x="2590800" y="2278063"/>
          <p14:tracePt t="17852" x="2603500" y="2278063"/>
          <p14:tracePt t="17860" x="2616200" y="2278063"/>
          <p14:tracePt t="17870" x="2652713" y="2278063"/>
          <p14:tracePt t="17874" x="2678113" y="2265363"/>
          <p14:tracePt t="17885" x="2703513" y="2265363"/>
          <p14:tracePt t="17890" x="2728913" y="2252663"/>
          <p14:tracePt t="17901" x="2740025" y="2239963"/>
          <p14:tracePt t="17911" x="2778125" y="2239963"/>
          <p14:tracePt t="17914" x="2790825" y="2239963"/>
          <p14:tracePt t="17924" x="2803525" y="2239963"/>
          <p14:tracePt t="17931" x="2828925" y="2239963"/>
          <p14:tracePt t="17952" x="2840038" y="2239963"/>
          <p14:tracePt t="17970" x="2852738" y="2239963"/>
          <p14:tracePt t="17991" x="2865438" y="2239963"/>
          <p14:tracePt t="18006" x="2878138" y="2239963"/>
          <p14:tracePt t="18011" x="2890838" y="2239963"/>
          <p14:tracePt t="18020" x="2903538" y="2239963"/>
          <p14:tracePt t="18036" x="2916238" y="2239963"/>
          <p14:tracePt t="18052" x="2928938" y="2239963"/>
          <p14:tracePt t="18060" x="2941638" y="2239963"/>
          <p14:tracePt t="18089" x="2952750" y="2239963"/>
          <p14:tracePt t="18174" x="2965450" y="2239963"/>
          <p14:tracePt t="18184" x="2965450" y="2227263"/>
          <p14:tracePt t="18193" x="2978150" y="2227263"/>
          <p14:tracePt t="18199" x="2990850" y="2214563"/>
          <p14:tracePt t="18213" x="3003550" y="2214563"/>
          <p14:tracePt t="18223" x="3016250" y="2214563"/>
          <p14:tracePt t="18235" x="3028950" y="2201863"/>
          <p14:tracePt t="18249" x="3054350" y="2201863"/>
          <p14:tracePt t="18265" x="3065463" y="2190750"/>
          <p14:tracePt t="18279" x="3078163" y="2190750"/>
          <p14:tracePt t="18295" x="3090863" y="2190750"/>
          <p14:tracePt t="18305" x="3103563" y="2178050"/>
          <p14:tracePt t="18320" x="3116263" y="2165350"/>
          <p14:tracePt t="18336" x="3128963" y="2152650"/>
          <p14:tracePt t="18357" x="3154363" y="2139950"/>
          <p14:tracePt t="18359" x="3165475" y="2127250"/>
          <p14:tracePt t="18370" x="3190875" y="2101850"/>
          <p14:tracePt t="18374" x="3190875" y="2078038"/>
          <p14:tracePt t="18385" x="3228975" y="2052638"/>
          <p14:tracePt t="18394" x="3241675" y="2027238"/>
          <p14:tracePt t="18398" x="3267075" y="2001838"/>
          <p14:tracePt t="18409" x="3267075" y="1989138"/>
          <p14:tracePt t="18414" x="3303588" y="1939925"/>
          <p14:tracePt t="18424" x="3303588" y="1927225"/>
          <p14:tracePt t="18435" x="3316288" y="1914525"/>
          <p14:tracePt t="18441" x="3328988" y="1901825"/>
          <p14:tracePt t="18571" x="3316288" y="1901825"/>
          <p14:tracePt t="18611" x="3316288" y="1939925"/>
          <p14:tracePt t="18620" x="3316288" y="1978025"/>
          <p14:tracePt t="18627" x="3316288" y="2001838"/>
          <p14:tracePt t="18636" x="3316288" y="2027238"/>
          <p14:tracePt t="18640" x="3316288" y="2039938"/>
          <p14:tracePt t="18652" x="3316288" y="2052638"/>
          <p14:tracePt t="18657" x="3316288" y="2078038"/>
          <p14:tracePt t="18667" x="3316288" y="2101850"/>
          <p14:tracePt t="18676" x="3303588" y="2114550"/>
          <p14:tracePt t="18684" x="3303588" y="2139950"/>
          <p14:tracePt t="18692" x="3290888" y="2165350"/>
          <p14:tracePt t="18696" x="3290888" y="2178050"/>
          <p14:tracePt t="18706" x="3290888" y="2214563"/>
          <p14:tracePt t="18717" x="3290888" y="2227263"/>
          <p14:tracePt t="18723" x="3290888" y="2252663"/>
          <p14:tracePt t="18733" x="3290888" y="2265363"/>
          <p14:tracePt t="18737" x="3278188" y="2278063"/>
          <p14:tracePt t="18747" x="3278188" y="2303463"/>
          <p14:tracePt t="18756" x="3278188" y="2314575"/>
          <p14:tracePt t="18763" x="3278188" y="2339975"/>
          <p14:tracePt t="18772" x="3278188" y="2352675"/>
          <p14:tracePt t="18779" x="3278188" y="2365375"/>
          <p14:tracePt t="18884" x="3278188" y="2339975"/>
          <p14:tracePt t="18894" x="3278188" y="2303463"/>
          <p14:tracePt t="18898" x="3290888" y="2239963"/>
          <p14:tracePt t="18908" x="3290888" y="2178050"/>
          <p14:tracePt t="18918" x="3316288" y="2127250"/>
          <p14:tracePt t="18924" x="3316288" y="2089150"/>
          <p14:tracePt t="18934" x="3316288" y="2078038"/>
          <p14:tracePt t="18952" x="3316288" y="2052638"/>
          <p14:tracePt t="19055" x="3316288" y="2065338"/>
          <p14:tracePt t="19062" x="3316288" y="2078038"/>
          <p14:tracePt t="19071" x="3316288" y="2101850"/>
          <p14:tracePt t="19081" x="3303588" y="2127250"/>
          <p14:tracePt t="19087" x="3303588" y="2139950"/>
          <p14:tracePt t="19095" x="3303588" y="2165350"/>
          <p14:tracePt t="19102" x="3303588" y="2178050"/>
          <p14:tracePt t="19111" x="3303588" y="2201863"/>
          <p14:tracePt t="19122" x="3303588" y="2214563"/>
          <p14:tracePt t="19127" x="3303588" y="2227263"/>
          <p14:tracePt t="19137" x="3303588" y="2239963"/>
          <p14:tracePt t="19141" x="3303588" y="2252663"/>
          <p14:tracePt t="19153" x="3303588" y="2265363"/>
          <p14:tracePt t="19232" x="3303588" y="2252663"/>
          <p14:tracePt t="19247" x="3303588" y="2239963"/>
          <p14:tracePt t="19257" x="3303588" y="2214563"/>
          <p14:tracePt t="19264" x="3303588" y="2178050"/>
          <p14:tracePt t="19273" x="3303588" y="2139950"/>
          <p14:tracePt t="19284" x="3303588" y="2078038"/>
          <p14:tracePt t="19286" x="3303588" y="2039938"/>
          <p14:tracePt t="19297" x="3290888" y="2001838"/>
          <p14:tracePt t="19302" x="3290888" y="1989138"/>
          <p14:tracePt t="19343" x="3278188" y="1989138"/>
          <p14:tracePt t="19393" x="3278188" y="2014538"/>
          <p14:tracePt t="19403" x="3278188" y="2039938"/>
          <p14:tracePt t="19409" x="3278188" y="2078038"/>
          <p14:tracePt t="19419" x="3278188" y="2101850"/>
          <p14:tracePt t="19423" x="3278188" y="2114550"/>
          <p14:tracePt t="19434" x="3278188" y="2139950"/>
          <p14:tracePt t="19445" x="3278188" y="2152650"/>
          <p14:tracePt t="19948" x="3278188" y="2139950"/>
          <p14:tracePt t="20119" x="3267075" y="2127250"/>
          <p14:tracePt t="20377" x="3267075" y="2114550"/>
          <p14:tracePt t="20414" x="3267075" y="2101850"/>
          <p14:tracePt t="20428" x="3267075" y="2089150"/>
          <p14:tracePt t="20522" x="3278188" y="2089150"/>
          <p14:tracePt t="21078" x="3290888" y="2089150"/>
          <p14:tracePt t="21155" x="3303588" y="2089150"/>
          <p14:tracePt t="21179" x="3316288" y="2089150"/>
          <p14:tracePt t="21195" x="3328988" y="2089150"/>
          <p14:tracePt t="21224" x="3341688" y="2089150"/>
          <p14:tracePt t="21249" x="3354388" y="2089150"/>
          <p14:tracePt t="21315" x="3367088" y="2089150"/>
          <p14:tracePt t="21341" x="3378200" y="2089150"/>
          <p14:tracePt t="21345" x="3390900" y="2089150"/>
          <p14:tracePt t="21355" x="3403600" y="2089150"/>
          <p14:tracePt t="21371" x="3416300" y="2089150"/>
          <p14:tracePt t="21381" x="3429000" y="2089150"/>
          <p14:tracePt t="21385" x="3441700" y="2089150"/>
          <p14:tracePt t="21401" x="3454400" y="2089150"/>
          <p14:tracePt t="21411" x="3467100" y="2089150"/>
          <p14:tracePt t="21421" x="3479800" y="2089150"/>
          <p14:tracePt t="21427" x="3490913" y="2101850"/>
          <p14:tracePt t="21437" x="3503613" y="2101850"/>
          <p14:tracePt t="21450" x="3516313" y="2101850"/>
          <p14:tracePt t="21461" x="3529013" y="2101850"/>
          <p14:tracePt t="21466" x="3541713" y="2101850"/>
          <p14:tracePt t="21491" x="3541713" y="2114550"/>
          <p14:tracePt t="21583" x="3554413" y="2114550"/>
          <p14:tracePt t="21593" x="3554413" y="2127250"/>
          <p14:tracePt t="21655" x="3567113" y="2127250"/>
          <p14:tracePt t="21664" x="3579813" y="2139950"/>
          <p14:tracePt t="21749" x="3590925" y="2139950"/>
          <p14:tracePt t="21759" x="3590925" y="2152650"/>
          <p14:tracePt t="21775" x="3603625" y="2165350"/>
          <p14:tracePt t="21785" x="3616325" y="2165350"/>
          <p14:tracePt t="21789" x="3616325" y="2178050"/>
          <p14:tracePt t="21799" x="3629025" y="2178050"/>
          <p14:tracePt t="21805" x="3654425" y="2178050"/>
          <p14:tracePt t="21815" x="3667125" y="2190750"/>
          <p14:tracePt t="21825" x="3679825" y="2190750"/>
          <p14:tracePt t="21830" x="3703638" y="2190750"/>
          <p14:tracePt t="21838" x="3716338" y="2201863"/>
          <p14:tracePt t="21846" x="3729038" y="2214563"/>
          <p14:tracePt t="21855" x="3754438" y="2214563"/>
          <p14:tracePt t="21866" x="3767138" y="2214563"/>
          <p14:tracePt t="21868" x="3779838" y="2227263"/>
          <p14:tracePt t="21881" x="3792538" y="2227263"/>
          <p14:tracePt t="21884" x="3803650" y="2227263"/>
          <p14:tracePt t="21896" x="3816350" y="2227263"/>
          <p14:tracePt t="21904" x="3829050" y="2227263"/>
          <p14:tracePt t="21911" x="3854450" y="2227263"/>
          <p14:tracePt t="21921" x="3879850" y="2227263"/>
          <p14:tracePt t="21924" x="3916363" y="2214563"/>
          <p14:tracePt t="21934" x="3954463" y="2214563"/>
          <p14:tracePt t="21945" x="4017963" y="2201863"/>
          <p14:tracePt t="21965" x="4205288" y="2165350"/>
          <p14:tracePt t="21978" x="4254500" y="2152650"/>
          <p14:tracePt t="21984" x="4305300" y="2127250"/>
          <p14:tracePt t="21991" x="4354513" y="2114550"/>
          <p14:tracePt t="22000" x="4367213" y="2114550"/>
          <p14:tracePt t="22006" x="4379913" y="2114550"/>
          <p14:tracePt t="22016" x="4379913" y="2101850"/>
          <p14:tracePt t="22026" x="4392613" y="2101850"/>
          <p14:tracePt t="22040" x="4405313" y="2089150"/>
          <p14:tracePt t="22066" x="4418013" y="2089150"/>
          <p14:tracePt t="22070" x="4430713" y="2089150"/>
          <p14:tracePt t="22086" x="4443413" y="2078038"/>
          <p14:tracePt t="22096" x="4454525" y="2078038"/>
          <p14:tracePt t="22106" x="4467225" y="2078038"/>
          <p14:tracePt t="22110" x="4492625" y="2065338"/>
          <p14:tracePt t="22123" x="4518025" y="2052638"/>
          <p14:tracePt t="22128" x="4543425" y="2039938"/>
          <p14:tracePt t="22137" x="4567238" y="2027238"/>
          <p14:tracePt t="22148" x="4592638" y="2014538"/>
          <p14:tracePt t="22153" x="4605338" y="2001838"/>
          <p14:tracePt t="22166" x="4618038" y="1989138"/>
          <p14:tracePt t="22168" x="4630738" y="1989138"/>
          <p14:tracePt t="22178" x="4643438" y="1978025"/>
          <p14:tracePt t="22189" x="4656138" y="1965325"/>
          <p14:tracePt t="22202" x="4656138" y="1952625"/>
          <p14:tracePt t="22207" x="4667250" y="1952625"/>
          <p14:tracePt t="22216" x="4679950" y="1952625"/>
          <p14:tracePt t="22229" x="4679950" y="1927225"/>
          <p14:tracePt t="22232" x="4692650" y="1914525"/>
          <p14:tracePt t="22248" x="4705350" y="1901825"/>
          <p14:tracePt t="22259" x="4705350" y="1889125"/>
          <p14:tracePt t="22269" x="4718050" y="1865313"/>
          <p14:tracePt t="22283" x="4718050" y="1852613"/>
          <p14:tracePt t="22299" x="4718050" y="1839913"/>
          <p14:tracePt t="22313" x="4718050" y="1827213"/>
          <p14:tracePt t="22323" x="4718050" y="1814513"/>
          <p14:tracePt t="22445" x="4692650" y="1814513"/>
          <p14:tracePt t="22449" x="4679950" y="1814513"/>
          <p14:tracePt t="22461" x="4656138" y="1814513"/>
          <p14:tracePt t="22471" x="4618038" y="1814513"/>
          <p14:tracePt t="22475" x="4592638" y="1814513"/>
          <p14:tracePt t="22485" x="4554538" y="1827213"/>
          <p14:tracePt t="22491" x="4518025" y="1852613"/>
          <p14:tracePt t="22501" x="4479925" y="1865313"/>
          <p14:tracePt t="22512" x="4430713" y="1889125"/>
          <p14:tracePt t="22514" x="4379913" y="1914525"/>
          <p14:tracePt t="22524" x="4330700" y="1952625"/>
          <p14:tracePt t="22531" x="4292600" y="1978025"/>
          <p14:tracePt t="22540" x="4267200" y="2001838"/>
          <p14:tracePt t="22550" x="4254500" y="2027238"/>
          <p14:tracePt t="22554" x="4217988" y="2039938"/>
          <p14:tracePt t="22564" x="4217988" y="2065338"/>
          <p14:tracePt t="22570" x="4205288" y="2078038"/>
          <p14:tracePt t="22580" x="4192588" y="2078038"/>
          <p14:tracePt t="22591" x="4192588" y="2101850"/>
          <p14:tracePt t="22611" x="4192588" y="2114550"/>
          <p14:tracePt t="22636" x="4205288" y="2127250"/>
          <p14:tracePt t="22647" x="4205288" y="2139950"/>
          <p14:tracePt t="22662" x="4217988" y="2152650"/>
          <p14:tracePt t="22671" x="4230688" y="2165350"/>
          <p14:tracePt t="22678" x="4254500" y="2190750"/>
          <p14:tracePt t="22689" x="4267200" y="2201863"/>
          <p14:tracePt t="22695" x="4292600" y="2227263"/>
          <p14:tracePt t="22703" x="4305300" y="2252663"/>
          <p14:tracePt t="22716" x="4330700" y="2278063"/>
          <p14:tracePt t="22716" x="4379913" y="2303463"/>
          <p14:tracePt t="22727" x="4405313" y="2314575"/>
          <p14:tracePt t="22732" x="4454525" y="2339975"/>
          <p14:tracePt t="22743" x="4518025" y="2365375"/>
          <p14:tracePt t="22752" x="4567238" y="2378075"/>
          <p14:tracePt t="22757" x="4643438" y="2390775"/>
          <p14:tracePt t="22766" x="4705350" y="2414588"/>
          <p14:tracePt t="22773" x="4792663" y="2427288"/>
          <p14:tracePt t="22783" x="4868863" y="2427288"/>
          <p14:tracePt t="22793" x="4918075" y="2427288"/>
          <p14:tracePt t="22797" x="4968875" y="2427288"/>
          <p14:tracePt t="22810" x="5005388" y="2427288"/>
          <p14:tracePt t="22813" x="5030788" y="2427288"/>
          <p14:tracePt t="22823" x="5056188" y="2427288"/>
          <p14:tracePt t="22835" x="5068888" y="2427288"/>
          <p14:tracePt t="22839" x="5081588" y="2414588"/>
          <p14:tracePt t="22849" x="5092700" y="2414588"/>
          <p14:tracePt t="22853" x="5092700" y="2403475"/>
          <p14:tracePt t="22864" x="5105400" y="2403475"/>
          <p14:tracePt t="22873" x="5105400" y="2378075"/>
          <p14:tracePt t="22889" x="5105400" y="2352675"/>
          <p14:tracePt t="22896" x="5105400" y="2339975"/>
          <p14:tracePt t="22903" x="5105400" y="2327275"/>
          <p14:tracePt t="22914" x="5118100" y="2314575"/>
          <p14:tracePt t="22919" x="5118100" y="2290763"/>
          <p14:tracePt t="22928" x="5118100" y="2278063"/>
          <p14:tracePt t="22934" x="5118100" y="2265363"/>
          <p14:tracePt t="22944" x="5118100" y="2252663"/>
          <p14:tracePt t="22961" x="5118100" y="2214563"/>
          <p14:tracePt t="22969" x="5118100" y="2201863"/>
          <p14:tracePt t="22974" x="5118100" y="2190750"/>
          <p14:tracePt t="22984" x="5118100" y="2178050"/>
          <p14:tracePt t="22994" x="5118100" y="2165350"/>
          <p14:tracePt t="22998" x="5105400" y="2139950"/>
          <p14:tracePt t="23009" x="5092700" y="2127250"/>
          <p14:tracePt t="23014" x="5092700" y="2114550"/>
          <p14:tracePt t="23024" x="5092700" y="2078038"/>
          <p14:tracePt t="23034" x="5081588" y="2065338"/>
          <p14:tracePt t="23040" x="5068888" y="2052638"/>
          <p14:tracePt t="23051" x="5056188" y="2014538"/>
          <p14:tracePt t="23054" x="5043488" y="2014538"/>
          <p14:tracePt t="23074" x="5018088" y="2001838"/>
          <p14:tracePt t="23094" x="5005388" y="2001838"/>
          <p14:tracePt t="23114" x="4992688" y="2001838"/>
          <p14:tracePt t="23134" x="4968875" y="2001838"/>
          <p14:tracePt t="23146" x="4943475" y="2001838"/>
          <p14:tracePt t="23157" x="4918075" y="2001838"/>
          <p14:tracePt t="23161" x="4879975" y="2001838"/>
          <p14:tracePt t="23170" x="4830763" y="2001838"/>
          <p14:tracePt t="23176" x="4792663" y="2014538"/>
          <p14:tracePt t="23186" x="4756150" y="2039938"/>
          <p14:tracePt t="23196" x="4705350" y="2052638"/>
          <p14:tracePt t="23200" x="4679950" y="2065338"/>
          <p14:tracePt t="23210" x="4656138" y="2089150"/>
          <p14:tracePt t="23217" x="4630738" y="2101850"/>
          <p14:tracePt t="23226" x="4592638" y="2127250"/>
          <p14:tracePt t="23236" x="4579938" y="2139950"/>
          <p14:tracePt t="23240" x="4567238" y="2152650"/>
          <p14:tracePt t="23250" x="4543425" y="2165350"/>
          <p14:tracePt t="23257" x="4530725" y="2178050"/>
          <p14:tracePt t="23267" x="4530725" y="2201863"/>
          <p14:tracePt t="23277" x="4518025" y="2214563"/>
          <p14:tracePt t="23282" x="4518025" y="2227263"/>
          <p14:tracePt t="23294" x="4518025" y="2239963"/>
          <p14:tracePt t="23296" x="4518025" y="2252663"/>
          <p14:tracePt t="23307" x="4518025" y="2265363"/>
          <p14:tracePt t="23332" x="4518025" y="2278063"/>
          <p14:tracePt t="23357" x="4518025" y="2290763"/>
          <p14:tracePt t="23363" x="4518025" y="2303463"/>
          <p14:tracePt t="23379" x="4518025" y="2314575"/>
          <p14:tracePt t="23389" x="4530725" y="2327275"/>
          <p14:tracePt t="23399" x="4530725" y="2339975"/>
          <p14:tracePt t="23403" x="4554538" y="2339975"/>
          <p14:tracePt t="23413" x="4554538" y="2352675"/>
          <p14:tracePt t="23419" x="4579938" y="2352675"/>
          <p14:tracePt t="23429" x="4579938" y="2365375"/>
          <p14:tracePt t="23439" x="4592638" y="2378075"/>
          <p14:tracePt t="23444" x="4605338" y="2378075"/>
          <p14:tracePt t="23454" x="4618038" y="2378075"/>
          <p14:tracePt t="23459" x="4630738" y="2378075"/>
          <p14:tracePt t="23479" x="4643438" y="2378075"/>
          <p14:tracePt t="23493" x="4656138" y="2378075"/>
          <p14:tracePt t="23499" x="4667250" y="2365375"/>
          <p14:tracePt t="23509" x="4692650" y="2365375"/>
          <p14:tracePt t="23518" x="4705350" y="2352675"/>
          <p14:tracePt t="23526" x="4718050" y="2327275"/>
          <p14:tracePt t="23534" x="4743450" y="2303463"/>
          <p14:tracePt t="23538" x="4756150" y="2278063"/>
          <p14:tracePt t="23548" x="4779963" y="2252663"/>
          <p14:tracePt t="23559" x="4792663" y="2227263"/>
          <p14:tracePt t="23565" x="4792663" y="2201863"/>
          <p14:tracePt t="23577" x="4805363" y="2201863"/>
          <p14:tracePt t="23580" x="4805363" y="2178050"/>
          <p14:tracePt t="23589" x="4805363" y="2165350"/>
          <p14:tracePt t="23599" x="4805363" y="2152650"/>
          <p14:tracePt t="23605" x="4805363" y="2139950"/>
          <p14:tracePt t="23621" x="4805363" y="2127250"/>
          <p14:tracePt t="24023" x="4805363" y="2114550"/>
          <p14:tracePt t="24044" x="4805363" y="2101850"/>
          <p14:tracePt t="24063" x="4805363" y="2089150"/>
          <p14:tracePt t="24308" x="4805363" y="2078038"/>
          <p14:tracePt t="24328" x="4792663" y="2065338"/>
          <p14:tracePt t="24341" x="4768850" y="2065338"/>
          <p14:tracePt t="24347" x="4756150" y="2052638"/>
          <p14:tracePt t="24358" x="4743450" y="2027238"/>
          <p14:tracePt t="24368" x="4705350" y="2027238"/>
          <p14:tracePt t="24371" x="4667250" y="2014538"/>
          <p14:tracePt t="24381" x="4618038" y="2001838"/>
          <p14:tracePt t="24387" x="4543425" y="1978025"/>
          <p14:tracePt t="24398" x="4479925" y="1978025"/>
          <p14:tracePt t="24409" x="4430713" y="1978025"/>
          <p14:tracePt t="24412" x="4354513" y="1978025"/>
          <p14:tracePt t="24423" x="4279900" y="1978025"/>
          <p14:tracePt t="24428" x="4192588" y="1978025"/>
          <p14:tracePt t="24437" x="4105275" y="1978025"/>
          <p14:tracePt t="24447" x="4041775" y="1978025"/>
          <p14:tracePt t="24453" x="3979863" y="1978025"/>
          <p14:tracePt t="24463" x="3929063" y="1989138"/>
          <p14:tracePt t="24466" x="3879850" y="2001838"/>
          <p14:tracePt t="24476" x="3841750" y="2014538"/>
          <p14:tracePt t="24492" x="3841750" y="2027238"/>
          <p14:tracePt t="24503" x="3829050" y="2027238"/>
          <p14:tracePt t="24517" x="3829050" y="2039938"/>
          <p14:tracePt t="24532" x="3829050" y="2052638"/>
          <p14:tracePt t="24542" x="3829050" y="2065338"/>
          <p14:tracePt t="24558" x="3829050" y="2078038"/>
          <p14:tracePt t="24583" x="3829050" y="2089150"/>
          <p14:tracePt t="24613" x="3829050" y="2101850"/>
          <p14:tracePt t="24669" x="3829050" y="2114550"/>
          <p14:tracePt t="24695" x="3841750" y="2127250"/>
          <p14:tracePt t="24705" x="3854450" y="2127250"/>
          <p14:tracePt t="24721" x="3867150" y="2127250"/>
          <p14:tracePt t="24729" x="3867150" y="2139950"/>
          <p14:tracePt t="24735" x="3892550" y="2139950"/>
          <p14:tracePt t="24745" x="3892550" y="2152650"/>
          <p14:tracePt t="24750" x="3905250" y="2165350"/>
          <p14:tracePt t="24760" x="3916363" y="2165350"/>
          <p14:tracePt t="24785" x="3916363" y="2178050"/>
          <p14:tracePt t="25274" x="3929063" y="2178050"/>
          <p14:tracePt t="25299" x="3941763" y="2178050"/>
          <p14:tracePt t="25329" x="3954463" y="2190750"/>
          <p14:tracePt t="25351" x="3967163" y="2201863"/>
          <p14:tracePt t="25355" x="3967163" y="2214563"/>
          <p14:tracePt t="25365" x="3979863" y="2214563"/>
          <p14:tracePt t="25373" x="3992563" y="2227263"/>
          <p14:tracePt t="25380" x="4005263" y="2239963"/>
          <p14:tracePt t="25391" x="4029075" y="2265363"/>
          <p14:tracePt t="25395" x="4041775" y="2278063"/>
          <p14:tracePt t="25407" x="4067175" y="2290763"/>
          <p14:tracePt t="25411" x="4092575" y="2314575"/>
          <p14:tracePt t="25422" x="4105275" y="2339975"/>
          <p14:tracePt t="25430" x="4129088" y="2365375"/>
          <p14:tracePt t="25434" x="4141788" y="2390775"/>
          <p14:tracePt t="25445" x="4154488" y="2403475"/>
          <p14:tracePt t="25451" x="4192588" y="2427288"/>
          <p14:tracePt t="25460" x="4205288" y="2452688"/>
          <p14:tracePt t="25472" x="4217988" y="2465388"/>
          <p14:tracePt t="25479" x="4230688" y="2478088"/>
          <p14:tracePt t="25489" x="4241800" y="2490788"/>
          <p14:tracePt t="25492" x="4254500" y="2490788"/>
          <p14:tracePt t="25501" x="4254500" y="2503488"/>
          <p14:tracePt t="25566" x="4267200" y="2516188"/>
          <p14:tracePt t="25759" x="4267200" y="2503488"/>
          <p14:tracePt t="25769" x="4279900" y="2452688"/>
          <p14:tracePt t="25775" x="4292600" y="2439988"/>
          <p14:tracePt t="25783" x="4305300" y="2403475"/>
          <p14:tracePt t="25793" x="4330700" y="2378075"/>
          <p14:tracePt t="25798" x="4341813" y="2327275"/>
          <p14:tracePt t="25809" x="4354513" y="2314575"/>
          <p14:tracePt t="25815" x="4379913" y="2303463"/>
          <p14:tracePt t="25824" x="4379913" y="2290763"/>
          <p14:tracePt t="26010" x="4379913" y="2314575"/>
          <p14:tracePt t="26015" x="4379913" y="2365375"/>
          <p14:tracePt t="26024" x="4379913" y="2414588"/>
          <p14:tracePt t="26037" x="4379913" y="2439988"/>
          <p14:tracePt t="26041" x="4379913" y="2478088"/>
          <p14:tracePt t="26051" x="4379913" y="2516188"/>
          <p14:tracePt t="26056" x="4379913" y="2527300"/>
          <p14:tracePt t="26067" x="4379913" y="2552700"/>
          <p14:tracePt t="26077" x="4379913" y="2578100"/>
          <p14:tracePt t="26091" x="4379913" y="2590800"/>
          <p14:tracePt t="26107" x="4379913" y="2603500"/>
          <p14:tracePt t="26123" x="4379913" y="2616200"/>
          <p14:tracePt t="26308" x="4379913" y="2603500"/>
          <p14:tracePt t="26318" x="4379913" y="2565400"/>
          <p14:tracePt t="26322" x="4379913" y="2552700"/>
          <p14:tracePt t="26332" x="4392613" y="2540000"/>
          <p14:tracePt t="26338" x="4392613" y="2516188"/>
          <p14:tracePt t="26358" x="4405313" y="2516188"/>
          <p14:tracePt t="26455" x="4405313" y="2527300"/>
          <p14:tracePt t="26459" x="4405313" y="2540000"/>
          <p14:tracePt t="26470" x="4405313" y="2552700"/>
          <p14:tracePt t="26479" x="4405313" y="2565400"/>
          <p14:tracePt t="26485" x="4405313" y="2578100"/>
          <p14:tracePt t="26501" x="4405313" y="2590800"/>
          <p14:tracePt t="26511" x="4405313" y="2603500"/>
          <p14:tracePt t="26552" x="4405313" y="2616200"/>
          <p14:tracePt t="27453" x="4418013" y="2616200"/>
          <p14:tracePt t="27585" x="4430713" y="2616200"/>
          <p14:tracePt t="27745" x="4430713" y="2627313"/>
          <p14:tracePt t="27761" x="4430713" y="2652713"/>
          <p14:tracePt t="27777" x="4430713" y="2665413"/>
          <p14:tracePt t="27831" x="4443413" y="2665413"/>
          <p14:tracePt t="27947" x="4454525" y="2627313"/>
          <p14:tracePt t="27953" x="4467225" y="2603500"/>
          <p14:tracePt t="27967" x="4505325" y="2516188"/>
          <p14:tracePt t="27977" x="4518025" y="2490788"/>
          <p14:tracePt t="27987" x="4530725" y="2490788"/>
          <p14:tracePt t="27993" x="4530725" y="2478088"/>
          <p14:tracePt t="28084" x="4543425" y="2478088"/>
          <p14:tracePt t="28099" x="4543425" y="2490788"/>
          <p14:tracePt t="28219" x="4543425" y="2516188"/>
          <p14:tracePt t="28231" x="4543425" y="2527300"/>
          <p14:tracePt t="28236" x="4543425" y="2540000"/>
          <p14:tracePt t="28245" x="4543425" y="2565400"/>
          <p14:tracePt t="28252" x="4543425" y="2590800"/>
          <p14:tracePt t="28271" x="4543425" y="2616200"/>
          <p14:tracePt t="28275" x="4543425" y="2627313"/>
          <p14:tracePt t="28291" x="4543425" y="2640013"/>
          <p14:tracePt t="28301" x="4530725" y="2640013"/>
          <p14:tracePt t="28598" x="4530725" y="2616200"/>
          <p14:tracePt t="28609" x="4530725" y="2590800"/>
          <p14:tracePt t="28613" x="4530725" y="2565400"/>
          <p14:tracePt t="28720" x="4530725" y="2578100"/>
          <p14:tracePt t="28729" x="4530725" y="2590800"/>
          <p14:tracePt t="28881" x="4530725" y="2578100"/>
          <p14:tracePt t="28987" x="4530725" y="2603500"/>
          <p14:tracePt t="28997" x="4530725" y="2616200"/>
          <p14:tracePt t="29001" x="4530725" y="2627313"/>
          <p14:tracePt t="29107" x="4530725" y="2616200"/>
          <p14:tracePt t="29117" x="4530725" y="2578100"/>
          <p14:tracePt t="29134" x="4530725" y="2565400"/>
          <p14:tracePt t="29189" x="4530725" y="2578100"/>
          <p14:tracePt t="29199" x="4530725" y="2603500"/>
          <p14:tracePt t="29204" x="4530725" y="2627313"/>
          <p14:tracePt t="29214" x="4530725" y="2640013"/>
          <p14:tracePt t="29219" x="4530725" y="2665413"/>
          <p14:tracePt t="29229" x="4530725" y="2678113"/>
          <p14:tracePt t="29239" x="4530725" y="2690813"/>
          <p14:tracePt t="32880" x="4530725" y="2703513"/>
          <p14:tracePt t="32884" x="4518025" y="2740025"/>
          <p14:tracePt t="32894" x="4518025" y="2765425"/>
          <p14:tracePt t="32901" x="4492625" y="2803525"/>
          <p14:tracePt t="32910" x="4479925" y="2828925"/>
          <p14:tracePt t="32921" x="4479925" y="2840038"/>
          <p14:tracePt t="32924" x="4467225" y="2878138"/>
          <p14:tracePt t="32934" x="4467225" y="2903538"/>
          <p14:tracePt t="32945" x="4443413" y="2928938"/>
          <p14:tracePt t="32951" x="4443413" y="2965450"/>
          <p14:tracePt t="32961" x="4443413" y="3003550"/>
          <p14:tracePt t="32967" x="4418013" y="3054350"/>
          <p14:tracePt t="32978" x="4405313" y="3116263"/>
          <p14:tracePt t="32980" x="4379913" y="3190875"/>
          <p14:tracePt t="32994" x="4341813" y="3278188"/>
          <p14:tracePt t="33000" x="4305300" y="3390900"/>
          <p14:tracePt t="33006" x="4267200" y="3503613"/>
          <p14:tracePt t="33017" x="4192588" y="3616325"/>
          <p14:tracePt t="33020" x="4141788" y="3716338"/>
          <p14:tracePt t="33031" x="4105275" y="3841750"/>
          <p14:tracePt t="33041" x="4029075" y="3954463"/>
          <p14:tracePt t="33047" x="3992563" y="4054475"/>
          <p14:tracePt t="33056" x="3941763" y="4129088"/>
          <p14:tracePt t="33061" x="3892550" y="4241800"/>
          <p14:tracePt t="33073" x="3841750" y="4318000"/>
          <p14:tracePt t="33082" x="3816350" y="4367213"/>
          <p14:tracePt t="33087" x="3792538" y="4430713"/>
          <p14:tracePt t="33097" x="3767138" y="4467225"/>
          <p14:tracePt t="33103" x="3741738" y="4530725"/>
          <p14:tracePt t="33113" x="3716338" y="4567238"/>
          <p14:tracePt t="33123" x="3703638" y="4592638"/>
          <p14:tracePt t="33129" x="3667125" y="4667250"/>
          <p14:tracePt t="33139" x="3654425" y="4705350"/>
          <p14:tracePt t="33144" x="3616325" y="4730750"/>
          <p14:tracePt t="33153" x="3590925" y="4779963"/>
          <p14:tracePt t="33163" x="3579813" y="4818063"/>
          <p14:tracePt t="33167" x="3529013" y="4856163"/>
          <p14:tracePt t="33176" x="3479800" y="4930775"/>
          <p14:tracePt t="33183" x="3429000" y="4992688"/>
          <p14:tracePt t="33192" x="3378200" y="5068888"/>
          <p14:tracePt t="33203" x="3341688" y="5143500"/>
          <p14:tracePt t="33209" x="3290888" y="5218113"/>
          <p14:tracePt t="33219" x="3241675" y="5281613"/>
          <p14:tracePt t="33223" x="3203575" y="5330825"/>
          <p14:tracePt t="33233" x="3165475" y="5381625"/>
          <p14:tracePt t="33244" x="3141663" y="5456238"/>
          <p14:tracePt t="33248" x="3116263" y="5530850"/>
          <p14:tracePt t="33259" x="3065463" y="5594350"/>
          <p14:tracePt t="33262" x="3041650" y="5630863"/>
          <p14:tracePt t="33272" x="3003550" y="5656263"/>
          <p14:tracePt t="33283" x="2990850" y="5694363"/>
          <p14:tracePt t="33299" x="2978150" y="5707063"/>
          <p14:tracePt t="33304" x="2978150" y="5719763"/>
          <p14:tracePt t="33315" x="2978150" y="5732463"/>
          <p14:tracePt t="33325" x="2965450" y="5743575"/>
          <p14:tracePt t="33345" x="2965450" y="5756275"/>
          <p14:tracePt t="33354" x="2965450" y="5768975"/>
          <p14:tracePt t="33364" x="2952750" y="5768975"/>
          <p14:tracePt t="33369" x="2952750" y="5781675"/>
          <p14:tracePt t="33379" x="2952750" y="5807075"/>
          <p14:tracePt t="33384" x="2941638" y="5819775"/>
          <p14:tracePt t="33394" x="2928938" y="5832475"/>
          <p14:tracePt t="33405" x="2928938" y="5868988"/>
          <p14:tracePt t="33408" x="2916238" y="5894388"/>
          <p14:tracePt t="33425" x="2890838" y="5932488"/>
          <p14:tracePt t="33434" x="2890838" y="5945188"/>
          <p14:tracePt t="33444" x="2890838" y="5956300"/>
          <p14:tracePt t="33451" x="2878138" y="5969000"/>
          <p14:tracePt t="33461" x="2878138" y="5981700"/>
          <p14:tracePt t="33475" x="2865438" y="5994400"/>
          <p14:tracePt t="33491" x="2865438" y="6007100"/>
          <p14:tracePt t="33504" x="2865438" y="6019800"/>
          <p14:tracePt t="33558" x="2865438" y="6032500"/>
          <p14:tracePt t="33571" x="2865438" y="6045200"/>
          <p14:tracePt t="33581" x="2865438" y="6056313"/>
          <p14:tracePt t="33597" x="2865438" y="6069013"/>
          <p14:tracePt t="33610" x="2865438" y="6081713"/>
          <p14:tracePt t="33620" x="2878138" y="6094413"/>
          <p14:tracePt t="33626" x="2878138" y="6107113"/>
          <p14:tracePt t="33636" x="2878138" y="6119813"/>
          <p14:tracePt t="33662" x="2878138" y="6132513"/>
          <p14:tracePt t="33666" x="2890838" y="6132513"/>
          <p14:tracePt t="33703" x="2903538" y="6132513"/>
          <p14:tracePt t="33727" x="2903538" y="6145213"/>
          <p14:tracePt t="33743" x="2916238" y="6145213"/>
          <p14:tracePt t="33782" x="2916238" y="6157913"/>
          <p14:tracePt t="33822" x="2928938" y="6157913"/>
          <p14:tracePt t="33828" x="2941638" y="6157913"/>
          <p14:tracePt t="33838" x="2952750" y="6169025"/>
          <p14:tracePt t="33852" x="2965450" y="6181725"/>
          <p14:tracePt t="33863" x="2990850" y="6194425"/>
          <p14:tracePt t="33869" x="3003550" y="6194425"/>
          <p14:tracePt t="33879" x="3016250" y="6207125"/>
          <p14:tracePt t="33889" x="3028950" y="6219825"/>
          <p14:tracePt t="33894" x="3041650" y="6219825"/>
          <p14:tracePt t="33904" x="3054350" y="6232525"/>
          <p14:tracePt t="33912" x="3065463" y="6245225"/>
          <p14:tracePt t="33918" x="3090863" y="6269038"/>
          <p14:tracePt t="33929" x="3116263" y="6281738"/>
          <p14:tracePt t="33934" x="3141663" y="6307138"/>
          <p14:tracePt t="33944" x="3165475" y="6307138"/>
          <p14:tracePt t="33949" x="3178175" y="6319838"/>
          <p14:tracePt t="33976" x="3203575" y="6319838"/>
          <p14:tracePt t="33984" x="3203575" y="6332538"/>
          <p14:tracePt t="34015" x="3216275" y="6345238"/>
          <p14:tracePt t="34025" x="3228975" y="6345238"/>
          <p14:tracePt t="34035" x="3241675" y="6345238"/>
          <p14:tracePt t="34051" x="3254375" y="6345238"/>
          <p14:tracePt t="34055" x="3267075" y="6345238"/>
          <p14:tracePt t="34065" x="3278188" y="6345238"/>
          <p14:tracePt t="34071" x="3290888" y="6345238"/>
          <p14:tracePt t="34092" x="3303588" y="6357938"/>
          <p14:tracePt t="34105" x="3316288" y="6357938"/>
          <p14:tracePt t="34111" x="3328988" y="6357938"/>
          <p14:tracePt t="34121" x="3341688" y="6357938"/>
          <p14:tracePt t="34131" x="3367088" y="6357938"/>
          <p14:tracePt t="34137" x="3378200" y="6357938"/>
          <p14:tracePt t="34148" x="3403600" y="6357938"/>
          <p14:tracePt t="34150" x="3416300" y="6357938"/>
          <p14:tracePt t="34161" x="3441700" y="6357938"/>
          <p14:tracePt t="34187" x="3454400" y="6357938"/>
          <p14:tracePt t="34953" x="3467100" y="6307138"/>
          <p14:tracePt t="34959" x="3490913" y="6219825"/>
          <p14:tracePt t="34969" x="3516313" y="6132513"/>
          <p14:tracePt t="34973" x="3554413" y="6019800"/>
          <p14:tracePt t="34983" x="3590925" y="5881688"/>
          <p14:tracePt t="34993" x="3629025" y="5743575"/>
          <p14:tracePt t="34999" x="3679825" y="5594350"/>
          <p14:tracePt t="35008" x="3716338" y="5456238"/>
          <p14:tracePt t="35013" x="3754438" y="5330825"/>
          <p14:tracePt t="35024" x="3803650" y="5194300"/>
          <p14:tracePt t="35034" x="3854450" y="5056188"/>
          <p14:tracePt t="35039" x="3916363" y="4943475"/>
          <p14:tracePt t="35048" x="3967163" y="4805363"/>
          <p14:tracePt t="35055" x="4017963" y="4667250"/>
          <p14:tracePt t="35065" x="4054475" y="4518025"/>
          <p14:tracePt t="35074" x="4105275" y="4379913"/>
          <p14:tracePt t="35079" x="4154488" y="4230688"/>
          <p14:tracePt t="35089" x="4192588" y="4092575"/>
          <p14:tracePt t="35094" x="4241800" y="3929063"/>
          <p14:tracePt t="35106" x="4318000" y="3679825"/>
          <p14:tracePt t="35115" x="4367213" y="3554413"/>
          <p14:tracePt t="35119" x="4418013" y="3467100"/>
          <p14:tracePt t="35129" x="4454525" y="3354388"/>
          <p14:tracePt t="35135" x="4492625" y="3267075"/>
          <p14:tracePt t="35145" x="4530725" y="3178175"/>
          <p14:tracePt t="35156" x="4567238" y="3103563"/>
          <p14:tracePt t="35161" x="4592638" y="3016250"/>
          <p14:tracePt t="35172" x="4618038" y="2941638"/>
          <p14:tracePt t="35175" x="4656138" y="2878138"/>
          <p14:tracePt t="35185" x="4692650" y="2803525"/>
          <p14:tracePt t="35197" x="4718050" y="2740025"/>
          <p14:tracePt t="35203" x="4730750" y="2703513"/>
          <p14:tracePt t="35208" x="4743450" y="2665413"/>
          <p14:tracePt t="35217" x="4756150" y="2627313"/>
          <p14:tracePt t="35227" x="4768850" y="2590800"/>
          <p14:tracePt t="35234" x="4768850" y="2565400"/>
          <p14:tracePt t="35247" x="4779963" y="2527300"/>
          <p14:tracePt t="35259" x="4792663" y="2527300"/>
          <p14:tracePt t="35274" x="4792663" y="2516188"/>
          <p14:tracePt t="35353" x="4792663" y="2503488"/>
          <p14:tracePt t="36685" x="4779963" y="2503488"/>
          <p14:tracePt t="36701" x="4768850" y="2503488"/>
          <p14:tracePt t="36711" x="4768850" y="2516188"/>
          <p14:tracePt t="36714" x="4756150" y="2516188"/>
          <p14:tracePt t="36725" x="4743450" y="2516188"/>
          <p14:tracePt t="36736" x="4743450" y="2527300"/>
          <p14:tracePt t="36741" x="4730750" y="2527300"/>
          <p14:tracePt t="36754" x="4718050" y="2527300"/>
          <p14:tracePt t="36766" x="4718050" y="2540000"/>
          <p14:tracePt t="36780" x="4718050" y="2552700"/>
          <p14:tracePt t="36791" x="4705350" y="2552700"/>
          <p14:tracePt t="36816" x="4692650" y="2552700"/>
          <p14:tracePt t="36837" x="4692650" y="2565400"/>
          <p14:tracePt t="36847" x="4679950" y="2565400"/>
          <p14:tracePt t="36871" x="4667250" y="2578100"/>
          <p14:tracePt t="36897" x="4643438" y="2590800"/>
          <p14:tracePt t="36903" x="4643438" y="2603500"/>
          <p14:tracePt t="36912" x="4630738" y="2603500"/>
          <p14:tracePt t="36926" x="4630738" y="2616200"/>
          <p14:tracePt t="36938" x="4605338" y="2616200"/>
          <p14:tracePt t="36954" x="4592638" y="2627313"/>
          <p14:tracePt t="36972" x="4579938" y="2627313"/>
          <p14:tracePt t="36992" x="4579938" y="2640013"/>
          <p14:tracePt t="37022" x="4567238" y="2640013"/>
          <p14:tracePt t="37048" x="4554538" y="2640013"/>
          <p14:tracePt t="37058" x="4554538" y="2652713"/>
          <p14:tracePt t="37072" x="4543425" y="2665413"/>
          <p14:tracePt t="37088" x="4518025" y="2665413"/>
          <p14:tracePt t="37099" x="4518025" y="2690813"/>
          <p14:tracePt t="37103" x="4505325" y="2690813"/>
          <p14:tracePt t="37114" x="4492625" y="2703513"/>
          <p14:tracePt t="37119" x="4479925" y="2716213"/>
          <p14:tracePt t="37128" x="4479925" y="2728913"/>
          <p14:tracePt t="37144" x="4467225" y="2728913"/>
          <p14:tracePt t="37155" x="4454525" y="2740025"/>
          <p14:tracePt t="37169" x="4454525" y="2752725"/>
          <p14:tracePt t="37195" x="4443413" y="2752725"/>
          <p14:tracePt t="37225" x="4443413" y="2765425"/>
          <p14:tracePt t="37241" x="4430713" y="2765425"/>
          <p14:tracePt t="37261" x="4418013" y="2790825"/>
          <p14:tracePt t="37265" x="4405313" y="2803525"/>
          <p14:tracePt t="37275" x="4392613" y="2816225"/>
          <p14:tracePt t="37282" x="4367213" y="2840038"/>
          <p14:tracePt t="37291" x="4341813" y="2852738"/>
          <p14:tracePt t="37303" x="4341813" y="2865438"/>
          <p14:tracePt t="37305" x="4318000" y="2878138"/>
          <p14:tracePt t="37315" x="4318000" y="2890838"/>
          <p14:tracePt t="37321" x="4292600" y="2903538"/>
          <p14:tracePt t="37331" x="4279900" y="2928938"/>
          <p14:tracePt t="37342" x="4267200" y="2928938"/>
          <p14:tracePt t="37346" x="4254500" y="2952750"/>
          <p14:tracePt t="37357" x="4241800" y="2965450"/>
          <p14:tracePt t="37361" x="4217988" y="2990850"/>
          <p14:tracePt t="37372" x="4192588" y="3003550"/>
          <p14:tracePt t="37380" x="4179888" y="3016250"/>
          <p14:tracePt t="37387" x="4167188" y="3041650"/>
          <p14:tracePt t="37397" x="4154488" y="3054350"/>
          <p14:tracePt t="37403" x="4141788" y="3065463"/>
          <p14:tracePt t="37410" x="4129088" y="3078163"/>
          <p14:tracePt t="37421" x="4117975" y="3090863"/>
          <p14:tracePt t="37437" x="4105275" y="3090863"/>
          <p14:tracePt t="37441" x="4105275" y="3103563"/>
          <p14:tracePt t="37452" x="4092575" y="3103563"/>
          <p14:tracePt t="37468" x="4092575" y="3116263"/>
          <p14:tracePt t="37477" x="4067175" y="3116263"/>
          <p14:tracePt t="37483" x="4054475" y="3141663"/>
          <p14:tracePt t="37492" x="4041775" y="3154363"/>
          <p14:tracePt t="37503" x="4017963" y="3178175"/>
          <p14:tracePt t="37506" x="4005263" y="3190875"/>
          <p14:tracePt t="37519" x="3979863" y="3203575"/>
          <p14:tracePt t="37523" x="3967163" y="3216275"/>
          <p14:tracePt t="37534" x="3954463" y="3216275"/>
          <p14:tracePt t="37543" x="3954463" y="3228975"/>
          <p14:tracePt t="37547" x="3929063" y="3241675"/>
          <p14:tracePt t="37556" x="3929063" y="3254375"/>
          <p14:tracePt t="37563" x="3916363" y="3267075"/>
          <p14:tracePt t="37573" x="3916363" y="3278188"/>
          <p14:tracePt t="37584" x="3905250" y="3290888"/>
          <p14:tracePt t="37589" x="3892550" y="3290888"/>
          <p14:tracePt t="37599" x="3892550" y="3303588"/>
          <p14:tracePt t="37603" x="3892550" y="3316288"/>
          <p14:tracePt t="37639" x="3892550" y="3328988"/>
          <p14:tracePt t="37643" x="3879850" y="3328988"/>
          <p14:tracePt t="37709" x="3879850" y="3341688"/>
          <p14:tracePt t="37759" x="3867150" y="3341688"/>
          <p14:tracePt t="37775" x="3841750" y="3341688"/>
          <p14:tracePt t="37788" x="3816350" y="3341688"/>
          <p14:tracePt t="37798" x="3792538" y="3341688"/>
          <p14:tracePt t="37804" x="3754438" y="3328988"/>
          <p14:tracePt t="37815" x="3729038" y="3316288"/>
          <p14:tracePt t="37824" x="3703638" y="3303588"/>
          <p14:tracePt t="37831" x="3667125" y="3303588"/>
          <p14:tracePt t="37841" x="3629025" y="3290888"/>
          <p14:tracePt t="37844" x="3590925" y="3278188"/>
          <p14:tracePt t="37854" x="3554413" y="3278188"/>
          <p14:tracePt t="37864" x="3503613" y="3278188"/>
          <p14:tracePt t="37872" x="3467100" y="3278188"/>
          <p14:tracePt t="37881" x="3403600" y="3278188"/>
          <p14:tracePt t="37886" x="3316288" y="3278188"/>
          <p14:tracePt t="37895" x="3228975" y="3290888"/>
          <p14:tracePt t="37906" x="3141663" y="3290888"/>
          <p14:tracePt t="37911" x="3054350" y="3303588"/>
          <p14:tracePt t="37921" x="2978150" y="3303588"/>
          <p14:tracePt t="37927" x="2941638" y="3316288"/>
          <p14:tracePt t="37939" x="2890838" y="3328988"/>
          <p14:tracePt t="37954" x="2852738" y="3328988"/>
          <p14:tracePt t="37962" x="2840038" y="3328988"/>
          <p14:tracePt t="38056" x="2828925" y="3328988"/>
          <p14:tracePt t="38067" x="2828925" y="3341688"/>
          <p14:tracePt t="38072" x="2828925" y="3354388"/>
          <p14:tracePt t="38083" x="2803525" y="3367088"/>
          <p14:tracePt t="38096" x="2778125" y="3390900"/>
          <p14:tracePt t="38112" x="2765425" y="3403600"/>
          <p14:tracePt t="38126" x="2752725" y="3416300"/>
          <p14:tracePt t="38136" x="2752725" y="3429000"/>
          <p14:tracePt t="38147" x="2740025" y="3441700"/>
          <p14:tracePt t="38153" x="2728913" y="3454400"/>
          <p14:tracePt t="38162" x="2728913" y="3467100"/>
          <p14:tracePt t="38169" x="2728913" y="3479800"/>
          <p14:tracePt t="38179" x="2728913" y="3503613"/>
          <p14:tracePt t="38189" x="2728913" y="3529013"/>
          <p14:tracePt t="38192" x="2728913" y="3554413"/>
          <p14:tracePt t="38203" x="2728913" y="3579813"/>
          <p14:tracePt t="38208" x="2728913" y="3603625"/>
          <p14:tracePt t="38218" x="2728913" y="3629025"/>
          <p14:tracePt t="38229" x="2728913" y="3667125"/>
          <p14:tracePt t="38234" x="2728913" y="3679825"/>
          <p14:tracePt t="38243" x="2728913" y="3692525"/>
          <p14:tracePt t="38249" x="2728913" y="3703638"/>
          <p14:tracePt t="38269" x="2728913" y="3716338"/>
          <p14:tracePt t="38300" x="2752725" y="3729038"/>
          <p14:tracePt t="38325" x="2765425" y="3729038"/>
          <p14:tracePt t="38329" x="2790825" y="3729038"/>
          <p14:tracePt t="38339" x="2828925" y="3729038"/>
          <p14:tracePt t="38351" x="2890838" y="3716338"/>
          <p14:tracePt t="38355" x="2965450" y="3703638"/>
          <p14:tracePt t="38366" x="3090863" y="3679825"/>
          <p14:tracePt t="38371" x="3190875" y="3679825"/>
          <p14:tracePt t="38382" x="3267075" y="3679825"/>
          <p14:tracePt t="38391" x="3367088" y="3667125"/>
          <p14:tracePt t="38395" x="3479800" y="3654425"/>
          <p14:tracePt t="38407" x="3579813" y="3641725"/>
          <p14:tracePt t="38411" x="3641725" y="3629025"/>
          <p14:tracePt t="38421" x="3716338" y="3616325"/>
          <p14:tracePt t="38432" x="3754438" y="3603625"/>
          <p14:tracePt t="38438" x="3779838" y="3590925"/>
          <p14:tracePt t="38444" x="3816350" y="3567113"/>
          <p14:tracePt t="38451" x="3841750" y="3567113"/>
          <p14:tracePt t="38461" x="3841750" y="3554413"/>
          <p14:tracePt t="38470" x="3854450" y="3554413"/>
          <p14:tracePt t="38474" x="3867150" y="3541713"/>
          <p14:tracePt t="38484" x="3879850" y="3541713"/>
          <p14:tracePt t="38491" x="3892550" y="3529013"/>
          <p14:tracePt t="38503" x="3905250" y="3516313"/>
          <p14:tracePt t="38511" x="3916363" y="3503613"/>
          <p14:tracePt t="38518" x="3929063" y="3479800"/>
          <p14:tracePt t="38527" x="3941763" y="3467100"/>
          <p14:tracePt t="38531" x="3954463" y="3454400"/>
          <p14:tracePt t="38541" x="3954463" y="3441700"/>
          <p14:tracePt t="38551" x="3954463" y="3429000"/>
          <p14:tracePt t="38567" x="3954463" y="3416300"/>
          <p14:tracePt t="38591" x="3954463" y="3403600"/>
          <p14:tracePt t="38607" x="3954463" y="3390900"/>
          <p14:tracePt t="38614" x="3954463" y="3378200"/>
          <p14:tracePt t="38636" x="3941763" y="3367088"/>
          <p14:tracePt t="38647" x="3929063" y="3367088"/>
          <p14:tracePt t="38653" x="3879850" y="3328988"/>
          <p14:tracePt t="38663" x="3816350" y="3290888"/>
          <p14:tracePt t="38673" x="3729038" y="3254375"/>
          <p14:tracePt t="38677" x="3616325" y="3228975"/>
          <p14:tracePt t="38687" x="3516313" y="3190875"/>
          <p14:tracePt t="38693" x="3390900" y="3165475"/>
          <p14:tracePt t="38702" x="3303588" y="3128963"/>
          <p14:tracePt t="38712" x="3203575" y="3103563"/>
          <p14:tracePt t="38716" x="3116263" y="3090863"/>
          <p14:tracePt t="38728" x="3028950" y="3078163"/>
          <p14:tracePt t="38733" x="2978150" y="3078163"/>
          <p14:tracePt t="38742" x="2952750" y="3078163"/>
          <p14:tracePt t="38752" x="2941638" y="3078163"/>
          <p14:tracePt t="38759" x="2928938" y="3078163"/>
          <p14:tracePt t="38809" x="2928938" y="3090863"/>
          <p14:tracePt t="38813" x="2903538" y="3103563"/>
          <p14:tracePt t="38823" x="2903538" y="3128963"/>
          <p14:tracePt t="38833" x="2890838" y="3154363"/>
          <p14:tracePt t="38839" x="2878138" y="3190875"/>
          <p14:tracePt t="38851" x="2865438" y="3216275"/>
          <p14:tracePt t="38854" x="2852738" y="3254375"/>
          <p14:tracePt t="38866" x="2852738" y="3278188"/>
          <p14:tracePt t="38875" x="2852738" y="3328988"/>
          <p14:tracePt t="38879" x="2840038" y="3367088"/>
          <p14:tracePt t="38889" x="2840038" y="3416300"/>
          <p14:tracePt t="38895" x="2840038" y="3441700"/>
          <p14:tracePt t="38905" x="2840038" y="3503613"/>
          <p14:tracePt t="38916" x="2840038" y="3529013"/>
          <p14:tracePt t="38918" x="2852738" y="3567113"/>
          <p14:tracePt t="38929" x="2865438" y="3579813"/>
          <p14:tracePt t="38935" x="2878138" y="3603625"/>
          <p14:tracePt t="38955" x="2890838" y="3616325"/>
          <p14:tracePt t="39011" x="2903538" y="3616325"/>
          <p14:tracePt t="39025" x="2916238" y="3616325"/>
          <p14:tracePt t="39035" x="2928938" y="3616325"/>
          <p14:tracePt t="39041" x="2941638" y="3616325"/>
          <p14:tracePt t="39055" x="2952750" y="3616325"/>
          <p14:tracePt t="39065" x="2965450" y="3616325"/>
          <p14:tracePt t="39076" x="2978150" y="3616325"/>
          <p14:tracePt t="39081" x="3003550" y="3616325"/>
          <p14:tracePt t="39091" x="3016250" y="3616325"/>
          <p14:tracePt t="39097" x="3041650" y="3616325"/>
          <p14:tracePt t="39106" x="3078163" y="3616325"/>
          <p14:tracePt t="39116" x="3103563" y="3616325"/>
          <p14:tracePt t="39120" x="3128963" y="3616325"/>
          <p14:tracePt t="39131" x="3141663" y="3616325"/>
          <p14:tracePt t="39136" x="3154363" y="3616325"/>
          <p14:tracePt t="39146" x="3165475" y="3616325"/>
          <p14:tracePt t="39160" x="3178175" y="3616325"/>
          <p14:tracePt t="39192" x="3190875" y="3616325"/>
          <p14:tracePt t="39196" x="3203575" y="3616325"/>
          <p14:tracePt t="39213" x="3216275" y="3616325"/>
          <p14:tracePt t="39236" x="3228975" y="3616325"/>
          <p14:tracePt t="39243" x="3228975" y="3603625"/>
          <p14:tracePt t="39253" x="3254375" y="3603625"/>
          <p14:tracePt t="39257" x="3267075" y="3603625"/>
          <p14:tracePt t="39266" x="3278188" y="3603625"/>
          <p14:tracePt t="39276" x="3303588" y="3603625"/>
          <p14:tracePt t="39282" x="3328988" y="3603625"/>
          <p14:tracePt t="39292" x="3367088" y="3590925"/>
          <p14:tracePt t="39298" x="3403600" y="3590925"/>
          <p14:tracePt t="39309" x="3454400" y="3590925"/>
          <p14:tracePt t="39319" x="3479800" y="3590925"/>
          <p14:tracePt t="39322" x="3516313" y="3590925"/>
          <p14:tracePt t="39332" x="3541713" y="3590925"/>
          <p14:tracePt t="39338" x="3554413" y="3590925"/>
          <p14:tracePt t="39349" x="3567113" y="3590925"/>
          <p14:tracePt t="39373" x="3579813" y="3590925"/>
          <p14:tracePt t="39399" x="3579813" y="3579813"/>
          <p14:tracePt t="39419" x="3590925" y="3579813"/>
          <p14:tracePt t="39440" x="3603625" y="3567113"/>
          <p14:tracePt t="39455" x="3603625" y="3554413"/>
          <p14:tracePt t="39469" x="3616325" y="3541713"/>
          <p14:tracePt t="39485" x="3616325" y="3516313"/>
          <p14:tracePt t="39495" x="3629025" y="3516313"/>
          <p14:tracePt t="39500" x="3629025" y="3503613"/>
          <p14:tracePt t="39509" x="3629025" y="3490913"/>
          <p14:tracePt t="39519" x="3641725" y="3479800"/>
          <p14:tracePt t="39525" x="3641725" y="3467100"/>
          <p14:tracePt t="39535" x="3654425" y="3454400"/>
          <p14:tracePt t="39541" x="3654425" y="3441700"/>
          <p14:tracePt t="39551" x="3654425" y="3416300"/>
          <p14:tracePt t="39561" x="3654425" y="3378200"/>
          <p14:tracePt t="39565" x="3654425" y="3367088"/>
          <p14:tracePt t="39575" x="3654425" y="3341688"/>
          <p14:tracePt t="39582" x="3654425" y="3316288"/>
          <p14:tracePt t="39590" x="3641725" y="3290888"/>
          <p14:tracePt t="39601" x="3629025" y="3278188"/>
          <p14:tracePt t="39615" x="3629025" y="3267075"/>
          <p14:tracePt t="39620" x="3616325" y="3267075"/>
          <p14:tracePt t="39657" x="3603625" y="3267075"/>
          <p14:tracePt t="39661" x="3590925" y="3254375"/>
          <p14:tracePt t="39671" x="3567113" y="3254375"/>
          <p14:tracePt t="39681" x="3541713" y="3254375"/>
          <p14:tracePt t="39686" x="3503613" y="3254375"/>
          <p14:tracePt t="39698" x="3467100" y="3254375"/>
          <p14:tracePt t="39700" x="3429000" y="3254375"/>
          <p14:tracePt t="39710" x="3378200" y="3254375"/>
          <p14:tracePt t="39720" x="3303588" y="3254375"/>
          <p14:tracePt t="39727" x="3278188" y="3254375"/>
          <p14:tracePt t="39736" x="3241675" y="3254375"/>
          <p14:tracePt t="39740" x="3228975" y="3254375"/>
          <p14:tracePt t="39751" x="3203575" y="3241675"/>
          <p14:tracePt t="39766" x="3178175" y="3241675"/>
          <p14:tracePt t="39768" x="3154363" y="3241675"/>
          <p14:tracePt t="39807" x="3141663" y="3241675"/>
          <p14:tracePt t="39833" x="3128963" y="3241675"/>
          <p14:tracePt t="39843" x="3103563" y="3254375"/>
          <p14:tracePt t="39848" x="3078163" y="3267075"/>
          <p14:tracePt t="39856" x="3065463" y="3290888"/>
          <p14:tracePt t="39864" x="3041650" y="3303588"/>
          <p14:tracePt t="39873" x="3028950" y="3328988"/>
          <p14:tracePt t="39882" x="3003550" y="3341688"/>
          <p14:tracePt t="39888" x="2990850" y="3367088"/>
          <p14:tracePt t="39898" x="2978150" y="3367088"/>
          <p14:tracePt t="39903" x="2978150" y="3378200"/>
          <p14:tracePt t="39913" x="2978150" y="3390900"/>
          <p14:tracePt t="40005" x="2978150" y="3403600"/>
          <p14:tracePt t="40019" x="2978150" y="3416300"/>
          <p14:tracePt t="40035" x="2978150" y="3429000"/>
          <p14:tracePt t="40045" x="2978150" y="3454400"/>
          <p14:tracePt t="40050" x="2990850" y="3479800"/>
          <p14:tracePt t="40061" x="2990850" y="3490913"/>
          <p14:tracePt t="40067" x="2990850" y="3503613"/>
          <p14:tracePt t="40075" x="3003550" y="3541713"/>
          <p14:tracePt t="40089" x="3003550" y="3554413"/>
          <p14:tracePt t="40104" x="3041650" y="3629025"/>
          <p14:tracePt t="40114" x="3054350" y="3641725"/>
          <p14:tracePt t="40124" x="3065463" y="3667125"/>
          <p14:tracePt t="40130" x="3078163" y="3692525"/>
          <p14:tracePt t="40141" x="3103563" y="3703638"/>
          <p14:tracePt t="40146" x="3116263" y="3741738"/>
          <p14:tracePt t="40155" x="3141663" y="3767138"/>
          <p14:tracePt t="40166" x="3154363" y="3792538"/>
          <p14:tracePt t="40171" x="3178175" y="3803650"/>
          <p14:tracePt t="40182" x="3203575" y="3841750"/>
          <p14:tracePt t="40187" x="3228975" y="3867150"/>
          <p14:tracePt t="40198" x="3254375" y="3879850"/>
          <p14:tracePt t="40203" x="3278188" y="3905250"/>
          <p14:tracePt t="40210" x="3290888" y="3916363"/>
          <p14:tracePt t="40220" x="3316288" y="3929063"/>
          <p14:tracePt t="40226" x="3328988" y="3941763"/>
          <p14:tracePt t="40236" x="3354388" y="3941763"/>
          <p14:tracePt t="40242" x="3367088" y="3941763"/>
          <p14:tracePt t="40252" x="3390900" y="3941763"/>
          <p14:tracePt t="40263" x="3403600" y="3954463"/>
          <p14:tracePt t="40266" x="3403600" y="3967163"/>
          <p14:tracePt t="40276" x="3416300" y="3967163"/>
          <p14:tracePt t="40282" x="3441700" y="3967163"/>
          <p14:tracePt t="40292" x="3467100" y="3967163"/>
          <p14:tracePt t="40302" x="3479800" y="3967163"/>
          <p14:tracePt t="40306" x="3490913" y="3967163"/>
          <p14:tracePt t="40322" x="3503613" y="3967163"/>
          <p14:tracePt t="40332" x="3503613" y="3954463"/>
          <p14:tracePt t="40342" x="3516313" y="3954463"/>
          <p14:tracePt t="40349" x="3529013" y="3954463"/>
          <p14:tracePt t="40358" x="3529013" y="3941763"/>
          <p14:tracePt t="40373" x="3529013" y="3916363"/>
          <p14:tracePt t="40382" x="3529013" y="3905250"/>
          <p14:tracePt t="40388" x="3541713" y="3892550"/>
          <p14:tracePt t="40399" x="3541713" y="3879850"/>
          <p14:tracePt t="40409" x="3541713" y="3867150"/>
          <p14:tracePt t="40414" x="3541713" y="3854450"/>
          <p14:tracePt t="40422" x="3554413" y="3841750"/>
          <p14:tracePt t="40430" x="3567113" y="3829050"/>
          <p14:tracePt t="40439" x="3579813" y="3816350"/>
          <p14:tracePt t="40444" x="3590925" y="3803650"/>
          <p14:tracePt t="40452" x="3590925" y="3792538"/>
          <p14:tracePt t="40464" x="3603625" y="3792538"/>
          <p14:tracePt t="40469" x="3616325" y="3779838"/>
          <p14:tracePt t="40480" x="3616325" y="3767138"/>
          <p14:tracePt t="40504" x="3616325" y="3754438"/>
          <p14:tracePt t="40519" x="3629025" y="3754438"/>
          <p14:tracePt t="40549" x="3641725" y="3754438"/>
          <p14:tracePt t="40565" x="3641725" y="3741738"/>
          <p14:tracePt t="40640" x="3667125" y="3741738"/>
          <p14:tracePt t="40644" x="3679825" y="3741738"/>
          <p14:tracePt t="40654" x="3729038" y="3729038"/>
          <p14:tracePt t="40664" x="3767138" y="3729038"/>
          <p14:tracePt t="40671" x="3779838" y="3729038"/>
          <p14:tracePt t="40680" x="3803650" y="3729038"/>
          <p14:tracePt t="40684" x="3816350" y="3729038"/>
          <p14:tracePt t="40711" x="3854450" y="3729038"/>
          <p14:tracePt t="40720" x="3867150" y="3729038"/>
          <p14:tracePt t="41129" x="3892550" y="3729038"/>
          <p14:tracePt t="41139" x="3905250" y="3729038"/>
          <p14:tracePt t="41152" x="3916363" y="3729038"/>
          <p14:tracePt t="41155" x="3929063" y="3729038"/>
          <p14:tracePt t="41165" x="3941763" y="3716338"/>
          <p14:tracePt t="41182" x="3954463" y="3716338"/>
          <p14:tracePt t="41191" x="3967163" y="3716338"/>
          <p14:tracePt t="41231" x="3979863" y="3716338"/>
          <p14:tracePt t="41246" x="3992563" y="3716338"/>
          <p14:tracePt t="41251" x="4005263" y="3716338"/>
          <p14:tracePt t="41262" x="4017963" y="3716338"/>
          <p14:tracePt t="41271" x="4029075" y="3716338"/>
          <p14:tracePt t="41278" x="4041775" y="3716338"/>
          <p14:tracePt t="41287" x="4067175" y="3716338"/>
          <p14:tracePt t="41290" x="4092575" y="3716338"/>
          <p14:tracePt t="41300" x="4117975" y="3716338"/>
          <p14:tracePt t="41311" x="4129088" y="3716338"/>
          <p14:tracePt t="41320" x="4141788" y="3716338"/>
          <p14:tracePt t="41329" x="4154488" y="3716338"/>
          <p14:tracePt t="41340" x="4167188" y="3716338"/>
          <p14:tracePt t="41356" x="4179888" y="3716338"/>
          <p14:tracePt t="41370" x="4192588" y="3703638"/>
          <p14:tracePt t="41382" x="4205288" y="3703638"/>
          <p14:tracePt t="41394" x="4230688" y="3703638"/>
          <p14:tracePt t="41399" x="4254500" y="3703638"/>
          <p14:tracePt t="41407" x="4279900" y="3703638"/>
          <p14:tracePt t="41413" x="4318000" y="3692525"/>
          <p14:tracePt t="41422" x="4341813" y="3692525"/>
          <p14:tracePt t="41432" x="4367213" y="3679825"/>
          <p14:tracePt t="41437" x="4405313" y="3679825"/>
          <p14:tracePt t="41446" x="4443413" y="3667125"/>
          <p14:tracePt t="41452" x="4467225" y="3667125"/>
          <p14:tracePt t="41463" x="4492625" y="3667125"/>
          <p14:tracePt t="41473" x="4518025" y="3667125"/>
          <p14:tracePt t="41477" x="4543425" y="3667125"/>
          <p14:tracePt t="41487" x="4554538" y="3667125"/>
          <p14:tracePt t="41493" x="4579938" y="3641725"/>
          <p14:tracePt t="41503" x="4605338" y="3629025"/>
          <p14:tracePt t="41512" x="4643438" y="3629025"/>
          <p14:tracePt t="41519" x="4667250" y="3616325"/>
          <p14:tracePt t="41528" x="4679950" y="3603625"/>
          <p14:tracePt t="41533" x="4705350" y="3603625"/>
          <p14:tracePt t="41599" x="4705350" y="3590925"/>
          <p14:tracePt t="41610" x="4718050" y="3590925"/>
          <p14:tracePt t="41635" x="4730750" y="3579813"/>
          <p14:tracePt t="41648" x="4743450" y="3567113"/>
          <p14:tracePt t="41664" x="4756150" y="3567113"/>
          <p14:tracePt t="41704" x="4768850" y="3567113"/>
          <p14:tracePt t="41714" x="4768850" y="3554413"/>
          <p14:tracePt t="41825" x="4779963" y="3554413"/>
          <p14:tracePt t="41851" x="4792663" y="3554413"/>
          <p14:tracePt t="41867" x="4805363" y="3554413"/>
          <p14:tracePt t="41878" x="4818063" y="3554413"/>
          <p14:tracePt t="41881" x="4830763" y="3541713"/>
          <p14:tracePt t="41897" x="4843463" y="3541713"/>
          <p14:tracePt t="41907" x="4856163" y="3529013"/>
          <p14:tracePt t="41918" x="4856163" y="3516313"/>
          <p14:tracePt t="41928" x="4868863" y="3516313"/>
          <p14:tracePt t="41931" x="4868863" y="3503613"/>
          <p14:tracePt t="41937" x="4879975" y="3503613"/>
          <p14:tracePt t="41948" x="4879975" y="3479800"/>
          <p14:tracePt t="41964" x="4905375" y="3467100"/>
          <p14:tracePt t="41973" x="4905375" y="3441700"/>
          <p14:tracePt t="41978" x="4918075" y="3429000"/>
          <p14:tracePt t="41987" x="4918075" y="3416300"/>
          <p14:tracePt t="41997" x="4918075" y="3403600"/>
          <p14:tracePt t="42003" x="4930775" y="3403600"/>
          <p14:tracePt t="42013" x="4930775" y="3390900"/>
          <p14:tracePt t="42094" x="4918075" y="3390900"/>
          <p14:tracePt t="42109" x="4905375" y="3390900"/>
          <p14:tracePt t="42133" x="4879975" y="3390900"/>
          <p14:tracePt t="42149" x="4868863" y="3390900"/>
          <p14:tracePt t="42159" x="4843463" y="3390900"/>
          <p14:tracePt t="42163" x="4818063" y="3390900"/>
          <p14:tracePt t="42173" x="4805363" y="3390900"/>
          <p14:tracePt t="42179" x="4779963" y="3390900"/>
          <p14:tracePt t="42189" x="4743450" y="3390900"/>
          <p14:tracePt t="42199" x="4718050" y="3390900"/>
          <p14:tracePt t="42205" x="4692650" y="3390900"/>
          <p14:tracePt t="42215" x="4656138" y="3390900"/>
          <p14:tracePt t="42219" x="4630738" y="3390900"/>
          <p14:tracePt t="42229" x="4605338" y="3390900"/>
          <p14:tracePt t="42239" x="4579938" y="3390900"/>
          <p14:tracePt t="42245" x="4543425" y="3390900"/>
          <p14:tracePt t="42255" x="4518025" y="3416300"/>
          <p14:tracePt t="42259" x="4492625" y="3416300"/>
          <p14:tracePt t="42270" x="4467225" y="3429000"/>
          <p14:tracePt t="42278" x="4454525" y="3441700"/>
          <p14:tracePt t="42284" x="4430713" y="3467100"/>
          <p14:tracePt t="42294" x="4405313" y="3467100"/>
          <p14:tracePt t="42298" x="4367213" y="3490913"/>
          <p14:tracePt t="42310" x="4354513" y="3503613"/>
          <p14:tracePt t="42321" x="4341813" y="3529013"/>
          <p14:tracePt t="42326" x="4330700" y="3529013"/>
          <p14:tracePt t="42334" x="4318000" y="3541713"/>
          <p14:tracePt t="42351" x="4305300" y="3554413"/>
          <p14:tracePt t="42430" x="4305300" y="3567113"/>
          <p14:tracePt t="42460" x="4318000" y="3567113"/>
          <p14:tracePt t="42497" x="4330700" y="3567113"/>
          <p14:tracePt t="42544" x="4341813" y="3567113"/>
          <p14:tracePt t="42564" x="4354513" y="3567113"/>
          <p14:tracePt t="42568" x="4367213" y="3554413"/>
          <p14:tracePt t="42583" x="4379913" y="3554413"/>
          <p14:tracePt t="42603" x="4405313" y="3554413"/>
          <p14:tracePt t="42607" x="4418013" y="3554413"/>
          <p14:tracePt t="42617" x="4443413" y="3554413"/>
          <p14:tracePt t="42625" x="4467225" y="3554413"/>
          <p14:tracePt t="42633" x="4479925" y="3554413"/>
          <p14:tracePt t="42644" x="4518025" y="3541713"/>
          <p14:tracePt t="42647" x="4554538" y="3529013"/>
          <p14:tracePt t="42659" x="4579938" y="3516313"/>
          <p14:tracePt t="42662" x="4605338" y="3516313"/>
          <p14:tracePt t="42673" x="4630738" y="3503613"/>
          <p14:tracePt t="42683" x="4643438" y="3490913"/>
          <p14:tracePt t="42699" x="4656138" y="3490913"/>
          <p14:tracePt t="42712" x="4656138" y="3479800"/>
          <p14:tracePt t="42723" x="4667250" y="3479800"/>
          <p14:tracePt t="43117" x="4679950" y="3479800"/>
          <p14:tracePt t="43133" x="4679950" y="3467100"/>
          <p14:tracePt t="43144" x="4692650" y="3467100"/>
          <p14:tracePt t="43147" x="4705350" y="3467100"/>
          <p14:tracePt t="43173" x="4718050" y="3467100"/>
          <p14:tracePt t="43183" x="4718050" y="3454400"/>
          <p14:tracePt t="43213" x="4730750" y="3454400"/>
          <p14:tracePt t="43229" x="4730750" y="3441700"/>
          <p14:tracePt t="43253" x="4743450" y="3441700"/>
          <p14:tracePt t="43278" x="4756150" y="3441700"/>
          <p14:tracePt t="43289" x="4768850" y="3441700"/>
          <p14:tracePt t="43303" x="4779963" y="3441700"/>
          <p14:tracePt t="43309" x="4792663" y="3441700"/>
          <p14:tracePt t="43319" x="4805363" y="3441700"/>
          <p14:tracePt t="43333" x="4818063" y="3441700"/>
          <p14:tracePt t="43344" x="4830763" y="3429000"/>
          <p14:tracePt t="43349" x="4843463" y="3429000"/>
          <p14:tracePt t="43358" x="4856163" y="3429000"/>
          <p14:tracePt t="43375" x="4868863" y="3429000"/>
          <p14:tracePt t="43384" x="4879975" y="3416300"/>
          <p14:tracePt t="43391" x="4905375" y="3403600"/>
          <p14:tracePt t="43401" x="4918075" y="3403600"/>
          <p14:tracePt t="43404" x="4943475" y="3403600"/>
          <p14:tracePt t="43414" x="4956175" y="3390900"/>
          <p14:tracePt t="43425" x="4968875" y="3378200"/>
          <p14:tracePt t="43430" x="4981575" y="3378200"/>
          <p14:tracePt t="43444" x="5018088" y="3378200"/>
          <p14:tracePt t="43454" x="5030788" y="3378200"/>
          <p14:tracePt t="43470" x="5043488" y="3378200"/>
          <p14:tracePt t="43480" x="5056188" y="3367088"/>
          <p14:tracePt t="43486" x="5081588" y="3367088"/>
          <p14:tracePt t="43496" x="5092700" y="3367088"/>
          <p14:tracePt t="43507" x="5105400" y="3367088"/>
          <p14:tracePt t="43510" x="5118100" y="3367088"/>
          <p14:tracePt t="43520" x="5156200" y="3354388"/>
          <p14:tracePt t="43526" x="5181600" y="3354388"/>
          <p14:tracePt t="43536" x="5218113" y="3354388"/>
          <p14:tracePt t="43546" x="5230813" y="3354388"/>
          <p14:tracePt t="43550" x="5268913" y="3354388"/>
          <p14:tracePt t="43561" x="5305425" y="3341688"/>
          <p14:tracePt t="43567" x="5343525" y="3341688"/>
          <p14:tracePt t="43577" x="5368925" y="3341688"/>
          <p14:tracePt t="43587" x="5394325" y="3328988"/>
          <p14:tracePt t="43593" x="5430838" y="3328988"/>
          <p14:tracePt t="43603" x="5494338" y="3316288"/>
          <p14:tracePt t="43607" x="5518150" y="3316288"/>
          <p14:tracePt t="43617" x="5556250" y="3316288"/>
          <p14:tracePt t="43626" x="5581650" y="3316288"/>
          <p14:tracePt t="43632" x="5607050" y="3316288"/>
          <p14:tracePt t="43642" x="5630863" y="3316288"/>
          <p14:tracePt t="43646" x="5643563" y="3316288"/>
          <p14:tracePt t="43657" x="5656263" y="3316288"/>
          <p14:tracePt t="43674" x="5668963" y="3316288"/>
          <p14:tracePt t="43698" x="5681663" y="3316288"/>
          <p14:tracePt t="43728" x="5694363" y="3316288"/>
          <p14:tracePt t="43739" x="5707063" y="3316288"/>
          <p14:tracePt t="43753" x="5719763" y="3303588"/>
          <p14:tracePt t="43807" x="5732463" y="3303588"/>
          <p14:tracePt t="43808" x="5732463" y="3290888"/>
          <p14:tracePt t="43835" x="5743575" y="3278188"/>
          <p14:tracePt t="43844" x="5768975" y="3241675"/>
          <p14:tracePt t="43849" x="5768975" y="3216275"/>
          <p14:tracePt t="43858" x="5794375" y="3165475"/>
          <p14:tracePt t="43869" x="5807075" y="3128963"/>
          <p14:tracePt t="43875" x="5832475" y="3054350"/>
          <p14:tracePt t="43885" x="5832475" y="3016250"/>
          <p14:tracePt t="43889" x="5832475" y="2990850"/>
          <p14:tracePt t="43898" x="5832475" y="2952750"/>
          <p14:tracePt t="43908" x="5832475" y="2941638"/>
          <p14:tracePt t="43915" x="5832475" y="2928938"/>
          <p14:tracePt t="43931" x="5832475" y="2916238"/>
          <p14:tracePt t="43971" x="5819775" y="2916238"/>
          <p14:tracePt t="43982" x="5807075" y="2916238"/>
          <p14:tracePt t="43992" x="5794375" y="2928938"/>
          <p14:tracePt t="43996" x="5768975" y="2928938"/>
          <p14:tracePt t="44006" x="5743575" y="2928938"/>
          <p14:tracePt t="44011" x="5707063" y="2941638"/>
          <p14:tracePt t="44022" x="5668963" y="2952750"/>
          <p14:tracePt t="44031" x="5643563" y="2965450"/>
          <p14:tracePt t="44035" x="5607050" y="2990850"/>
          <p14:tracePt t="44050" x="5556250" y="3028950"/>
          <p14:tracePt t="44061" x="5543550" y="3041650"/>
          <p14:tracePt t="44071" x="5518150" y="3054350"/>
          <p14:tracePt t="44077" x="5507038" y="3078163"/>
          <p14:tracePt t="44087" x="5481638" y="3090863"/>
          <p14:tracePt t="44093" x="5468938" y="3116263"/>
          <p14:tracePt t="44101" x="5456238" y="3128963"/>
          <p14:tracePt t="44111" x="5443538" y="3141663"/>
          <p14:tracePt t="44116" x="5430838" y="3154363"/>
          <p14:tracePt t="44126" x="5430838" y="3165475"/>
          <p14:tracePt t="44130" x="5418138" y="3165475"/>
          <p14:tracePt t="44140" x="5418138" y="3178175"/>
          <p14:tracePt t="44156" x="5407025" y="3190875"/>
          <p14:tracePt t="44167" x="5407025" y="3203575"/>
          <p14:tracePt t="44183" x="5394325" y="3216275"/>
          <p14:tracePt t="44196" x="5394325" y="3241675"/>
          <p14:tracePt t="44213" x="5394325" y="3254375"/>
          <p14:tracePt t="44233" x="5394325" y="3267075"/>
          <p14:tracePt t="44237" x="5394325" y="3278188"/>
          <p14:tracePt t="44253" x="5394325" y="3290888"/>
          <p14:tracePt t="44264" x="5394325" y="3303588"/>
          <p14:tracePt t="44274" x="5394325" y="3316288"/>
          <p14:tracePt t="44278" x="5394325" y="3328988"/>
          <p14:tracePt t="44289" x="5394325" y="3341688"/>
          <p14:tracePt t="44293" x="5394325" y="3354388"/>
          <p14:tracePt t="44303" x="5394325" y="3367088"/>
          <p14:tracePt t="44318" x="5407025" y="3390900"/>
          <p14:tracePt t="44329" x="5418138" y="3403600"/>
          <p14:tracePt t="44333" x="5430838" y="3416300"/>
          <p14:tracePt t="44343" x="5430838" y="3441700"/>
          <p14:tracePt t="44353" x="5456238" y="3454400"/>
          <p14:tracePt t="44359" x="5468938" y="3479800"/>
          <p14:tracePt t="44369" x="5481638" y="3479800"/>
          <p14:tracePt t="44375" x="5481638" y="3490913"/>
          <p14:tracePt t="44399" x="5494338" y="3490913"/>
          <p14:tracePt t="44720" x="5507038" y="3490913"/>
          <p14:tracePt t="44909" x="5518150" y="3490913"/>
          <p14:tracePt t="44913" x="5530850" y="3490913"/>
          <p14:tracePt t="44923" x="5543550" y="3490913"/>
          <p14:tracePt t="44929" x="5556250" y="3490913"/>
          <p14:tracePt t="44957" x="5581650" y="3490913"/>
          <p14:tracePt t="44966" x="5594350" y="3490913"/>
          <p14:tracePt t="44969" x="5619750" y="3490913"/>
          <p14:tracePt t="44979" x="5630863" y="3490913"/>
          <p14:tracePt t="44991" x="5656263" y="3490913"/>
          <p14:tracePt t="44994" x="5668963" y="3490913"/>
          <p14:tracePt t="45006" x="5707063" y="3479800"/>
          <p14:tracePt t="45009" x="5743575" y="3467100"/>
          <p14:tracePt t="45019" x="5768975" y="3441700"/>
          <p14:tracePt t="45028" x="5807075" y="3441700"/>
          <p14:tracePt t="45034" x="5832475" y="3429000"/>
          <p14:tracePt t="45044" x="5843588" y="3429000"/>
          <p14:tracePt t="45049" x="5868988" y="3416300"/>
          <p14:tracePt t="45071" x="5894388" y="3416300"/>
          <p14:tracePt t="45084" x="5907088" y="3416300"/>
          <p14:tracePt t="45101" x="5932488" y="3403600"/>
          <p14:tracePt t="45115" x="5945188" y="3403600"/>
          <p14:tracePt t="45125" x="5969000" y="3390900"/>
          <p14:tracePt t="45131" x="5981700" y="3390900"/>
          <p14:tracePt t="45142" x="5994400" y="3390900"/>
          <p14:tracePt t="45731" x="6007100" y="3390900"/>
          <p14:tracePt t="45771" x="6019800" y="3390900"/>
          <p14:tracePt t="45841" x="6032500" y="3390900"/>
          <p14:tracePt t="45857" x="6045200" y="3390900"/>
          <p14:tracePt t="45884" x="6056313" y="3403600"/>
          <p14:tracePt t="45907" x="6069013" y="3403600"/>
          <p14:tracePt t="45914" x="6081713" y="3403600"/>
          <p14:tracePt t="45937" x="6094413" y="3403600"/>
          <p14:tracePt t="45948" x="6094413" y="3416300"/>
          <p14:tracePt t="46109" x="6107113" y="3416300"/>
          <p14:tracePt t="46135" x="6119813" y="3416300"/>
          <p14:tracePt t="46149" x="6132513" y="3416300"/>
          <p14:tracePt t="46164" x="6145213" y="3416300"/>
          <p14:tracePt t="46174" x="6157913" y="3416300"/>
          <p14:tracePt t="46189" x="6169025" y="3416300"/>
          <p14:tracePt t="46195" x="6181725" y="3416300"/>
          <p14:tracePt t="46255" x="6194425" y="3416300"/>
          <p14:tracePt t="46284" x="6207125" y="3416300"/>
          <p14:tracePt t="46301" x="6219825" y="3416300"/>
          <p14:tracePt t="46314" x="6232525" y="3416300"/>
          <p14:tracePt t="46334" x="6245225" y="3416300"/>
          <p14:tracePt t="46351" x="6257925" y="3416300"/>
          <p14:tracePt t="46357" x="6269038" y="3416300"/>
          <p14:tracePt t="46377" x="6281738" y="3416300"/>
          <p14:tracePt t="46475" x="6294438" y="3416300"/>
          <p14:tracePt t="46483" x="6307138" y="3416300"/>
          <p14:tracePt t="46488" x="6319838" y="3416300"/>
          <p14:tracePt t="46513" x="6332538" y="3416300"/>
          <p14:tracePt t="46543" x="6345238" y="3416300"/>
          <p14:tracePt t="46583" x="6357938" y="3416300"/>
          <p14:tracePt t="46599" x="6370638" y="3416300"/>
          <p14:tracePt t="46649" x="6381750" y="3416300"/>
          <p14:tracePt t="46662" x="6407150" y="3416300"/>
          <p14:tracePt t="46672" x="6419850" y="3416300"/>
          <p14:tracePt t="46678" x="6432550" y="3403600"/>
          <p14:tracePt t="46688" x="6445250" y="3403600"/>
          <p14:tracePt t="46698" x="6470650" y="3403600"/>
          <p14:tracePt t="46714" x="6494463" y="3403600"/>
          <p14:tracePt t="46718" x="6507163" y="3403600"/>
          <p14:tracePt t="46739" x="6519863" y="3403600"/>
          <p14:tracePt t="47656" x="6519863" y="3390900"/>
          <p14:tracePt t="47673" x="6507163" y="3367088"/>
          <p14:tracePt t="47693" x="6483350" y="3367088"/>
          <p14:tracePt t="47697" x="6457950" y="3341688"/>
          <p14:tracePt t="47703" x="6445250" y="3341688"/>
          <p14:tracePt t="47715" x="6432550" y="3328988"/>
          <p14:tracePt t="47724" x="6432550" y="3316288"/>
          <p14:tracePt t="47726" x="6407150" y="3316288"/>
          <p14:tracePt t="47738" x="6394450" y="3316288"/>
          <p14:tracePt t="47742" x="6381750" y="3316288"/>
          <p14:tracePt t="47752" x="6357938" y="3303588"/>
          <p14:tracePt t="47762" x="6345238" y="3290888"/>
          <p14:tracePt t="47768" x="6332538" y="3290888"/>
          <p14:tracePt t="47778" x="6307138" y="3290888"/>
          <p14:tracePt t="47783" x="6269038" y="3278188"/>
          <p14:tracePt t="47792" x="6245225" y="3254375"/>
          <p14:tracePt t="47802" x="6219825" y="3254375"/>
          <p14:tracePt t="47808" x="6194425" y="3241675"/>
          <p14:tracePt t="47818" x="6157913" y="3228975"/>
          <p14:tracePt t="47822" x="6119813" y="3216275"/>
          <p14:tracePt t="47834" x="6081713" y="3190875"/>
          <p14:tracePt t="47844" x="6056313" y="3178175"/>
          <p14:tracePt t="47849" x="6032500" y="3165475"/>
          <p14:tracePt t="47859" x="6019800" y="3165475"/>
          <p14:tracePt t="47864" x="6007100" y="3154363"/>
          <p14:tracePt t="47874" x="5981700" y="3154363"/>
          <p14:tracePt t="47884" x="5969000" y="3141663"/>
          <p14:tracePt t="47889" x="5969000" y="3128963"/>
          <p14:tracePt t="47899" x="5945188" y="3128963"/>
          <p14:tracePt t="47915" x="5932488" y="3128963"/>
          <p14:tracePt t="47924" x="5919788" y="3116263"/>
          <p14:tracePt t="47928" x="5907088" y="3116263"/>
          <p14:tracePt t="47950" x="5868988" y="3116263"/>
          <p14:tracePt t="47954" x="5832475" y="3116263"/>
          <p14:tracePt t="47965" x="5807075" y="3103563"/>
          <p14:tracePt t="47970" x="5781675" y="3103563"/>
          <p14:tracePt t="47980" x="5743575" y="3090863"/>
          <p14:tracePt t="47984" x="5668963" y="3090863"/>
          <p14:tracePt t="47994" x="5568950" y="3078163"/>
          <p14:tracePt t="48004" x="5518150" y="3078163"/>
          <p14:tracePt t="48010" x="5430838" y="3065463"/>
          <p14:tracePt t="48021" x="5343525" y="3054350"/>
          <p14:tracePt t="48024" x="5281613" y="3054350"/>
          <p14:tracePt t="48035" x="5205413" y="3054350"/>
          <p14:tracePt t="48045" x="5156200" y="3054350"/>
          <p14:tracePt t="48051" x="5118100" y="3054350"/>
          <p14:tracePt t="48061" x="5092700" y="3041650"/>
          <p14:tracePt t="48066" x="5068888" y="3041650"/>
          <p14:tracePt t="48077" x="5056188" y="3041650"/>
          <p14:tracePt t="48086" x="5018088" y="3041650"/>
          <p14:tracePt t="48091" x="5005388" y="3041650"/>
          <p14:tracePt t="48100" x="4968875" y="3041650"/>
          <p14:tracePt t="48107" x="4930775" y="3041650"/>
          <p14:tracePt t="48116" x="4879975" y="3041650"/>
          <p14:tracePt t="48127" x="4830763" y="3041650"/>
          <p14:tracePt t="48131" x="4792663" y="3041650"/>
          <p14:tracePt t="48140" x="4743450" y="3041650"/>
          <p14:tracePt t="48146" x="4679950" y="3041650"/>
          <p14:tracePt t="48157" x="4643438" y="3041650"/>
          <p14:tracePt t="48166" x="4605338" y="3054350"/>
          <p14:tracePt t="48170" x="4579938" y="3065463"/>
          <p14:tracePt t="48181" x="4543425" y="3078163"/>
          <p14:tracePt t="48187" x="4518025" y="3078163"/>
          <p14:tracePt t="48197" x="4492625" y="3078163"/>
          <p14:tracePt t="48207" x="4467225" y="3090863"/>
          <p14:tracePt t="48213" x="4443413" y="3103563"/>
          <p14:tracePt t="48223" x="4430713" y="3103563"/>
          <p14:tracePt t="48227" x="4418013" y="3103563"/>
          <p14:tracePt t="48237" x="4392613" y="3116263"/>
          <p14:tracePt t="48248" x="4392613" y="3128963"/>
          <p14:tracePt t="48252" x="4367213" y="3128963"/>
          <p14:tracePt t="48263" x="4341813" y="3141663"/>
          <p14:tracePt t="48266" x="4318000" y="3154363"/>
          <p14:tracePt t="48277" x="4292600" y="3165475"/>
          <p14:tracePt t="48286" x="4254500" y="3178175"/>
          <p14:tracePt t="48293" x="4230688" y="3190875"/>
          <p14:tracePt t="48302" x="4205288" y="3203575"/>
          <p14:tracePt t="48308" x="4192588" y="3216275"/>
          <p14:tracePt t="48318" x="4167188" y="3228975"/>
          <p14:tracePt t="48328" x="4141788" y="3228975"/>
          <p14:tracePt t="48333" x="4129088" y="3241675"/>
          <p14:tracePt t="48343" x="4105275" y="3254375"/>
          <p14:tracePt t="48349" x="4079875" y="3254375"/>
          <p14:tracePt t="48359" x="4067175" y="3267075"/>
          <p14:tracePt t="48368" x="4041775" y="3278188"/>
          <p14:tracePt t="48382" x="4029075" y="3290888"/>
          <p14:tracePt t="48389" x="4005263" y="3290888"/>
          <p14:tracePt t="48399" x="3992563" y="3303588"/>
          <p14:tracePt t="48409" x="3979863" y="3316288"/>
          <p14:tracePt t="48413" x="3967163" y="3328988"/>
          <p14:tracePt t="48425" x="3954463" y="3328988"/>
          <p14:tracePt t="48429" x="3929063" y="3354388"/>
          <p14:tracePt t="48439" x="3905250" y="3354388"/>
          <p14:tracePt t="48450" x="3892550" y="3367088"/>
          <p14:tracePt t="48456" x="3867150" y="3390900"/>
          <p14:tracePt t="48465" x="3867150" y="3403600"/>
          <p14:tracePt t="48469" x="3841750" y="3416300"/>
          <p14:tracePt t="48479" x="3829050" y="3429000"/>
          <p14:tracePt t="48488" x="3803650" y="3467100"/>
          <p14:tracePt t="48494" x="3779838" y="3490913"/>
          <p14:tracePt t="48504" x="3754438" y="3516313"/>
          <p14:tracePt t="48509" x="3729038" y="3529013"/>
          <p14:tracePt t="48519" x="3703638" y="3567113"/>
          <p14:tracePt t="48528" x="3679825" y="3590925"/>
          <p14:tracePt t="48534" x="3654425" y="3603625"/>
          <p14:tracePt t="48544" x="3629025" y="3641725"/>
          <p14:tracePt t="48550" x="3616325" y="3641725"/>
          <p14:tracePt t="48561" x="3616325" y="3667125"/>
          <p14:tracePt t="48572" x="3603625" y="3667125"/>
          <p14:tracePt t="48574" x="3590925" y="3667125"/>
          <p14:tracePt t="48584" x="3590925" y="3679825"/>
          <p14:tracePt t="48624" x="3590925" y="3692525"/>
          <p14:tracePt t="48642" x="3590925" y="3703638"/>
          <p14:tracePt t="48651" x="3590925" y="3716338"/>
          <p14:tracePt t="48656" x="3590925" y="3729038"/>
          <p14:tracePt t="48666" x="3579813" y="3741738"/>
          <p14:tracePt t="48670" x="3579813" y="3754438"/>
          <p14:tracePt t="48682" x="3579813" y="3767138"/>
          <p14:tracePt t="48706" x="3579813" y="3779838"/>
          <p14:tracePt t="48803" x="3579813" y="3792538"/>
          <p14:tracePt t="48826" x="3603625" y="3792538"/>
          <p14:tracePt t="48832" x="3603625" y="3803650"/>
          <p14:tracePt t="48842" x="3616325" y="3803650"/>
          <p14:tracePt t="48852" x="3629025" y="3803650"/>
          <p14:tracePt t="48856" x="3641725" y="3816350"/>
          <p14:tracePt t="48866" x="3667125" y="3829050"/>
          <p14:tracePt t="48872" x="3692525" y="3841750"/>
          <p14:tracePt t="48882" x="3729038" y="3854450"/>
          <p14:tracePt t="48893" x="3754438" y="3867150"/>
          <p14:tracePt t="48900" x="3779838" y="3879850"/>
          <p14:tracePt t="48909" x="3792538" y="3892550"/>
          <p14:tracePt t="48913" x="3816350" y="3905250"/>
          <p14:tracePt t="48923" x="3829050" y="3905250"/>
          <p14:tracePt t="48935" x="3841750" y="3905250"/>
          <p14:tracePt t="48938" x="3867150" y="3916363"/>
          <p14:tracePt t="48949" x="3892550" y="3929063"/>
          <p14:tracePt t="48953" x="3929063" y="3929063"/>
          <p14:tracePt t="48963" x="3954463" y="3929063"/>
          <p14:tracePt t="48973" x="3992563" y="3929063"/>
          <p14:tracePt t="48979" x="4017963" y="3929063"/>
          <p14:tracePt t="48989" x="4054475" y="3941763"/>
          <p14:tracePt t="48992" x="4092575" y="3941763"/>
          <p14:tracePt t="49004" x="4117975" y="3941763"/>
          <p14:tracePt t="49014" x="4141788" y="3941763"/>
          <p14:tracePt t="49018" x="4167188" y="3941763"/>
          <p14:tracePt t="49029" x="4179888" y="3941763"/>
          <p14:tracePt t="49035" x="4192588" y="3941763"/>
          <p14:tracePt t="49045" x="4205288" y="3941763"/>
          <p14:tracePt t="49059" x="4230688" y="3941763"/>
          <p14:tracePt t="49069" x="4241800" y="3929063"/>
          <p14:tracePt t="49077" x="4254500" y="3929063"/>
          <p14:tracePt t="49085" x="4279900" y="3905250"/>
          <p14:tracePt t="49095" x="4292600" y="3905250"/>
          <p14:tracePt t="49100" x="4318000" y="3867150"/>
          <p14:tracePt t="49109" x="4367213" y="3854450"/>
          <p14:tracePt t="49116" x="4392613" y="3816350"/>
          <p14:tracePt t="49125" x="4418013" y="3792538"/>
          <p14:tracePt t="49136" x="4443413" y="3779838"/>
          <p14:tracePt t="49141" x="4454525" y="3754438"/>
          <p14:tracePt t="49151" x="4467225" y="3754438"/>
          <p14:tracePt t="49155" x="4467225" y="3741738"/>
          <p14:tracePt t="49166" x="4479925" y="3729038"/>
          <p14:tracePt t="49174" x="4479925" y="3703638"/>
          <p14:tracePt t="49191" x="4479925" y="3692525"/>
          <p14:tracePt t="49211" x="4479925" y="3679825"/>
          <p14:tracePt t="49261" x="4479925" y="3667125"/>
          <p14:tracePt t="49287" x="4479925" y="3654425"/>
          <p14:tracePt t="49301" x="4479925" y="3629025"/>
          <p14:tracePt t="49317" x="4479925" y="3616325"/>
          <p14:tracePt t="49337" x="4479925" y="3603625"/>
          <p14:tracePt t="49344" x="4467225" y="3603625"/>
          <p14:tracePt t="49353" x="4467225" y="3590925"/>
          <p14:tracePt t="49367" x="4454525" y="3590925"/>
          <p14:tracePt t="49383" x="4443413" y="3579813"/>
          <p14:tracePt t="49393" x="4443413" y="3567113"/>
          <p14:tracePt t="49399" x="4430713" y="3567113"/>
          <p14:tracePt t="49417" x="4418013" y="3567113"/>
          <p14:tracePt t="49423" x="4418013" y="3554413"/>
          <p14:tracePt t="49433" x="4405313" y="3554413"/>
          <p14:tracePt t="49437" x="4392613" y="3554413"/>
          <p14:tracePt t="49448" x="4379913" y="3541713"/>
          <p14:tracePt t="49457" x="4379913" y="3529013"/>
          <p14:tracePt t="49464" x="4367213" y="3529013"/>
          <p14:tracePt t="49491" x="4354513" y="3529013"/>
          <p14:tracePt t="49503" x="4341813" y="3529013"/>
          <p14:tracePt t="49515" x="4341813" y="3516313"/>
          <p14:tracePt t="49519" x="4330700" y="3516313"/>
          <p14:tracePt t="49539" x="4318000" y="3516313"/>
          <p14:tracePt t="49543" x="4305300" y="3516313"/>
          <p14:tracePt t="49552" x="4292600" y="3516313"/>
          <p14:tracePt t="49559" x="4267200" y="3516313"/>
          <p14:tracePt t="49569" x="4254500" y="3529013"/>
          <p14:tracePt t="49581" x="4241800" y="3529013"/>
          <p14:tracePt t="49585" x="4205288" y="3541713"/>
          <p14:tracePt t="49595" x="4179888" y="3554413"/>
          <p14:tracePt t="49598" x="4154488" y="3567113"/>
          <p14:tracePt t="49608" x="4141788" y="3579813"/>
          <p14:tracePt t="49619" x="4117975" y="3590925"/>
          <p14:tracePt t="49636" x="4092575" y="3603625"/>
          <p14:tracePt t="49638" x="4079875" y="3616325"/>
          <p14:tracePt t="49658" x="4067175" y="3629025"/>
          <p14:tracePt t="49674" x="4054475" y="3629025"/>
          <p14:tracePt t="49700" x="4054475" y="3641725"/>
          <p14:tracePt t="49720" x="4041775" y="3641725"/>
          <p14:tracePt t="49785" x="4041775" y="3654425"/>
          <p14:tracePt t="49801" x="4041775" y="3667125"/>
          <p14:tracePt t="49827" x="4041775" y="3679825"/>
          <p14:tracePt t="49840" x="4041775" y="3692525"/>
          <p14:tracePt t="49867" x="4041775" y="3703638"/>
          <p14:tracePt t="49877" x="4041775" y="3716338"/>
          <p14:tracePt t="49891" x="4041775" y="3729038"/>
          <p14:tracePt t="49906" x="4041775" y="3741738"/>
          <p14:tracePt t="49916" x="4041775" y="3767138"/>
          <p14:tracePt t="49932" x="4041775" y="3779838"/>
          <p14:tracePt t="49942" x="4041775" y="3792538"/>
          <p14:tracePt t="49963" x="4054475" y="3792538"/>
          <p14:tracePt t="49982" x="4054475" y="3803650"/>
          <p14:tracePt t="49996" x="4067175" y="3803650"/>
          <p14:tracePt t="50002" x="4079875" y="3803650"/>
          <p14:tracePt t="50023" x="4092575" y="3816350"/>
          <p14:tracePt t="50043" x="4105275" y="3816350"/>
          <p14:tracePt t="50083" x="4117975" y="3816350"/>
          <p14:tracePt t="50311" x="4141788" y="3816350"/>
          <p14:tracePt t="50321" x="4154488" y="3816350"/>
          <p14:tracePt t="50325" x="4192588" y="3816350"/>
          <p14:tracePt t="50335" x="4230688" y="3816350"/>
          <p14:tracePt t="50341" x="4267200" y="3816350"/>
          <p14:tracePt t="50351" x="4292600" y="3816350"/>
          <p14:tracePt t="50363" x="4341813" y="3803650"/>
          <p14:tracePt t="50365" x="4379913" y="3779838"/>
          <p14:tracePt t="50375" x="4430713" y="3767138"/>
          <p14:tracePt t="50381" x="4467225" y="3729038"/>
          <p14:tracePt t="50391" x="4530725" y="3692525"/>
          <p14:tracePt t="50401" x="4554538" y="3654425"/>
          <p14:tracePt t="50407" x="4592638" y="3603625"/>
          <p14:tracePt t="50417" x="4630738" y="3554413"/>
          <p14:tracePt t="50428" x="4643438" y="3529013"/>
          <p14:tracePt t="50433" x="4656138" y="3503613"/>
          <p14:tracePt t="50446" x="4656138" y="3490913"/>
          <p14:tracePt t="50513" x="4656138" y="3479800"/>
          <p14:tracePt t="51147" x="4630738" y="3490913"/>
          <p14:tracePt t="51157" x="4618038" y="3490913"/>
          <p14:tracePt t="51163" x="4592638" y="3516313"/>
          <p14:tracePt t="51175" x="4567238" y="3529013"/>
          <p14:tracePt t="51183" x="4530725" y="3529013"/>
          <p14:tracePt t="51187" x="4518025" y="3541713"/>
          <p14:tracePt t="51199" x="4479925" y="3554413"/>
          <p14:tracePt t="51204" x="4454525" y="3567113"/>
          <p14:tracePt t="51215" x="4430713" y="3567113"/>
          <p14:tracePt t="51223" x="4392613" y="3567113"/>
          <p14:tracePt t="51229" x="4367213" y="3567113"/>
          <p14:tracePt t="51239" x="4330700" y="3590925"/>
          <p14:tracePt t="51245" x="4318000" y="3590925"/>
          <p14:tracePt t="51253" x="4292600" y="3603625"/>
          <p14:tracePt t="51263" x="4267200" y="3603625"/>
          <p14:tracePt t="51269" x="4241800" y="3603625"/>
          <p14:tracePt t="51279" x="4217988" y="3603625"/>
          <p14:tracePt t="51283" x="4205288" y="3603625"/>
          <p14:tracePt t="51295" x="4192588" y="3603625"/>
          <p14:tracePt t="51305" x="4179888" y="3616325"/>
          <p14:tracePt t="51309" x="4167188" y="3616325"/>
          <p14:tracePt t="51319" x="4154488" y="3616325"/>
          <p14:tracePt t="51324" x="4141788" y="3629025"/>
          <p14:tracePt t="51335" x="4117975" y="3629025"/>
          <p14:tracePt t="51345" x="4105275" y="3641725"/>
          <p14:tracePt t="51348" x="4079875" y="3654425"/>
          <p14:tracePt t="51359" x="4054475" y="3654425"/>
          <p14:tracePt t="51365" x="4029075" y="3667125"/>
          <p14:tracePt t="51374" x="4017963" y="3667125"/>
          <p14:tracePt t="51385" x="4005263" y="3667125"/>
          <p14:tracePt t="51389" x="3992563" y="3679825"/>
          <p14:tracePt t="51399" x="3979863" y="3692525"/>
          <p14:tracePt t="51405" x="3967163" y="3692525"/>
          <p14:tracePt t="51425" x="3954463" y="3703638"/>
          <p14:tracePt t="51440" x="3941763" y="3703638"/>
          <p14:tracePt t="51444" x="3929063" y="3716338"/>
          <p14:tracePt t="51464" x="3916363" y="3729038"/>
          <p14:tracePt t="51470" x="3905250" y="3741738"/>
          <p14:tracePt t="51481" x="3892550" y="3741738"/>
          <p14:tracePt t="51484" x="3879850" y="3741738"/>
          <p14:tracePt t="51494" x="3867150" y="3767138"/>
          <p14:tracePt t="51504" x="3854450" y="3779838"/>
          <p14:tracePt t="51511" x="3841750" y="3792538"/>
          <p14:tracePt t="51526" x="3829050" y="3803650"/>
          <p14:tracePt t="51547" x="3803650" y="3816350"/>
          <p14:tracePt t="51561" x="3792538" y="3841750"/>
          <p14:tracePt t="51577" x="3779838" y="3854450"/>
          <p14:tracePt t="51588" x="3779838" y="3867150"/>
          <p14:tracePt t="51591" x="3767138" y="3879850"/>
          <p14:tracePt t="51601" x="3754438" y="3892550"/>
          <p14:tracePt t="51607" x="3741738" y="3905250"/>
          <p14:tracePt t="51617" x="3729038" y="3916363"/>
          <p14:tracePt t="51627" x="3716338" y="3929063"/>
          <p14:tracePt t="51631" x="3703638" y="3954463"/>
          <p14:tracePt t="51641" x="3692525" y="3979863"/>
          <p14:tracePt t="51647" x="3667125" y="4005263"/>
          <p14:tracePt t="51656" x="3667125" y="4017963"/>
          <p14:tracePt t="51666" x="3654425" y="4029075"/>
          <p14:tracePt t="51673" x="3654425" y="4041775"/>
          <p14:tracePt t="51687" x="3654425" y="4054475"/>
          <p14:tracePt t="51747" x="3654425" y="4067175"/>
          <p14:tracePt t="51793" x="3667125" y="4067175"/>
          <p14:tracePt t="51803" x="3679825" y="4067175"/>
          <p14:tracePt t="51809" x="3703638" y="4067175"/>
          <p14:tracePt t="51819" x="3729038" y="4067175"/>
          <p14:tracePt t="51829" x="3754438" y="4067175"/>
          <p14:tracePt t="51833" x="3779838" y="4067175"/>
          <p14:tracePt t="51843" x="3816350" y="4067175"/>
          <p14:tracePt t="51849" x="3854450" y="4067175"/>
          <p14:tracePt t="51860" x="3892550" y="4067175"/>
          <p14:tracePt t="51869" x="3929063" y="4067175"/>
          <p14:tracePt t="51873" x="3954463" y="4067175"/>
          <p14:tracePt t="51884" x="3979863" y="4067175"/>
          <p14:tracePt t="51889" x="4017963" y="4067175"/>
          <p14:tracePt t="51899" x="4041775" y="4067175"/>
          <p14:tracePt t="51911" x="4054475" y="4067175"/>
          <p14:tracePt t="51915" x="4079875" y="4067175"/>
          <p14:tracePt t="51926" x="4117975" y="4067175"/>
          <p14:tracePt t="51929" x="4154488" y="4067175"/>
          <p14:tracePt t="51945" x="4192588" y="4067175"/>
          <p14:tracePt t="51948" x="4205288" y="4067175"/>
          <p14:tracePt t="51954" x="4230688" y="4054475"/>
          <p14:tracePt t="51964" x="4241800" y="4054475"/>
          <p14:tracePt t="51968" x="4254500" y="4054475"/>
          <p14:tracePt t="51989" x="4279900" y="4054475"/>
          <p14:tracePt t="52005" x="4292600" y="4054475"/>
          <p14:tracePt t="52010" x="4305300" y="4054475"/>
          <p14:tracePt t="52021" x="4318000" y="4054475"/>
          <p14:tracePt t="52030" x="4341813" y="4054475"/>
          <p14:tracePt t="52034" x="4367213" y="4054475"/>
          <p14:tracePt t="52044" x="4392613" y="4054475"/>
          <p14:tracePt t="52050" x="4418013" y="4054475"/>
          <p14:tracePt t="52060" x="4443413" y="4054475"/>
          <p14:tracePt t="52070" x="4467225" y="4054475"/>
          <p14:tracePt t="52075" x="4492625" y="4054475"/>
          <p14:tracePt t="52084" x="4530725" y="4054475"/>
          <p14:tracePt t="52090" x="4543425" y="4054475"/>
          <p14:tracePt t="52110" x="4567238" y="4054475"/>
          <p14:tracePt t="52117" x="4592638" y="4054475"/>
          <p14:tracePt t="52127" x="4618038" y="4054475"/>
          <p14:tracePt t="52131" x="4643438" y="4054475"/>
          <p14:tracePt t="52141" x="4667250" y="4054475"/>
          <p14:tracePt t="52150" x="4705350" y="4054475"/>
          <p14:tracePt t="52157" x="4730750" y="4054475"/>
          <p14:tracePt t="52167" x="4779963" y="4054475"/>
          <p14:tracePt t="52170" x="4818063" y="4054475"/>
          <p14:tracePt t="52180" x="4856163" y="4054475"/>
          <p14:tracePt t="52191" x="4892675" y="4054475"/>
          <p14:tracePt t="52197" x="4918075" y="4054475"/>
          <p14:tracePt t="52207" x="4943475" y="4054475"/>
          <p14:tracePt t="52210" x="4968875" y="4054475"/>
          <p14:tracePt t="52233" x="4981575" y="4054475"/>
          <p14:tracePt t="52277" x="4992688" y="4054475"/>
          <p14:tracePt t="52304" x="5005388" y="4054475"/>
          <p14:tracePt t="52328" x="5018088" y="4054475"/>
          <p14:tracePt t="52334" x="5030788" y="4054475"/>
          <p14:tracePt t="52343" x="5043488" y="4054475"/>
          <p14:tracePt t="52354" x="5056188" y="4054475"/>
          <p14:tracePt t="52360" x="5068888" y="4054475"/>
          <p14:tracePt t="52369" x="5081588" y="4054475"/>
          <p14:tracePt t="52374" x="5118100" y="4054475"/>
          <p14:tracePt t="52384" x="5130800" y="4067175"/>
          <p14:tracePt t="52394" x="5168900" y="4067175"/>
          <p14:tracePt t="52399" x="5194300" y="4067175"/>
          <p14:tracePt t="52411" x="5230813" y="4067175"/>
          <p14:tracePt t="52414" x="5281613" y="4067175"/>
          <p14:tracePt t="52423" x="5305425" y="4067175"/>
          <p14:tracePt t="52433" x="5343525" y="4067175"/>
          <p14:tracePt t="52439" x="5368925" y="4067175"/>
          <p14:tracePt t="52449" x="5418138" y="4054475"/>
          <p14:tracePt t="52454" x="5430838" y="4054475"/>
          <p14:tracePt t="52465" x="5443538" y="4054475"/>
          <p14:tracePt t="52477" x="5456238" y="4054475"/>
          <p14:tracePt t="52479" x="5468938" y="4054475"/>
          <p14:tracePt t="52495" x="5481638" y="4054475"/>
          <p14:tracePt t="52505" x="5494338" y="4054475"/>
          <p14:tracePt t="52519" x="5507038" y="4054475"/>
          <p14:tracePt t="52529" x="5518150" y="4041775"/>
          <p14:tracePt t="52535" x="5530850" y="4041775"/>
          <p14:tracePt t="52555" x="5543550" y="4041775"/>
          <p14:tracePt t="52562" x="5543550" y="4029075"/>
          <p14:tracePt t="52569" x="5556250" y="4029075"/>
          <p14:tracePt t="52577" x="5556250" y="4017963"/>
          <p14:tracePt t="52585" x="5581650" y="4017963"/>
          <p14:tracePt t="52601" x="5594350" y="4005263"/>
          <p14:tracePt t="52611" x="5619750" y="3992563"/>
          <p14:tracePt t="52615" x="5630863" y="3979863"/>
          <p14:tracePt t="52625" x="5656263" y="3967163"/>
          <p14:tracePt t="52635" x="5681663" y="3941763"/>
          <p14:tracePt t="52642" x="5694363" y="3929063"/>
          <p14:tracePt t="52650" x="5707063" y="3905250"/>
          <p14:tracePt t="52654" x="5719763" y="3892550"/>
          <p14:tracePt t="52664" x="5732463" y="3879850"/>
          <p14:tracePt t="52675" x="5743575" y="3867150"/>
          <p14:tracePt t="52681" x="5743575" y="3854450"/>
          <p14:tracePt t="52691" x="5743575" y="3841750"/>
          <p14:tracePt t="52717" x="5756275" y="3841750"/>
          <p14:tracePt t="52721" x="5756275" y="3829050"/>
          <p14:tracePt t="52959" x="5743575" y="3816350"/>
          <p14:tracePt t="52963" x="5719763" y="3816350"/>
          <p14:tracePt t="52975" x="5694363" y="3816350"/>
          <p14:tracePt t="52980" x="5656263" y="3803650"/>
          <p14:tracePt t="52990" x="5619750" y="3792538"/>
          <p14:tracePt t="52999" x="5581650" y="3779838"/>
          <p14:tracePt t="53004" x="5543550" y="3767138"/>
          <p14:tracePt t="53013" x="5507038" y="3767138"/>
          <p14:tracePt t="53019" x="5481638" y="3754438"/>
          <p14:tracePt t="53029" x="5443538" y="3741738"/>
          <p14:tracePt t="53040" x="5418138" y="3741738"/>
          <p14:tracePt t="53044" x="5381625" y="3729038"/>
          <p14:tracePt t="53053" x="5356225" y="3703638"/>
          <p14:tracePt t="53064" x="5343525" y="3703638"/>
          <p14:tracePt t="53066" x="5318125" y="3703638"/>
          <p14:tracePt t="53077" x="5294313" y="3692525"/>
          <p14:tracePt t="53094" x="5268913" y="3679825"/>
          <p14:tracePt t="53107" x="5256213" y="3679825"/>
          <p14:tracePt t="53116" x="5243513" y="3679825"/>
          <p14:tracePt t="53126" x="5230813" y="3679825"/>
          <p14:tracePt t="53132" x="5205413" y="3679825"/>
          <p14:tracePt t="53142" x="5168900" y="3679825"/>
          <p14:tracePt t="53146" x="5143500" y="3679825"/>
          <p14:tracePt t="53158" x="5105400" y="3679825"/>
          <p14:tracePt t="53168" x="5068888" y="3679825"/>
          <p14:tracePt t="53173" x="5043488" y="3692525"/>
          <p14:tracePt t="53182" x="5018088" y="3692525"/>
          <p14:tracePt t="53189" x="4992688" y="3703638"/>
          <p14:tracePt t="53198" x="4968875" y="3716338"/>
          <p14:tracePt t="53208" x="4943475" y="3729038"/>
          <p14:tracePt t="53212" x="4930775" y="3729038"/>
          <p14:tracePt t="53223" x="4918075" y="3729038"/>
          <p14:tracePt t="53228" x="4905375" y="3741738"/>
          <p14:tracePt t="53252" x="4892675" y="3741738"/>
          <p14:tracePt t="53288" x="4892675" y="3754438"/>
          <p14:tracePt t="53294" x="4879975" y="3754438"/>
          <p14:tracePt t="53319" x="4879975" y="3767138"/>
          <p14:tracePt t="53334" x="4879975" y="3779838"/>
          <p14:tracePt t="53349" x="4868863" y="3779838"/>
          <p14:tracePt t="53358" x="4868863" y="3792538"/>
          <p14:tracePt t="53368" x="4868863" y="3803650"/>
          <p14:tracePt t="53374" x="4868863" y="3816350"/>
          <p14:tracePt t="53384" x="4856163" y="3829050"/>
          <p14:tracePt t="53390" x="4856163" y="3841750"/>
          <p14:tracePt t="53401" x="4856163" y="3854450"/>
          <p14:tracePt t="53415" x="4843463" y="3867150"/>
          <p14:tracePt t="53431" x="4843463" y="3879850"/>
          <p14:tracePt t="53440" x="4843463" y="3892550"/>
          <p14:tracePt t="53461" x="4843463" y="3905250"/>
          <p14:tracePt t="53471" x="4843463" y="3916363"/>
          <p14:tracePt t="53491" x="4843463" y="3929063"/>
          <p14:tracePt t="53497" x="4843463" y="3941763"/>
          <p14:tracePt t="53572" x="4843463" y="3954463"/>
          <p14:tracePt t="53593" x="4843463" y="3967163"/>
          <p14:tracePt t="53601" x="4856163" y="3967163"/>
          <p14:tracePt t="53611" x="4856163" y="3979863"/>
          <p14:tracePt t="53617" x="4868863" y="3992563"/>
          <p14:tracePt t="53634" x="4892675" y="4005263"/>
          <p14:tracePt t="53643" x="4918075" y="4017963"/>
          <p14:tracePt t="53653" x="4930775" y="4029075"/>
          <p14:tracePt t="53658" x="4956175" y="4041775"/>
          <p14:tracePt t="53666" x="4992688" y="4041775"/>
          <p14:tracePt t="53674" x="5030788" y="4054475"/>
          <p14:tracePt t="53682" x="5081588" y="4054475"/>
          <p14:tracePt t="53692" x="5118100" y="4067175"/>
          <p14:tracePt t="53696" x="5168900" y="4067175"/>
          <p14:tracePt t="53706" x="5218113" y="4067175"/>
          <p14:tracePt t="53712" x="5294313" y="4067175"/>
          <p14:tracePt t="53723" x="5356225" y="4067175"/>
          <p14:tracePt t="53732" x="5418138" y="4067175"/>
          <p14:tracePt t="53740" x="5494338" y="4067175"/>
          <p14:tracePt t="53749" x="5543550" y="4067175"/>
          <p14:tracePt t="53753" x="5581650" y="4067175"/>
          <p14:tracePt t="53763" x="5619750" y="4067175"/>
          <p14:tracePt t="53773" x="5643563" y="4067175"/>
          <p14:tracePt t="53778" x="5656263" y="4067175"/>
          <p14:tracePt t="53803" x="5668963" y="4067175"/>
          <p14:tracePt t="53830" x="5681663" y="4067175"/>
          <p14:tracePt t="53833" x="5694363" y="4067175"/>
          <p14:tracePt t="53845" x="5707063" y="4067175"/>
          <p14:tracePt t="53859" x="5756275" y="4067175"/>
          <p14:tracePt t="53869" x="5781675" y="4067175"/>
          <p14:tracePt t="53875" x="5794375" y="4067175"/>
          <p14:tracePt t="53885" x="5832475" y="4054475"/>
          <p14:tracePt t="53895" x="5856288" y="4041775"/>
          <p14:tracePt t="53901" x="5881688" y="4029075"/>
          <p14:tracePt t="53909" x="5907088" y="4005263"/>
          <p14:tracePt t="53918" x="5945188" y="3992563"/>
          <p14:tracePt t="53924" x="5969000" y="3954463"/>
          <p14:tracePt t="53934" x="5994400" y="3941763"/>
          <p14:tracePt t="53944" x="6032500" y="3905250"/>
          <p14:tracePt t="53948" x="6069013" y="3892550"/>
          <p14:tracePt t="53975" x="6119813" y="3816350"/>
          <p14:tracePt t="53983" x="6132513" y="3803650"/>
          <p14:tracePt t="53989" x="6132513" y="3792538"/>
          <p14:tracePt t="53999" x="6132513" y="3779838"/>
          <p14:tracePt t="54003" x="6132513" y="3767138"/>
          <p14:tracePt t="54174" x="6107113" y="3767138"/>
          <p14:tracePt t="54184" x="6081713" y="3767138"/>
          <p14:tracePt t="54189" x="6045200" y="3767138"/>
          <p14:tracePt t="54200" x="6019800" y="3767138"/>
          <p14:tracePt t="54205" x="5981700" y="3767138"/>
          <p14:tracePt t="54214" x="5969000" y="3779838"/>
          <p14:tracePt t="54224" x="5945188" y="3792538"/>
          <p14:tracePt t="54230" x="5894388" y="3816350"/>
          <p14:tracePt t="54240" x="5856288" y="3841750"/>
          <p14:tracePt t="54244" x="5832475" y="3854450"/>
          <p14:tracePt t="54254" x="5807075" y="3879850"/>
          <p14:tracePt t="54264" x="5768975" y="3905250"/>
          <p14:tracePt t="54271" x="5743575" y="3929063"/>
          <p14:tracePt t="54281" x="5719763" y="3954463"/>
          <p14:tracePt t="54285" x="5694363" y="3979863"/>
          <p14:tracePt t="54295" x="5668963" y="3992563"/>
          <p14:tracePt t="54305" x="5656263" y="4005263"/>
          <p14:tracePt t="54311" x="5656263" y="4017963"/>
          <p14:tracePt t="54427" x="5656263" y="4029075"/>
          <p14:tracePt t="54483" x="5668963" y="4029075"/>
          <p14:tracePt t="54524" x="5681663" y="4029075"/>
          <p14:tracePt t="54549" x="5694363" y="4029075"/>
          <p14:tracePt t="54563" x="5707063" y="4029075"/>
          <p14:tracePt t="54569" x="5719763" y="4017963"/>
          <p14:tracePt t="54579" x="5732463" y="4017963"/>
          <p14:tracePt t="54593" x="5743575" y="4017963"/>
          <p14:tracePt t="54609" x="5768975" y="4017963"/>
          <p14:tracePt t="54619" x="5781675" y="4017963"/>
          <p14:tracePt t="54629" x="5794375" y="4017963"/>
          <p14:tracePt t="54634" x="5819775" y="4017963"/>
          <p14:tracePt t="54644" x="5856288" y="4017963"/>
          <p14:tracePt t="54649" x="5894388" y="4029075"/>
          <p14:tracePt t="54658" x="5932488" y="4029075"/>
          <p14:tracePt t="54668" x="5981700" y="4041775"/>
          <p14:tracePt t="54678" x="6032500" y="4041775"/>
          <p14:tracePt t="54684" x="6081713" y="4041775"/>
          <p14:tracePt t="54688" x="6157913" y="4054475"/>
          <p14:tracePt t="54699" x="6207125" y="4054475"/>
          <p14:tracePt t="54709" x="6269038" y="4054475"/>
          <p14:tracePt t="54716" x="6357938" y="4054475"/>
          <p14:tracePt t="54725" x="6394450" y="4054475"/>
          <p14:tracePt t="54729" x="6432550" y="4054475"/>
          <p14:tracePt t="54740" x="6457950" y="4054475"/>
          <p14:tracePt t="54749" x="6483350" y="4041775"/>
          <p14:tracePt t="54755" x="6507163" y="4041775"/>
          <p14:tracePt t="54764" x="6519863" y="4029075"/>
          <p14:tracePt t="54769" x="6532563" y="4029075"/>
          <p14:tracePt t="54781" x="6557963" y="4029075"/>
          <p14:tracePt t="54795" x="6570663" y="4029075"/>
          <p14:tracePt t="54845" x="6583363" y="4029075"/>
          <p14:tracePt t="54871" x="6594475" y="4029075"/>
          <p14:tracePt t="54875" x="6594475" y="4041775"/>
          <p14:tracePt t="54887" x="6607175" y="4041775"/>
          <p14:tracePt t="54892" x="6619875" y="4041775"/>
          <p14:tracePt t="54911" x="6632575" y="4041775"/>
          <p14:tracePt t="54927" x="6645275" y="4041775"/>
          <p14:tracePt t="54941" x="6670675" y="4041775"/>
          <p14:tracePt t="54958" x="6683375" y="4041775"/>
          <p14:tracePt t="54967" x="6696075" y="4041775"/>
          <p14:tracePt t="54972" x="6707188" y="4041775"/>
          <p14:tracePt t="54981" x="6745288" y="4041775"/>
          <p14:tracePt t="54991" x="6757988" y="4041775"/>
          <p14:tracePt t="54997" x="6770688" y="4041775"/>
          <p14:tracePt t="55007" x="6796088" y="4041775"/>
          <p14:tracePt t="55014" x="6807200" y="4029075"/>
          <p14:tracePt t="55033" x="6819900" y="4029075"/>
          <p14:tracePt t="55047" x="6832600" y="4029075"/>
          <p14:tracePt t="55055" x="6845300" y="4029075"/>
          <p14:tracePt t="55074" x="6858000" y="4029075"/>
          <p14:tracePt t="55088" x="6883400" y="4029075"/>
          <p14:tracePt t="55106" x="6896100" y="4029075"/>
          <p14:tracePt t="55113" x="6908800" y="4029075"/>
          <p14:tracePt t="55143" x="6919913" y="4029075"/>
          <p14:tracePt t="55224" x="6932613" y="4029075"/>
          <p14:tracePt t="56641" x="6932613" y="4005263"/>
          <p14:tracePt t="56651" x="6919913" y="3929063"/>
          <p14:tracePt t="56656" x="6896100" y="3841750"/>
          <p14:tracePt t="56668" x="6896100" y="3779838"/>
          <p14:tracePt t="56677" x="6883400" y="3703638"/>
          <p14:tracePt t="56681" x="6883400" y="3667125"/>
          <p14:tracePt t="56691" x="6883400" y="3641725"/>
          <p14:tracePt t="56696" x="6883400" y="3603625"/>
          <p14:tracePt t="56707" x="6883400" y="3579813"/>
          <p14:tracePt t="56718" x="6883400" y="3567113"/>
          <p14:tracePt t="56721" x="6883400" y="3541713"/>
          <p14:tracePt t="56736" x="6883400" y="3529013"/>
          <p14:tracePt t="56899" x="6870700" y="3529013"/>
          <p14:tracePt t="56923" x="6870700" y="3516313"/>
          <p14:tracePt t="56934" x="6858000" y="3516313"/>
          <p14:tracePt t="56939" x="6858000" y="3503613"/>
          <p14:tracePt t="56950" x="6858000" y="3490913"/>
          <p14:tracePt t="56969" x="6832600" y="3467100"/>
          <p14:tracePt t="56975" x="6819900" y="3454400"/>
          <p14:tracePt t="56979" x="6807200" y="3429000"/>
          <p14:tracePt t="56989" x="6783388" y="3429000"/>
          <p14:tracePt t="56999" x="6783388" y="3416300"/>
          <p14:tracePt t="57005" x="6770688" y="3416300"/>
          <p14:tracePt t="57015" x="6757988" y="3416300"/>
          <p14:tracePt t="57029" x="6745288" y="3416300"/>
          <p14:tracePt t="57055" x="6732588" y="3416300"/>
          <p14:tracePt t="57070" x="6719888" y="3416300"/>
          <p14:tracePt t="57082" x="6707188" y="3416300"/>
          <p14:tracePt t="57085" x="6696075" y="3416300"/>
          <p14:tracePt t="57094" x="6683375" y="3416300"/>
          <p14:tracePt t="57104" x="6657975" y="3416300"/>
          <p14:tracePt t="57110" x="6619875" y="3416300"/>
          <p14:tracePt t="57120" x="6570663" y="3416300"/>
          <p14:tracePt t="57124" x="6494463" y="3416300"/>
          <p14:tracePt t="57134" x="6419850" y="3403600"/>
          <p14:tracePt t="57140" x="6345238" y="3403600"/>
          <p14:tracePt t="57150" x="6281738" y="3403600"/>
          <p14:tracePt t="57161" x="6219825" y="3390900"/>
          <p14:tracePt t="57165" x="6169025" y="3390900"/>
          <p14:tracePt t="57174" x="6119813" y="3390900"/>
          <p14:tracePt t="57181" x="6107113" y="3378200"/>
          <p14:tracePt t="57191" x="6094413" y="3378200"/>
          <p14:tracePt t="57202" x="6081713" y="3378200"/>
          <p14:tracePt t="57218" x="6069013" y="3378200"/>
          <p14:tracePt t="57247" x="6069013" y="3367088"/>
          <p14:tracePt t="57442" x="6056313" y="3367088"/>
          <p14:tracePt t="57448" x="6019800" y="3367088"/>
          <p14:tracePt t="57458" x="5932488" y="3367088"/>
          <p14:tracePt t="57462" x="5794375" y="3367088"/>
          <p14:tracePt t="57472" x="5643563" y="3367088"/>
          <p14:tracePt t="57483" x="5507038" y="3367088"/>
          <p14:tracePt t="57489" x="5330825" y="3367088"/>
          <p14:tracePt t="57499" x="5168900" y="3367088"/>
          <p14:tracePt t="57502" x="5018088" y="3367088"/>
          <p14:tracePt t="57512" x="4856163" y="3367088"/>
          <p14:tracePt t="57523" x="4792663" y="3367088"/>
          <p14:tracePt t="57528" x="4756150" y="3367088"/>
          <p14:tracePt t="57538" x="4743450" y="3367088"/>
          <p14:tracePt t="57544" x="4730750" y="3367088"/>
          <p14:tracePt t="57565" x="4718050" y="3367088"/>
          <p14:tracePt t="57578" x="4718050" y="3354388"/>
          <p14:tracePt t="57585" x="4705350" y="3354388"/>
          <p14:tracePt t="57771" x="4692650" y="3354388"/>
          <p14:tracePt t="57781" x="4605338" y="3354388"/>
          <p14:tracePt t="57787" x="4467225" y="3367088"/>
          <p14:tracePt t="57797" x="4341813" y="3390900"/>
          <p14:tracePt t="57807" x="4217988" y="3390900"/>
          <p14:tracePt t="57811" x="4079875" y="3390900"/>
          <p14:tracePt t="57821" x="3967163" y="3390900"/>
          <p14:tracePt t="57827" x="3867150" y="3390900"/>
          <p14:tracePt t="57837" x="3816350" y="3390900"/>
          <p14:tracePt t="57847" x="3754438" y="3390900"/>
          <p14:tracePt t="57850" x="3729038" y="3390900"/>
          <p14:tracePt t="57861" x="3703638" y="3390900"/>
          <p14:tracePt t="57888" x="3692525" y="3390900"/>
          <p14:tracePt t="57906" x="3692525" y="3378200"/>
          <p14:tracePt t="58136" x="3741738" y="3378200"/>
          <p14:tracePt t="58145" x="3829050" y="3378200"/>
          <p14:tracePt t="58150" x="3905250" y="3378200"/>
          <p14:tracePt t="58159" x="4005263" y="3378200"/>
          <p14:tracePt t="58169" x="4117975" y="3378200"/>
          <p14:tracePt t="58175" x="4217988" y="3378200"/>
          <p14:tracePt t="58185" x="4292600" y="3378200"/>
          <p14:tracePt t="58189" x="4367213" y="3378200"/>
          <p14:tracePt t="58199" x="4405313" y="3378200"/>
          <p14:tracePt t="58208" x="4430713" y="3378200"/>
          <p14:tracePt t="58215" x="4443413" y="3378200"/>
          <p14:tracePt t="58224" x="4454525" y="3378200"/>
          <p14:tracePt t="58232" x="4467225" y="3378200"/>
          <p14:tracePt t="58241" x="4479925" y="3378200"/>
          <p14:tracePt t="58255" x="4492625" y="3378200"/>
          <p14:tracePt t="58271" x="4505325" y="3378200"/>
          <p14:tracePt t="58281" x="4530725" y="3378200"/>
          <p14:tracePt t="58290" x="4567238" y="3378200"/>
          <p14:tracePt t="58294" x="4605338" y="3378200"/>
          <p14:tracePt t="58304" x="4679950" y="3378200"/>
          <p14:tracePt t="58311" x="4768850" y="3378200"/>
          <p14:tracePt t="58320" x="4843463" y="3378200"/>
          <p14:tracePt t="58331" x="4930775" y="3390900"/>
          <p14:tracePt t="58335" x="5056188" y="3390900"/>
          <p14:tracePt t="58349" x="5130800" y="3403600"/>
          <p14:tracePt t="58351" x="5218113" y="3403600"/>
          <p14:tracePt t="58360" x="5256213" y="3416300"/>
          <p14:tracePt t="58371" x="5294313" y="3416300"/>
          <p14:tracePt t="58377" x="5318125" y="3416300"/>
          <p14:tracePt t="58387" x="5330825" y="3416300"/>
          <p14:tracePt t="58390" x="5343525" y="3429000"/>
          <p14:tracePt t="58411" x="5368925" y="3429000"/>
          <p14:tracePt t="58416" x="5381625" y="3429000"/>
          <p14:tracePt t="58431" x="5407025" y="3429000"/>
          <p14:tracePt t="58441" x="5430838" y="3429000"/>
          <p14:tracePt t="58451" x="5443538" y="3429000"/>
          <p14:tracePt t="58457" x="5456238" y="3429000"/>
          <p14:tracePt t="58467" x="5468938" y="3429000"/>
          <p14:tracePt t="58472" x="5481638" y="3429000"/>
          <p14:tracePt t="58482" x="5494338" y="3429000"/>
          <p14:tracePt t="58653" x="5456238" y="3429000"/>
          <p14:tracePt t="58659" x="5343525" y="3429000"/>
          <p14:tracePt t="58668" x="5205413" y="3429000"/>
          <p14:tracePt t="58673" x="5043488" y="3429000"/>
          <p14:tracePt t="58682" x="4879975" y="3429000"/>
          <p14:tracePt t="58694" x="4730750" y="3429000"/>
          <p14:tracePt t="58698" x="4618038" y="3429000"/>
          <p14:tracePt t="58708" x="4579938" y="3429000"/>
          <p14:tracePt t="58715" x="4543425" y="3429000"/>
          <p14:tracePt t="58724" x="4518025" y="3429000"/>
          <p14:tracePt t="58748" x="4505325" y="3429000"/>
          <p14:tracePt t="58795" x="4492625" y="3429000"/>
          <p14:tracePt t="58805" x="4479925" y="3429000"/>
          <p14:tracePt t="58816" x="4467225" y="3429000"/>
          <p14:tracePt t="58823" x="4430713" y="3429000"/>
          <p14:tracePt t="58832" x="4405313" y="3429000"/>
          <p14:tracePt t="58835" x="4367213" y="3429000"/>
          <p14:tracePt t="58846" x="4318000" y="3429000"/>
          <p14:tracePt t="58855" x="4292600" y="3441700"/>
          <p14:tracePt t="58862" x="4267200" y="3454400"/>
          <p14:tracePt t="58871" x="4254500" y="3454400"/>
          <p14:tracePt t="58875" x="4230688" y="3454400"/>
          <p14:tracePt t="58887" x="4217988" y="3467100"/>
          <p14:tracePt t="58896" x="4205288" y="3467100"/>
          <p14:tracePt t="58917" x="4205288" y="3479800"/>
          <p14:tracePt t="58927" x="4192588" y="3479800"/>
          <p14:tracePt t="58976" x="4179888" y="3479800"/>
          <p14:tracePt t="58980" x="4167188" y="3490913"/>
          <p14:tracePt t="59007" x="4154488" y="3490913"/>
          <p14:tracePt t="59017" x="4141788" y="3503613"/>
          <p14:tracePt t="59219" x="4179888" y="3503613"/>
          <p14:tracePt t="59229" x="4267200" y="3503613"/>
          <p14:tracePt t="59234" x="4330700" y="3503613"/>
          <p14:tracePt t="59240" x="4354513" y="3503613"/>
          <p14:tracePt t="59249" x="4367213" y="3503613"/>
          <p14:tracePt t="59259" x="4379913" y="3503613"/>
          <p14:tracePt t="59434" x="4392613" y="3503613"/>
          <p14:tracePt t="59517" x="4405313" y="3503613"/>
          <p14:tracePt t="59556" x="4418013" y="3503613"/>
          <p14:tracePt t="59561" x="4430713" y="3503613"/>
          <p14:tracePt t="59586" x="4443413" y="3503613"/>
          <p14:tracePt t="59596" x="4454525" y="3503613"/>
          <p14:tracePt t="59610" x="4467225" y="3503613"/>
          <p14:tracePt t="59622" x="4479925" y="3503613"/>
          <p14:tracePt t="59626" x="4492625" y="3503613"/>
          <p14:tracePt t="59642" x="4505325" y="3503613"/>
          <p14:tracePt t="59652" x="4518025" y="3503613"/>
          <p14:tracePt t="59663" x="4530725" y="3503613"/>
          <p14:tracePt t="59679" x="4554538" y="3503613"/>
          <p14:tracePt t="59682" x="4567238" y="3503613"/>
          <p14:tracePt t="59693" x="4579938" y="3503613"/>
          <p14:tracePt t="59702" x="4618038" y="3503613"/>
          <p14:tracePt t="59706" x="4643438" y="3490913"/>
          <p14:tracePt t="59716" x="4679950" y="3479800"/>
          <p14:tracePt t="59723" x="4718050" y="3467100"/>
          <p14:tracePt t="59732" x="4756150" y="3467100"/>
          <p14:tracePt t="59743" x="4779963" y="3467100"/>
          <p14:tracePt t="59748" x="4805363" y="3454400"/>
          <p14:tracePt t="59759" x="4818063" y="3454400"/>
          <p14:tracePt t="59762" x="4830763" y="3454400"/>
          <p14:tracePt t="59773" x="4843463" y="3441700"/>
          <p14:tracePt t="59783" x="4868863" y="3441700"/>
          <p14:tracePt t="59789" x="4879975" y="3441700"/>
          <p14:tracePt t="59802" x="4905375" y="3441700"/>
          <p14:tracePt t="59812" x="4930775" y="3441700"/>
          <p14:tracePt t="59823" x="4943475" y="3441700"/>
          <p14:tracePt t="59829" x="4956175" y="3441700"/>
          <p14:tracePt t="59839" x="4968875" y="3441700"/>
          <p14:tracePt t="59843" x="4992688" y="3441700"/>
          <p14:tracePt t="59855" x="5005388" y="3441700"/>
          <p14:tracePt t="59864" x="5018088" y="3441700"/>
          <p14:tracePt t="59869" x="5030788" y="3441700"/>
          <p14:tracePt t="59884" x="5043488" y="3441700"/>
          <p14:tracePt t="59904" x="5056188" y="3441700"/>
          <p14:tracePt t="60147" x="5043488" y="3454400"/>
          <p14:tracePt t="60152" x="5005388" y="3490913"/>
          <p14:tracePt t="60162" x="4981575" y="3503613"/>
          <p14:tracePt t="60167" x="4943475" y="3529013"/>
          <p14:tracePt t="60178" x="4905375" y="3567113"/>
          <p14:tracePt t="60187" x="4843463" y="3590925"/>
          <p14:tracePt t="60191" x="4818063" y="3616325"/>
          <p14:tracePt t="60203" x="4779963" y="3641725"/>
          <p14:tracePt t="60207" x="4743450" y="3667125"/>
          <p14:tracePt t="60216" x="4718050" y="3692525"/>
          <p14:tracePt t="60227" x="4705350" y="3703638"/>
          <p14:tracePt t="60233" x="4679950" y="3716338"/>
          <p14:tracePt t="60243" x="4667250" y="3716338"/>
          <p14:tracePt t="60246" x="4656138" y="3729038"/>
          <p14:tracePt t="60257" x="4630738" y="3729038"/>
          <p14:tracePt t="60267" x="4630738" y="3741738"/>
          <p14:tracePt t="60273" x="4605338" y="3741738"/>
          <p14:tracePt t="60283" x="4592638" y="3754438"/>
          <p14:tracePt t="60287" x="4579938" y="3767138"/>
          <p14:tracePt t="60298" x="4567238" y="3767138"/>
          <p14:tracePt t="60310" x="4554538" y="3779838"/>
          <p14:tracePt t="60314" x="4543425" y="3792538"/>
          <p14:tracePt t="60323" x="4530725" y="3792538"/>
          <p14:tracePt t="60330" x="4518025" y="3803650"/>
          <p14:tracePt t="60339" x="4518025" y="3816350"/>
          <p14:tracePt t="60349" x="4505325" y="3816350"/>
          <p14:tracePt t="60389" x="4505325" y="3829050"/>
          <p14:tracePt t="60409" x="4492625" y="3829050"/>
          <p14:tracePt t="60429" x="4492625" y="3841750"/>
          <p14:tracePt t="60434" x="4479925" y="3854450"/>
          <p14:tracePt t="60444" x="4479925" y="3867150"/>
          <p14:tracePt t="60449" x="4479925" y="3879850"/>
          <p14:tracePt t="60461" x="4467225" y="3892550"/>
          <p14:tracePt t="60469" x="4467225" y="3905250"/>
          <p14:tracePt t="60475" x="4467225" y="3916363"/>
          <p14:tracePt t="60484" x="4454525" y="3916363"/>
          <p14:tracePt t="60489" x="4454525" y="3929063"/>
          <p14:tracePt t="60499" x="4454525" y="3941763"/>
          <p14:tracePt t="60514" x="4454525" y="3954463"/>
          <p14:tracePt t="60524" x="4443413" y="3954463"/>
          <p14:tracePt t="60541" x="4443413" y="3967163"/>
          <p14:tracePt t="60782" x="4443413" y="3979863"/>
          <p14:tracePt t="60796" x="4443413" y="3992563"/>
          <p14:tracePt t="61009" x="4454525" y="4005263"/>
          <p14:tracePt t="61025" x="4454525" y="4029075"/>
          <p14:tracePt t="61039" x="4454525" y="4041775"/>
          <p14:tracePt t="61049" x="4454525" y="4054475"/>
          <p14:tracePt t="61065" x="4467225" y="4067175"/>
          <p14:tracePt t="61075" x="4467225" y="4079875"/>
          <p14:tracePt t="61089" x="4479925" y="4092575"/>
          <p14:tracePt t="61115" x="4479925" y="4105275"/>
          <p14:tracePt t="61121" x="4492625" y="4105275"/>
          <p14:tracePt t="61185" x="4505325" y="4105275"/>
          <p14:tracePt t="61307" x="4530725" y="4105275"/>
          <p14:tracePt t="61317" x="4567238" y="4117975"/>
          <p14:tracePt t="61321" x="4630738" y="4141788"/>
          <p14:tracePt t="61330" x="4679950" y="4167188"/>
          <p14:tracePt t="61337" x="4705350" y="4179888"/>
          <p14:tracePt t="61347" x="4768850" y="4192588"/>
          <p14:tracePt t="61357" x="4805363" y="4205288"/>
          <p14:tracePt t="61363" x="4856163" y="4230688"/>
          <p14:tracePt t="61373" x="4892675" y="4241800"/>
          <p14:tracePt t="61378" x="4930775" y="4241800"/>
          <p14:tracePt t="61386" x="4981575" y="4254500"/>
          <p14:tracePt t="61397" x="5018088" y="4254500"/>
          <p14:tracePt t="61403" x="5056188" y="4254500"/>
          <p14:tracePt t="61413" x="5081588" y="4254500"/>
          <p14:tracePt t="61417" x="5105400" y="4267200"/>
          <p14:tracePt t="61426" x="5130800" y="4267200"/>
          <p14:tracePt t="61436" x="5168900" y="4267200"/>
          <p14:tracePt t="61443" x="5194300" y="4267200"/>
          <p14:tracePt t="61453" x="5256213" y="4267200"/>
          <p14:tracePt t="61456" x="5356225" y="4267200"/>
          <p14:tracePt t="61469" x="5443538" y="4254500"/>
          <p14:tracePt t="61479" x="5530850" y="4254500"/>
          <p14:tracePt t="61483" x="5619750" y="4241800"/>
          <p14:tracePt t="61494" x="5719763" y="4230688"/>
          <p14:tracePt t="61500" x="5807075" y="4230688"/>
          <p14:tracePt t="61510" x="5894388" y="4217988"/>
          <p14:tracePt t="61519" x="5956300" y="4217988"/>
          <p14:tracePt t="61524" x="5994400" y="4205288"/>
          <p14:tracePt t="61533" x="6019800" y="4205288"/>
          <p14:tracePt t="61539" x="6045200" y="4205288"/>
          <p14:tracePt t="61549" x="6045200" y="4192588"/>
          <p14:tracePt t="61560" x="6056313" y="4192588"/>
          <p14:tracePt t="61563" x="6069013" y="4179888"/>
          <p14:tracePt t="61574" x="6081713" y="4179888"/>
          <p14:tracePt t="61579" x="6094413" y="4167188"/>
          <p14:tracePt t="61589" x="6119813" y="4167188"/>
          <p14:tracePt t="61599" x="6132513" y="4154488"/>
          <p14:tracePt t="61604" x="6157913" y="4154488"/>
          <p14:tracePt t="61614" x="6181725" y="4154488"/>
          <p14:tracePt t="61619" x="6207125" y="4154488"/>
          <p14:tracePt t="61629" x="6257925" y="4141788"/>
          <p14:tracePt t="61639" x="6294438" y="4117975"/>
          <p14:tracePt t="61645" x="6332538" y="4117975"/>
          <p14:tracePt t="61660" x="6457950" y="4079875"/>
          <p14:tracePt t="61669" x="6507163" y="4079875"/>
          <p14:tracePt t="61679" x="6557963" y="4067175"/>
          <p14:tracePt t="61685" x="6594475" y="4067175"/>
          <p14:tracePt t="61696" x="6632575" y="4054475"/>
          <p14:tracePt t="61701" x="6657975" y="4054475"/>
          <p14:tracePt t="61710" x="6683375" y="4054475"/>
          <p14:tracePt t="61720" x="6707188" y="4041775"/>
          <p14:tracePt t="61725" x="6732588" y="4041775"/>
          <p14:tracePt t="61734" x="6745288" y="4041775"/>
          <p14:tracePt t="61741" x="6770688" y="4029075"/>
          <p14:tracePt t="61760" x="6783388" y="4029075"/>
          <p14:tracePt t="61775" x="6796088" y="4017963"/>
          <p14:tracePt t="61780" x="6807200" y="4017963"/>
          <p14:tracePt t="61800" x="6819900" y="4005263"/>
          <p14:tracePt t="61809" x="6858000" y="4005263"/>
          <p14:tracePt t="61816" x="6883400" y="3992563"/>
          <p14:tracePt t="61821" x="6908800" y="3979863"/>
          <p14:tracePt t="61832" x="6932613" y="3979863"/>
          <p14:tracePt t="61842" x="6958013" y="3967163"/>
          <p14:tracePt t="61847" x="6983413" y="3954463"/>
          <p14:tracePt t="61858" x="7019925" y="3954463"/>
          <p14:tracePt t="61861" x="7032625" y="3954463"/>
          <p14:tracePt t="61871" x="7058025" y="3941763"/>
          <p14:tracePt t="61881" x="7083425" y="3929063"/>
          <p14:tracePt t="61887" x="7096125" y="3929063"/>
          <p14:tracePt t="61895" x="7121525" y="3929063"/>
          <p14:tracePt t="61905" x="7158038" y="3905250"/>
          <p14:tracePt t="61911" x="7208838" y="3879850"/>
          <p14:tracePt t="61921" x="7258050" y="3867150"/>
          <p14:tracePt t="61933" x="7283450" y="3854450"/>
          <p14:tracePt t="61935" x="7321550" y="3841750"/>
          <p14:tracePt t="61945" x="7345363" y="3841750"/>
          <p14:tracePt t="61951" x="7358063" y="3829050"/>
          <p14:tracePt t="61961" x="7370763" y="3829050"/>
          <p14:tracePt t="62057" x="7383463" y="3816350"/>
          <p14:tracePt t="62071" x="7396163" y="3816350"/>
          <p14:tracePt t="62081" x="7396163" y="3803650"/>
          <p14:tracePt t="62091" x="7408863" y="3792538"/>
          <p14:tracePt t="62121" x="7421563" y="3779838"/>
          <p14:tracePt t="62137" x="7434263" y="3779838"/>
          <p14:tracePt t="62148" x="7434263" y="3767138"/>
          <p14:tracePt t="62165" x="7434263" y="3754438"/>
          <p14:tracePt t="62174" x="7446963" y="3741738"/>
          <p14:tracePt t="62214" x="7458075" y="3741738"/>
          <p14:tracePt t="62219" x="7458075" y="3729038"/>
          <p14:tracePt t="62283" x="7470775" y="3729038"/>
          <p14:tracePt t="62310" x="7483475" y="3716338"/>
          <p14:tracePt t="62323" x="7496175" y="3716338"/>
          <p14:tracePt t="62333" x="7496175" y="3703638"/>
          <p14:tracePt t="62340" x="7508875" y="3703638"/>
          <p14:tracePt t="62348" x="7521575" y="3692525"/>
          <p14:tracePt t="62353" x="7534275" y="3692525"/>
          <p14:tracePt t="62373" x="7546975" y="3679825"/>
          <p14:tracePt t="62389" x="7558088" y="3679825"/>
          <p14:tracePt t="62469" x="7558088" y="3667125"/>
          <p14:tracePt t="62475" x="7570788" y="3667125"/>
          <p14:tracePt t="62511" x="7583488" y="3667125"/>
          <p14:tracePt t="62518" x="7583488" y="3654425"/>
          <p14:tracePt t="62534" x="7596188" y="3654425"/>
          <p14:tracePt t="62550" x="7608888" y="3641725"/>
          <p14:tracePt t="62554" x="7621588" y="3641725"/>
          <p14:tracePt t="62581" x="7634288" y="3641725"/>
          <p14:tracePt t="62594" x="7646988" y="3641725"/>
          <p14:tracePt t="62605" x="7659688" y="3641725"/>
          <p14:tracePt t="62617" x="7670800" y="3641725"/>
          <p14:tracePt t="62621" x="7696200" y="3629025"/>
          <p14:tracePt t="62636" x="7708900" y="3629025"/>
          <p14:tracePt t="62658" x="7721600" y="3629025"/>
          <p14:tracePt t="62661" x="7721600" y="3616325"/>
          <p14:tracePt t="62671" x="7734300" y="3616325"/>
          <p14:tracePt t="62687" x="7734300" y="3603625"/>
          <p14:tracePt t="65169" x="7721600" y="3603625"/>
          <p14:tracePt t="65179" x="7708900" y="3603625"/>
          <p14:tracePt t="65183" x="7696200" y="3603625"/>
          <p14:tracePt t="65193" x="7670800" y="3579813"/>
          <p14:tracePt t="65199" x="7659688" y="3567113"/>
          <p14:tracePt t="65209" x="7596188" y="3541713"/>
          <p14:tracePt t="65220" x="7546975" y="3529013"/>
          <p14:tracePt t="65223" x="7496175" y="3479800"/>
          <p14:tracePt t="65233" x="7434263" y="3454400"/>
          <p14:tracePt t="65241" x="7358063" y="3416300"/>
          <p14:tracePt t="65249" x="7283450" y="3378200"/>
          <p14:tracePt t="65260" x="7196138" y="3354388"/>
          <p14:tracePt t="65263" x="7132638" y="3341688"/>
          <p14:tracePt t="65276" x="7083425" y="3316288"/>
          <p14:tracePt t="65280" x="7019925" y="3303588"/>
          <p14:tracePt t="65289" x="6958013" y="3290888"/>
          <p14:tracePt t="65299" x="6896100" y="3278188"/>
          <p14:tracePt t="65305" x="6819900" y="3267075"/>
          <p14:tracePt t="65316" x="6732588" y="3267075"/>
          <p14:tracePt t="65320" x="6670675" y="3254375"/>
          <p14:tracePt t="65329" x="6583363" y="3254375"/>
          <p14:tracePt t="65340" x="6494463" y="3241675"/>
          <p14:tracePt t="65345" x="6394450" y="3241675"/>
          <p14:tracePt t="65356" x="6294438" y="3241675"/>
          <p14:tracePt t="65358" x="6157913" y="3241675"/>
          <p14:tracePt t="65369" x="6069013" y="3241675"/>
          <p14:tracePt t="65379" x="5969000" y="3241675"/>
          <p14:tracePt t="65386" x="5894388" y="3241675"/>
          <p14:tracePt t="65395" x="5807075" y="3241675"/>
          <p14:tracePt t="65402" x="5719763" y="3241675"/>
          <p14:tracePt t="65411" x="5668963" y="3241675"/>
          <p14:tracePt t="65421" x="5619750" y="3241675"/>
          <p14:tracePt t="65425" x="5581650" y="3241675"/>
          <p14:tracePt t="65436" x="5543550" y="3254375"/>
          <p14:tracePt t="65442" x="5507038" y="3254375"/>
          <p14:tracePt t="65452" x="5481638" y="3254375"/>
          <p14:tracePt t="65460" x="5430838" y="3254375"/>
          <p14:tracePt t="65464" x="5407025" y="3254375"/>
          <p14:tracePt t="65474" x="5381625" y="3254375"/>
          <p14:tracePt t="65481" x="5356225" y="3254375"/>
          <p14:tracePt t="65501" x="5343525" y="3254375"/>
          <p14:tracePt t="65541" x="5330825" y="3267075"/>
          <p14:tracePt t="65557" x="5318125" y="3267075"/>
          <p14:tracePt t="65571" x="5305425" y="3267075"/>
          <p14:tracePt t="65586" x="5281613" y="3278188"/>
          <p14:tracePt t="65600" x="5243513" y="3290888"/>
          <p14:tracePt t="65613" x="5230813" y="3303588"/>
          <p14:tracePt t="65623" x="5218113" y="3303588"/>
          <p14:tracePt t="65627" x="5194300" y="3316288"/>
          <p14:tracePt t="65637" x="5181600" y="3316288"/>
          <p14:tracePt t="65643" x="5168900" y="3316288"/>
          <p14:tracePt t="65663" x="5156200" y="3316288"/>
          <p14:tracePt t="65667" x="5156200" y="3328988"/>
          <p14:tracePt t="65678" x="5143500" y="3328988"/>
          <p14:tracePt t="65693" x="5130800" y="3328988"/>
          <p14:tracePt t="65703" x="5118100" y="3328988"/>
          <p14:tracePt t="65716" x="5105400" y="3328988"/>
          <p14:tracePt t="65722" x="5105400" y="3341688"/>
          <p14:tracePt t="65732" x="5081588" y="3341688"/>
          <p14:tracePt t="65743" x="5068888" y="3341688"/>
          <p14:tracePt t="65748" x="5056188" y="3341688"/>
          <p14:tracePt t="65758" x="5043488" y="3341688"/>
          <p14:tracePt t="65762" x="5030788" y="3341688"/>
          <p14:tracePt t="65772" x="5018088" y="3341688"/>
          <p14:tracePt t="65784" x="5005388" y="3341688"/>
          <p14:tracePt t="65813" x="4992688" y="3341688"/>
          <p14:tracePt t="65921" x="4981575" y="3341688"/>
          <p14:tracePt t="65975" x="4943475" y="3341688"/>
          <p14:tracePt t="65984" x="4879975" y="3341688"/>
          <p14:tracePt t="65990" x="4818063" y="3328988"/>
          <p14:tracePt t="66001" x="4743450" y="3303588"/>
          <p14:tracePt t="66004" x="4679950" y="3290888"/>
          <p14:tracePt t="66014" x="4643438" y="3278188"/>
          <p14:tracePt t="66024" x="4618038" y="3267075"/>
          <p14:tracePt t="66030" x="4592638" y="3267075"/>
          <p14:tracePt t="66040" x="4579938" y="3254375"/>
          <p14:tracePt t="66044" x="4554538" y="3241675"/>
          <p14:tracePt t="66064" x="4543425" y="3241675"/>
          <p14:tracePt t="66080" x="4530725" y="3241675"/>
          <p14:tracePt t="66086" x="4518025" y="3241675"/>
          <p14:tracePt t="66097" x="4492625" y="3241675"/>
          <p14:tracePt t="66107" x="4467225" y="3241675"/>
          <p14:tracePt t="66111" x="4443413" y="3241675"/>
          <p14:tracePt t="66121" x="4405313" y="3241675"/>
          <p14:tracePt t="66127" x="4367213" y="3254375"/>
          <p14:tracePt t="66136" x="4330700" y="3267075"/>
          <p14:tracePt t="66147" x="4292600" y="3278188"/>
          <p14:tracePt t="66151" x="4254500" y="3290888"/>
          <p14:tracePt t="66160" x="4230688" y="3303588"/>
          <p14:tracePt t="66167" x="4205288" y="3303588"/>
          <p14:tracePt t="66177" x="4192588" y="3316288"/>
          <p14:tracePt t="66188" x="4167188" y="3328988"/>
          <p14:tracePt t="66190" x="4141788" y="3341688"/>
          <p14:tracePt t="66203" x="4117975" y="3341688"/>
          <p14:tracePt t="66213" x="4092575" y="3354388"/>
          <p14:tracePt t="66219" x="4067175" y="3367088"/>
          <p14:tracePt t="66226" x="4029075" y="3378200"/>
          <p14:tracePt t="66232" x="4005263" y="3403600"/>
          <p14:tracePt t="66243" x="3979863" y="3403600"/>
          <p14:tracePt t="66247" x="3967163" y="3429000"/>
          <p14:tracePt t="66257" x="3954463" y="3441700"/>
          <p14:tracePt t="66267" x="3941763" y="3441700"/>
          <p14:tracePt t="66272" x="3941763" y="3454400"/>
          <p14:tracePt t="66286" x="3929063" y="3454400"/>
          <p14:tracePt t="66297" x="3929063" y="3467100"/>
          <p14:tracePt t="66313" x="3929063" y="3479800"/>
          <p14:tracePt t="66329" x="3929063" y="3490913"/>
          <p14:tracePt t="66380" x="3929063" y="3503613"/>
          <p14:tracePt t="66516" x="3941763" y="3503613"/>
          <p14:tracePt t="66525" x="3954463" y="3516313"/>
          <p14:tracePt t="66529" x="3967163" y="3516313"/>
          <p14:tracePt t="66555" x="3979863" y="3516313"/>
          <p14:tracePt t="66566" x="3992563" y="3529013"/>
          <p14:tracePt t="66572" x="4005263" y="3541713"/>
          <p14:tracePt t="66581" x="4029075" y="3554413"/>
          <p14:tracePt t="66591" x="4054475" y="3567113"/>
          <p14:tracePt t="66595" x="4079875" y="3579813"/>
          <p14:tracePt t="66607" x="4117975" y="3590925"/>
          <p14:tracePt t="66611" x="4129088" y="3603625"/>
          <p14:tracePt t="66634" x="4154488" y="3603625"/>
          <p14:tracePt t="66636" x="4179888" y="3603625"/>
          <p14:tracePt t="66645" x="4192588" y="3603625"/>
          <p14:tracePt t="66651" x="4205288" y="3616325"/>
          <p14:tracePt t="66661" x="4230688" y="3616325"/>
          <p14:tracePt t="66671" x="4254500" y="3616325"/>
          <p14:tracePt t="66677" x="4279900" y="3616325"/>
          <p14:tracePt t="66687" x="4292600" y="3616325"/>
          <p14:tracePt t="66690" x="4318000" y="3616325"/>
          <p14:tracePt t="66702" x="4354513" y="3616325"/>
          <p14:tracePt t="66711" x="4392613" y="3616325"/>
          <p14:tracePt t="66718" x="4443413" y="3603625"/>
          <p14:tracePt t="66726" x="4492625" y="3603625"/>
          <p14:tracePt t="66730" x="4543425" y="3603625"/>
          <p14:tracePt t="66740" x="4605338" y="3590925"/>
          <p14:tracePt t="66750" x="4630738" y="3579813"/>
          <p14:tracePt t="66756" x="4667250" y="3567113"/>
          <p14:tracePt t="66766" x="4692650" y="3554413"/>
          <p14:tracePt t="66772" x="4718050" y="3554413"/>
          <p14:tracePt t="66783" x="4743450" y="3541713"/>
          <p14:tracePt t="66792" x="4743450" y="3529013"/>
          <p14:tracePt t="66796" x="4756150" y="3516313"/>
          <p14:tracePt t="66806" x="4768850" y="3516313"/>
          <p14:tracePt t="66816" x="4779963" y="3503613"/>
          <p14:tracePt t="66822" x="4779963" y="3490913"/>
          <p14:tracePt t="66834" x="4792663" y="3490913"/>
          <p14:tracePt t="66837" x="4792663" y="3479800"/>
          <p14:tracePt t="66864" x="4805363" y="3467100"/>
          <p14:tracePt t="66878" x="4805363" y="3441700"/>
          <p14:tracePt t="66889" x="4818063" y="3441700"/>
          <p14:tracePt t="66893" x="4818063" y="3416300"/>
          <p14:tracePt t="66903" x="4830763" y="3390900"/>
          <p14:tracePt t="66913" x="4843463" y="3354388"/>
          <p14:tracePt t="66919" x="4843463" y="3316288"/>
          <p14:tracePt t="66929" x="4843463" y="3290888"/>
          <p14:tracePt t="66934" x="4856163" y="3254375"/>
          <p14:tracePt t="66953" x="4868863" y="3165475"/>
          <p14:tracePt t="66965" x="4879975" y="3141663"/>
          <p14:tracePt t="66973" x="4879975" y="3128963"/>
          <p14:tracePt t="67088" x="4879975" y="3116263"/>
          <p14:tracePt t="67104" x="4879975" y="3103563"/>
          <p14:tracePt t="67120" x="4879975" y="3090863"/>
          <p14:tracePt t="67130" x="4879975" y="3078163"/>
          <p14:tracePt t="67134" x="4879975" y="3065463"/>
          <p14:tracePt t="67145" x="4879975" y="3054350"/>
          <p14:tracePt t="67155" x="4879975" y="3028950"/>
          <p14:tracePt t="67161" x="4879975" y="3016250"/>
          <p14:tracePt t="67171" x="4879975" y="3003550"/>
          <p14:tracePt t="67175" x="4879975" y="2990850"/>
          <p14:tracePt t="67185" x="4879975" y="2965450"/>
          <p14:tracePt t="67195" x="4879975" y="2952750"/>
          <p14:tracePt t="67201" x="4879975" y="2941638"/>
          <p14:tracePt t="67216" x="4879975" y="2916238"/>
          <p14:tracePt t="67237" x="4868863" y="2903538"/>
          <p14:tracePt t="67241" x="4856163" y="2890838"/>
          <p14:tracePt t="67252" x="4856163" y="2865438"/>
          <p14:tracePt t="67257" x="4856163" y="2852738"/>
          <p14:tracePt t="67268" x="4843463" y="2840038"/>
          <p14:tracePt t="67277" x="4830763" y="2828925"/>
          <p14:tracePt t="67283" x="4830763" y="2816225"/>
          <p14:tracePt t="67291" x="4830763" y="2803525"/>
          <p14:tracePt t="67297" x="4818063" y="2790825"/>
          <p14:tracePt t="67317" x="4818063" y="2778125"/>
          <p14:tracePt t="67320" x="4818063" y="2765425"/>
          <p14:tracePt t="67331" x="4818063" y="2752725"/>
          <p14:tracePt t="67337" x="4805363" y="2740025"/>
          <p14:tracePt t="67357" x="4792663" y="2728913"/>
          <p14:tracePt t="67372" x="4792663" y="2716213"/>
          <p14:tracePt t="67387" x="4779963" y="2703513"/>
          <p14:tracePt t="67398" x="4779963" y="2690813"/>
          <p14:tracePt t="67403" x="4779963" y="2678113"/>
          <p14:tracePt t="67416" x="4768850" y="2652713"/>
          <p14:tracePt t="67436" x="4756150" y="2640013"/>
          <p14:tracePt t="67443" x="4756150" y="2627313"/>
          <p14:tracePt t="67452" x="4756150" y="2616200"/>
          <p14:tracePt t="67458" x="4756150" y="2603500"/>
          <p14:tracePt t="67479" x="4743450" y="2578100"/>
          <p14:tracePt t="67492" x="4743450" y="2565400"/>
          <p14:tracePt t="67499" x="4743450" y="2552700"/>
          <p14:tracePt t="67508" x="4730750" y="2552700"/>
          <p14:tracePt t="67519" x="4730750" y="2540000"/>
          <p14:tracePt t="67523" x="4718050" y="2540000"/>
          <p14:tracePt t="67532" x="4718050" y="2527300"/>
          <p14:tracePt t="67549" x="4705350" y="2527300"/>
          <p14:tracePt t="67578" x="4705350" y="2516188"/>
          <p14:tracePt t="67588" x="4705350" y="2503488"/>
          <p14:tracePt t="67604" x="4692650" y="2490788"/>
          <p14:tracePt t="67615" x="4692650" y="2478088"/>
          <p14:tracePt t="67618" x="4679950" y="2465388"/>
          <p14:tracePt t="67628" x="4679950" y="2452688"/>
          <p14:tracePt t="67644" x="4679950" y="2427288"/>
          <p14:tracePt t="67654" x="4667250" y="2427288"/>
          <p14:tracePt t="67658" x="4667250" y="2414588"/>
          <p14:tracePt t="67678" x="4667250" y="2403475"/>
          <p14:tracePt t="67730" x="4667250" y="2390775"/>
          <p14:tracePt t="67734" x="4656138" y="2390775"/>
          <p14:tracePt t="67740" x="4643438" y="2378075"/>
          <p14:tracePt t="67750" x="4618038" y="2365375"/>
          <p14:tracePt t="67760" x="4605338" y="2352675"/>
          <p14:tracePt t="67765" x="4592638" y="2339975"/>
          <p14:tracePt t="67774" x="4567238" y="2327275"/>
          <p14:tracePt t="67780" x="4530725" y="2314575"/>
          <p14:tracePt t="67790" x="4505325" y="2314575"/>
          <p14:tracePt t="67801" x="4479925" y="2314575"/>
          <p14:tracePt t="67804" x="4467225" y="2314575"/>
          <p14:tracePt t="67816" x="4443413" y="2314575"/>
          <p14:tracePt t="67820" x="4430713" y="2314575"/>
          <p14:tracePt t="67832" x="4418013" y="2314575"/>
          <p14:tracePt t="67841" x="4405313" y="2314575"/>
          <p14:tracePt t="67848" x="4392613" y="2314575"/>
          <p14:tracePt t="67857" x="4379913" y="2314575"/>
          <p14:tracePt t="67861" x="4367213" y="2314575"/>
          <p14:tracePt t="67871" x="4367213" y="2327275"/>
          <p14:tracePt t="67882" x="4341813" y="2327275"/>
          <p14:tracePt t="67887" x="4330700" y="2339975"/>
          <p14:tracePt t="67898" x="4318000" y="2339975"/>
          <p14:tracePt t="67902" x="4318000" y="2352675"/>
          <p14:tracePt t="67911" x="4305300" y="2352675"/>
          <p14:tracePt t="67923" x="4305300" y="2365375"/>
          <p14:tracePt t="67936" x="4292600" y="2365375"/>
          <p14:tracePt t="67943" x="4292600" y="2378075"/>
          <p14:tracePt t="67953" x="4279900" y="2378075"/>
          <p14:tracePt t="67968" x="4267200" y="2390775"/>
          <p14:tracePt t="67977" x="4267200" y="2403475"/>
          <p14:tracePt t="67983" x="4254500" y="2414588"/>
          <p14:tracePt t="67993" x="4254500" y="2427288"/>
          <p14:tracePt t="68003" x="4241800" y="2439988"/>
          <p14:tracePt t="68007" x="4241800" y="2452688"/>
          <p14:tracePt t="68017" x="4230688" y="2465388"/>
          <p14:tracePt t="68023" x="4230688" y="2478088"/>
          <p14:tracePt t="68033" x="4230688" y="2490788"/>
          <p14:tracePt t="68050" x="4217988" y="2503488"/>
          <p14:tracePt t="68063" x="4217988" y="2527300"/>
          <p14:tracePt t="68088" x="4217988" y="2540000"/>
          <p14:tracePt t="68142" x="4217988" y="2552700"/>
          <p14:tracePt t="68154" x="4217988" y="2565400"/>
          <p14:tracePt t="68168" x="4217988" y="2578100"/>
          <p14:tracePt t="68184" x="4217988" y="2590800"/>
          <p14:tracePt t="68194" x="4217988" y="2603500"/>
          <p14:tracePt t="68204" x="4217988" y="2616200"/>
          <p14:tracePt t="68208" x="4217988" y="2640013"/>
          <p14:tracePt t="68218" x="4217988" y="2652713"/>
          <p14:tracePt t="68224" x="4217988" y="2665413"/>
          <p14:tracePt t="68234" x="4217988" y="2678113"/>
          <p14:tracePt t="68244" x="4217988" y="2716213"/>
          <p14:tracePt t="68248" x="4217988" y="2728913"/>
          <p14:tracePt t="68259" x="4217988" y="2740025"/>
          <p14:tracePt t="68264" x="4217988" y="2752725"/>
          <p14:tracePt t="68274" x="4230688" y="2752725"/>
          <p14:tracePt t="68285" x="4230688" y="2765425"/>
          <p14:tracePt t="68305" x="4230688" y="2778125"/>
          <p14:tracePt t="68316" x="4230688" y="2790825"/>
          <p14:tracePt t="68325" x="4241800" y="2790825"/>
          <p14:tracePt t="68335" x="4254500" y="2790825"/>
          <p14:tracePt t="68341" x="4254500" y="2803525"/>
          <p14:tracePt t="68349" x="4267200" y="2803525"/>
          <p14:tracePt t="68355" x="4292600" y="2803525"/>
          <p14:tracePt t="68366" x="4305300" y="2816225"/>
          <p14:tracePt t="68371" x="4318000" y="2816225"/>
          <p14:tracePt t="68381" x="4341813" y="2828925"/>
          <p14:tracePt t="68387" x="4354513" y="2828925"/>
          <p14:tracePt t="68398" x="4379913" y="2840038"/>
          <p14:tracePt t="68407" x="4405313" y="2840038"/>
          <p14:tracePt t="68411" x="4430713" y="2840038"/>
          <p14:tracePt t="68421" x="4430713" y="2852738"/>
          <p14:tracePt t="68427" x="4443413" y="2852738"/>
          <p14:tracePt t="68436" x="4454525" y="2852738"/>
          <p14:tracePt t="68448" x="4467225" y="2852738"/>
          <p14:tracePt t="68461" x="4479925" y="2852738"/>
          <p14:tracePt t="68466" x="4479925" y="2865438"/>
          <p14:tracePt t="68477" x="4492625" y="2865438"/>
          <p14:tracePt t="68491" x="4505325" y="2865438"/>
          <p14:tracePt t="68507" x="4518025" y="2865438"/>
          <p14:tracePt t="68527" x="4530725" y="2865438"/>
          <p14:tracePt t="68543" x="4543425" y="2865438"/>
          <p14:tracePt t="68557" x="4567238" y="2865438"/>
          <p14:tracePt t="68567" x="4579938" y="2865438"/>
          <p14:tracePt t="68573" x="4605338" y="2865438"/>
          <p14:tracePt t="68584" x="4618038" y="2865438"/>
          <p14:tracePt t="68587" x="4643438" y="2852738"/>
          <p14:tracePt t="68598" x="4656138" y="2828925"/>
          <p14:tracePt t="68607" x="4667250" y="2816225"/>
          <p14:tracePt t="68615" x="4679950" y="2803525"/>
          <p14:tracePt t="68624" x="4679950" y="2790825"/>
          <p14:tracePt t="68630" x="4692650" y="2778125"/>
          <p14:tracePt t="68639" x="4692650" y="2765425"/>
          <p14:tracePt t="68648" x="4718050" y="2752725"/>
          <p14:tracePt t="68653" x="4730750" y="2740025"/>
          <p14:tracePt t="68662" x="4730750" y="2728913"/>
          <p14:tracePt t="68669" x="4756150" y="2703513"/>
          <p14:tracePt t="68679" x="4756150" y="2665413"/>
          <p14:tracePt t="68688" x="4768850" y="2665413"/>
          <p14:tracePt t="68693" x="4779963" y="2640013"/>
          <p14:tracePt t="68703" x="4779963" y="2627313"/>
          <p14:tracePt t="68709" x="4779963" y="2616200"/>
          <p14:tracePt t="68718" x="4792663" y="2590800"/>
          <p14:tracePt t="68729" x="4805363" y="2578100"/>
          <p14:tracePt t="68734" x="4805363" y="2552700"/>
          <p14:tracePt t="68745" x="4805363" y="2540000"/>
          <p14:tracePt t="68748" x="4805363" y="2527300"/>
          <p14:tracePt t="68759" x="4805363" y="2503488"/>
          <p14:tracePt t="68775" x="4818063" y="2490788"/>
          <p14:tracePt t="68815" x="4818063" y="2478088"/>
          <p14:tracePt t="68871" x="4818063" y="2465388"/>
          <p14:tracePt t="68881" x="4818063" y="2452688"/>
          <p14:tracePt t="68891" x="4818063" y="2427288"/>
          <p14:tracePt t="68905" x="4818063" y="2414588"/>
          <p14:tracePt t="68912" x="4818063" y="2390775"/>
          <p14:tracePt t="68921" x="4805363" y="2378075"/>
          <p14:tracePt t="68932" x="4805363" y="2365375"/>
          <p14:tracePt t="68937" x="4792663" y="2352675"/>
          <p14:tracePt t="68951" x="4792663" y="2339975"/>
          <p14:tracePt t="68963" x="4792663" y="2327275"/>
          <p14:tracePt t="68977" x="4779963" y="2327275"/>
          <p14:tracePt t="69001" x="4779963" y="2314575"/>
          <p14:tracePt t="69027" x="4768850" y="2314575"/>
          <p14:tracePt t="69031" x="4768850" y="2303463"/>
          <p14:tracePt t="69057" x="4756150" y="2303463"/>
          <p14:tracePt t="69074" x="4743450" y="2290763"/>
          <p14:tracePt t="69093" x="4730750" y="2278063"/>
          <p14:tracePt t="69107" x="4718050" y="2278063"/>
          <p14:tracePt t="69115" x="4692650" y="2265363"/>
          <p14:tracePt t="69133" x="4679950" y="2265363"/>
          <p14:tracePt t="69137" x="4667250" y="2265363"/>
          <p14:tracePt t="69149" x="4656138" y="2265363"/>
          <p14:tracePt t="69174" x="4643438" y="2265363"/>
          <p14:tracePt t="69187" x="4630738" y="2265363"/>
          <p14:tracePt t="69194" x="4618038" y="2265363"/>
          <p14:tracePt t="69204" x="4605338" y="2265363"/>
          <p14:tracePt t="69213" x="4592638" y="2265363"/>
          <p14:tracePt t="69219" x="4567238" y="2278063"/>
          <p14:tracePt t="69229" x="4543425" y="2278063"/>
          <p14:tracePt t="69232" x="4518025" y="2303463"/>
          <p14:tracePt t="69248" x="4505325" y="2314575"/>
          <p14:tracePt t="69252" x="4467225" y="2339975"/>
          <p14:tracePt t="69258" x="4443413" y="2365375"/>
          <p14:tracePt t="69268" x="4405313" y="2403475"/>
          <p14:tracePt t="69272" x="4354513" y="2427288"/>
          <p14:tracePt t="69282" x="4330700" y="2465388"/>
          <p14:tracePt t="69292" x="4279900" y="2490788"/>
          <p14:tracePt t="69298" x="4254500" y="2516188"/>
          <p14:tracePt t="69309" x="4241800" y="2540000"/>
          <p14:tracePt t="69314" x="4205288" y="2552700"/>
          <p14:tracePt t="69325" x="4205288" y="2565400"/>
          <p14:tracePt t="69334" x="4192588" y="2578100"/>
          <p14:tracePt t="69339" x="4192588" y="2590800"/>
          <p14:tracePt t="69354" x="4179888" y="2590800"/>
          <p14:tracePt t="69365" x="4179888" y="2603500"/>
          <p14:tracePt t="69395" x="4179888" y="2616200"/>
          <p14:tracePt t="69414" x="4179888" y="2627313"/>
          <p14:tracePt t="69419" x="4179888" y="2640013"/>
          <p14:tracePt t="69431" x="4179888" y="2652713"/>
          <p14:tracePt t="69435" x="4179888" y="2678113"/>
          <p14:tracePt t="69445" x="4167188" y="2690813"/>
          <p14:tracePt t="69455" x="4167188" y="2703513"/>
          <p14:tracePt t="69463" x="4167188" y="2728913"/>
          <p14:tracePt t="69471" x="4154488" y="2752725"/>
          <p14:tracePt t="69475" x="4154488" y="2765425"/>
          <p14:tracePt t="69485" x="4154488" y="2778125"/>
          <p14:tracePt t="69498" x="4154488" y="2790825"/>
          <p14:tracePt t="69502" x="4154488" y="2803525"/>
          <p14:tracePt t="69515" x="4154488" y="2816225"/>
          <p14:tracePt t="69527" x="4167188" y="2816225"/>
          <p14:tracePt t="69537" x="4167188" y="2840038"/>
          <p14:tracePt t="69541" x="4179888" y="2852738"/>
          <p14:tracePt t="69551" x="4192588" y="2865438"/>
          <p14:tracePt t="69567" x="4205288" y="2865438"/>
          <p14:tracePt t="69579" x="4217988" y="2878138"/>
          <p14:tracePt t="69591" x="4230688" y="2890838"/>
          <p14:tracePt t="69607" x="4241800" y="2890838"/>
          <p14:tracePt t="69616" x="4241800" y="2903538"/>
          <p14:tracePt t="69620" x="4254500" y="2916238"/>
          <p14:tracePt t="69631" x="4267200" y="2916238"/>
          <p14:tracePt t="69636" x="4279900" y="2916238"/>
          <p14:tracePt t="69657" x="4292600" y="2916238"/>
          <p14:tracePt t="69663" x="4292600" y="2928938"/>
          <p14:tracePt t="69674" x="4305300" y="2928938"/>
          <p14:tracePt t="69678" x="4318000" y="2928938"/>
          <p14:tracePt t="69687" x="4330700" y="2928938"/>
          <p14:tracePt t="69697" x="4354513" y="2928938"/>
          <p14:tracePt t="69703" x="4367213" y="2928938"/>
          <p14:tracePt t="69712" x="4379913" y="2928938"/>
          <p14:tracePt t="69716" x="4405313" y="2928938"/>
          <p14:tracePt t="69727" x="4430713" y="2928938"/>
          <p14:tracePt t="69736" x="4443413" y="2928938"/>
          <p14:tracePt t="69743" x="4454525" y="2928938"/>
          <p14:tracePt t="69756" x="4467225" y="2928938"/>
          <p14:tracePt t="69778" x="4479925" y="2928938"/>
          <p14:tracePt t="69793" x="4492625" y="2928938"/>
          <p14:tracePt t="69798" x="4505325" y="2928938"/>
          <p14:tracePt t="69819" x="4518025" y="2928938"/>
          <p14:tracePt t="69833" x="4530725" y="2928938"/>
          <p14:tracePt t="69839" x="4543425" y="2928938"/>
          <p14:tracePt t="69853" x="4554538" y="2928938"/>
          <p14:tracePt t="69858" x="4567238" y="2903538"/>
          <p14:tracePt t="69863" x="4592638" y="2903538"/>
          <p14:tracePt t="69873" x="4605338" y="2890838"/>
          <p14:tracePt t="69881" x="4618038" y="2890838"/>
          <p14:tracePt t="69889" x="4630738" y="2878138"/>
          <p14:tracePt t="69905" x="4656138" y="2878138"/>
          <p14:tracePt t="69915" x="4667250" y="2878138"/>
          <p14:tracePt t="69919" x="4667250" y="2865438"/>
          <p14:tracePt t="69939" x="4679950" y="2865438"/>
          <p14:tracePt t="69959" x="4692650" y="2828925"/>
          <p14:tracePt t="69970" x="4705350" y="2816225"/>
          <p14:tracePt t="69978" x="4718050" y="2790825"/>
          <p14:tracePt t="69984" x="4730750" y="2778125"/>
          <p14:tracePt t="69995" x="4743450" y="2752725"/>
          <p14:tracePt t="70000" x="4768850" y="2716213"/>
          <p14:tracePt t="70011" x="4779963" y="2703513"/>
          <p14:tracePt t="70021" x="4779963" y="2678113"/>
          <p14:tracePt t="70024" x="4792663" y="2665413"/>
          <p14:tracePt t="70035" x="4792663" y="2640013"/>
          <p14:tracePt t="70051" x="4805363" y="2627313"/>
          <p14:tracePt t="70102" x="4805363" y="2616200"/>
          <p14:tracePt t="70119" x="4805363" y="2603500"/>
          <p14:tracePt t="70142" x="4805363" y="2590800"/>
          <p14:tracePt t="70149" x="4805363" y="2578100"/>
          <p14:tracePt t="70157" x="4805363" y="2552700"/>
          <p14:tracePt t="70162" x="4805363" y="2540000"/>
          <p14:tracePt t="70171" x="4805363" y="2527300"/>
          <p14:tracePt t="70181" x="4805363" y="2516188"/>
          <p14:tracePt t="70187" x="4805363" y="2503488"/>
          <p14:tracePt t="70201" x="4805363" y="2490788"/>
          <p14:tracePt t="70243" x="4805363" y="2478088"/>
          <p14:tracePt t="70303" x="4805363" y="2465388"/>
          <p14:tracePt t="70316" x="4779963" y="2465388"/>
          <p14:tracePt t="70322" x="4768850" y="2465388"/>
          <p14:tracePt t="70332" x="4756150" y="2465388"/>
          <p14:tracePt t="70342" x="4730750" y="2465388"/>
          <p14:tracePt t="70348" x="4718050" y="2465388"/>
          <p14:tracePt t="70359" x="4705350" y="2465388"/>
          <p14:tracePt t="70362" x="4679950" y="2465388"/>
          <p14:tracePt t="70372" x="4656138" y="2490788"/>
          <p14:tracePt t="70382" x="4643438" y="2490788"/>
          <p14:tracePt t="70388" x="4618038" y="2516188"/>
          <p14:tracePt t="70399" x="4592638" y="2527300"/>
          <p14:tracePt t="70403" x="4579938" y="2540000"/>
          <p14:tracePt t="70413" x="4554538" y="2552700"/>
          <p14:tracePt t="70423" x="4543425" y="2552700"/>
          <p14:tracePt t="70439" x="4530725" y="2552700"/>
          <p14:tracePt t="70453" x="4530725" y="2565400"/>
          <p14:tracePt t="70535" x="4518025" y="2578100"/>
          <p14:tracePt t="70546" x="4518025" y="2590800"/>
          <p14:tracePt t="70565" x="4518025" y="2603500"/>
          <p14:tracePt t="70605" x="4505325" y="2603500"/>
          <p14:tracePt t="70818" x="4505325" y="2616200"/>
          <p14:tracePt t="70832" x="4505325" y="2627313"/>
          <p14:tracePt t="70857" x="4505325" y="2640013"/>
          <p14:tracePt t="70907" x="4505325" y="2652713"/>
          <p14:tracePt t="70950" x="4505325" y="2665413"/>
          <p14:tracePt t="72910" x="4492625" y="2665413"/>
          <p14:tracePt t="72931" x="4492625" y="2652713"/>
          <p14:tracePt t="72934" x="4492625" y="2616200"/>
          <p14:tracePt t="72944" x="4492625" y="2590800"/>
          <p14:tracePt t="72951" x="4492625" y="2578100"/>
          <p14:tracePt t="72960" x="4492625" y="2565400"/>
          <p14:tracePt t="72971" x="4492625" y="2552700"/>
          <p14:tracePt t="72985" x="4492625" y="2540000"/>
          <p14:tracePt t="73091" x="4505325" y="2552700"/>
          <p14:tracePt t="73097" x="4518025" y="2552700"/>
          <p14:tracePt t="73111" x="4530725" y="2565400"/>
          <p14:tracePt t="73269" x="4530725" y="2578100"/>
          <p14:tracePt t="76768" x="4530725" y="2590800"/>
          <p14:tracePt t="76778" x="4530725" y="2616200"/>
          <p14:tracePt t="76788" x="4518025" y="2640013"/>
          <p14:tracePt t="76792" x="4518025" y="2652713"/>
          <p14:tracePt t="76804" x="4505325" y="2678113"/>
          <p14:tracePt t="76808" x="4492625" y="2690813"/>
          <p14:tracePt t="76819" x="4492625" y="2703513"/>
          <p14:tracePt t="76829" x="4492625" y="2716213"/>
          <p14:tracePt t="76834" x="4479925" y="2728913"/>
          <p14:tracePt t="76951" x="4479925" y="2740025"/>
          <p14:tracePt t="77077" x="4479925" y="2752725"/>
          <p14:tracePt t="77111" x="4479925" y="2765425"/>
          <p14:tracePt t="77117" x="4479925" y="2778125"/>
          <p14:tracePt t="77131" x="4479925" y="2790825"/>
          <p14:tracePt t="77142" x="4479925" y="2816225"/>
          <p14:tracePt t="77157" x="4479925" y="2828925"/>
          <p14:tracePt t="77173" x="4479925" y="2840038"/>
          <p14:tracePt t="77184" x="4479925" y="2852738"/>
          <p14:tracePt t="77253" x="4479925" y="2865438"/>
          <p14:tracePt t="77279" x="4479925" y="2878138"/>
          <p14:tracePt t="77293" x="4479925" y="2890838"/>
          <p14:tracePt t="77304" x="4467225" y="2903538"/>
          <p14:tracePt t="77329" x="4467225" y="2916238"/>
          <p14:tracePt t="77343" x="4467225" y="2928938"/>
          <p14:tracePt t="77353" x="4467225" y="2941638"/>
          <p14:tracePt t="77359" x="4454525" y="2952750"/>
          <p14:tracePt t="77369" x="4454525" y="2965450"/>
          <p14:tracePt t="77373" x="4454525" y="2978150"/>
          <p14:tracePt t="77395" x="4454525" y="2990850"/>
          <p14:tracePt t="77455" x="4454525" y="3003550"/>
          <p14:tracePt t="77489" x="4454525" y="3016250"/>
          <p14:tracePt t="77505" x="4454525" y="3028950"/>
          <p14:tracePt t="77531" x="4454525" y="3041650"/>
          <p14:tracePt t="77545" x="4454525" y="3054350"/>
          <p14:tracePt t="77575" x="4454525" y="3065463"/>
          <p14:tracePt t="77617" x="4454525" y="3078163"/>
          <p14:tracePt t="77641" x="4454525" y="3090863"/>
          <p14:tracePt t="77658" x="4454525" y="3103563"/>
          <p14:tracePt t="77682" x="4454525" y="3116263"/>
          <p14:tracePt t="77697" x="4454525" y="3128963"/>
          <p14:tracePt t="77707" x="4454525" y="3141663"/>
          <p14:tracePt t="77732" x="4454525" y="3154363"/>
          <p14:tracePt t="77788" x="4443413" y="3154363"/>
          <p14:tracePt t="77798" x="4443413" y="3165475"/>
          <p14:tracePt t="77812" x="4443413" y="3178175"/>
          <p14:tracePt t="77816" x="4443413" y="3190875"/>
          <p14:tracePt t="77836" x="4443413" y="3203575"/>
          <p14:tracePt t="77852" x="4443413" y="3216275"/>
          <p14:tracePt t="77858" x="4443413" y="3228975"/>
          <p14:tracePt t="77878" x="4443413" y="3241675"/>
          <p14:tracePt t="77882" x="4443413" y="3254375"/>
          <p14:tracePt t="77893" x="4443413" y="3267075"/>
          <p14:tracePt t="77898" x="4443413" y="3278188"/>
          <p14:tracePt t="77908" x="4443413" y="3303588"/>
          <p14:tracePt t="77918" x="4443413" y="3328988"/>
          <p14:tracePt t="77923" x="4443413" y="3341688"/>
          <p14:tracePt t="77933" x="4443413" y="3354388"/>
          <p14:tracePt t="77939" x="4443413" y="3378200"/>
          <p14:tracePt t="77948" x="4443413" y="3390900"/>
          <p14:tracePt t="77959" x="4443413" y="3416300"/>
          <p14:tracePt t="77964" x="4443413" y="3441700"/>
          <p14:tracePt t="77974" x="4443413" y="3454400"/>
          <p14:tracePt t="77980" x="4454525" y="3467100"/>
          <p14:tracePt t="77989" x="4454525" y="3479800"/>
          <p14:tracePt t="77999" x="4454525" y="3490913"/>
          <p14:tracePt t="78005" x="4454525" y="3503613"/>
          <p14:tracePt t="78016" x="4454525" y="3516313"/>
          <p14:tracePt t="78032" x="4454525" y="3529013"/>
          <p14:tracePt t="78045" x="4454525" y="3541713"/>
          <p14:tracePt t="78059" x="4454525" y="3554413"/>
          <p14:tracePt t="78081" x="4454525" y="3567113"/>
          <p14:tracePt t="78085" x="4454525" y="3579813"/>
          <p14:tracePt t="78096" x="4454525" y="3590925"/>
          <p14:tracePt t="78102" x="4467225" y="3590925"/>
          <p14:tracePt t="78111" x="4467225" y="3603625"/>
          <p14:tracePt t="78124" x="4467225" y="3616325"/>
          <p14:tracePt t="78151" x="4479925" y="3616325"/>
          <p14:tracePt t="78160" x="4479925" y="3629025"/>
          <p14:tracePt t="78164" x="4479925" y="3641725"/>
          <p14:tracePt t="78180" x="4492625" y="3641725"/>
          <p14:tracePt t="78191" x="4492625" y="3654425"/>
          <p14:tracePt t="78201" x="4505325" y="3654425"/>
          <p14:tracePt t="78207" x="4518025" y="3679825"/>
          <p14:tracePt t="78217" x="4530725" y="3692525"/>
          <p14:tracePt t="78220" x="4543425" y="3703638"/>
          <p14:tracePt t="78230" x="4554538" y="3729038"/>
          <p14:tracePt t="78241" x="4567238" y="3741738"/>
          <p14:tracePt t="78247" x="4579938" y="3754438"/>
          <p14:tracePt t="78257" x="4592638" y="3779838"/>
          <p14:tracePt t="78261" x="4605338" y="3792538"/>
          <p14:tracePt t="78271" x="4630738" y="3816350"/>
          <p14:tracePt t="78282" x="4643438" y="3829050"/>
          <p14:tracePt t="78287" x="4656138" y="3841750"/>
          <p14:tracePt t="78301" x="4667250" y="3854450"/>
          <p14:tracePt t="78315" x="4679950" y="3854450"/>
          <p14:tracePt t="78323" x="4679950" y="3867150"/>
          <p14:tracePt t="78327" x="4692650" y="3867150"/>
          <p14:tracePt t="78353" x="4692650" y="3879850"/>
          <p14:tracePt t="78367" x="4705350" y="3879850"/>
          <p14:tracePt t="78382" x="4730750" y="3879850"/>
          <p14:tracePt t="78403" x="4743450" y="3879850"/>
          <p14:tracePt t="78407" x="4779963" y="3879850"/>
          <p14:tracePt t="78417" x="4818063" y="3879850"/>
          <p14:tracePt t="78423" x="4856163" y="3879850"/>
          <p14:tracePt t="78433" x="4892675" y="3879850"/>
          <p14:tracePt t="78443" x="4943475" y="3879850"/>
          <p14:tracePt t="78449" x="4981575" y="3879850"/>
          <p14:tracePt t="78459" x="5030788" y="3879850"/>
          <p14:tracePt t="78464" x="5068888" y="3879850"/>
          <p14:tracePt t="78473" x="5105400" y="3879850"/>
          <p14:tracePt t="78483" x="5143500" y="3879850"/>
          <p14:tracePt t="78489" x="5168900" y="3879850"/>
          <p14:tracePt t="78499" x="5181600" y="3879850"/>
          <p14:tracePt t="78503" x="5205413" y="3879850"/>
          <p14:tracePt t="78514" x="5230813" y="3879850"/>
          <p14:tracePt t="78524" x="5243513" y="3879850"/>
          <p14:tracePt t="78530" x="5256213" y="3879850"/>
          <p14:tracePt t="78539" x="5268913" y="3879850"/>
          <p14:tracePt t="78546" x="5294313" y="3879850"/>
          <p14:tracePt t="78555" x="5318125" y="3879850"/>
          <p14:tracePt t="78565" x="5330825" y="3879850"/>
          <p14:tracePt t="78570" x="5356225" y="3879850"/>
          <p14:tracePt t="78580" x="5368925" y="3879850"/>
          <p14:tracePt t="78585" x="5407025" y="3879850"/>
          <p14:tracePt t="78596" x="5418138" y="3892550"/>
          <p14:tracePt t="78605" x="5430838" y="3892550"/>
          <p14:tracePt t="78608" x="5456238" y="3892550"/>
          <p14:tracePt t="78625" x="5456238" y="3905250"/>
          <p14:tracePt t="78649" x="5468938" y="3905250"/>
          <p14:tracePt t="78691" x="5481638" y="3905250"/>
          <p14:tracePt t="78704" x="5481638" y="3916363"/>
          <p14:tracePt t="78714" x="5507038" y="3916363"/>
          <p14:tracePt t="78730" x="5530850" y="3929063"/>
          <p14:tracePt t="78740" x="5556250" y="3941763"/>
          <p14:tracePt t="78744" x="5581650" y="3941763"/>
          <p14:tracePt t="78754" x="5607050" y="3954463"/>
          <p14:tracePt t="78764" x="5630863" y="3967163"/>
          <p14:tracePt t="78770" x="5668963" y="3979863"/>
          <p14:tracePt t="78780" x="5694363" y="3992563"/>
          <p14:tracePt t="78786" x="5719763" y="4005263"/>
          <p14:tracePt t="78796" x="5732463" y="4017963"/>
          <p14:tracePt t="78807" x="5756275" y="4017963"/>
          <p14:tracePt t="78812" x="5768975" y="4017963"/>
          <p14:tracePt t="78821" x="5768975" y="4029075"/>
          <p14:tracePt t="78827" x="5781675" y="4029075"/>
          <p14:tracePt t="78850" x="5794375" y="4029075"/>
          <p14:tracePt t="78867" x="5807075" y="4029075"/>
          <p14:tracePt t="79175" x="5819775" y="4029075"/>
          <p14:tracePt t="79185" x="5819775" y="4041775"/>
          <p14:tracePt t="79189" x="5832475" y="4041775"/>
          <p14:tracePt t="79210" x="5843588" y="4041775"/>
          <p14:tracePt t="79215" x="5856288" y="4041775"/>
          <p14:tracePt t="79252" x="5868988" y="4041775"/>
          <p14:tracePt t="79265" x="5881688" y="4041775"/>
          <p14:tracePt t="79271" x="5881688" y="4054475"/>
          <p14:tracePt t="79283" x="5894388" y="4054475"/>
          <p14:tracePt t="79291" x="5907088" y="4054475"/>
          <p14:tracePt t="79313" x="5919788" y="4067175"/>
          <p14:tracePt t="79321" x="5932488" y="4067175"/>
          <p14:tracePt t="79331" x="5945188" y="4067175"/>
          <p14:tracePt t="79347" x="5956300" y="4067175"/>
          <p14:tracePt t="79351" x="5981700" y="4067175"/>
          <p14:tracePt t="79371" x="5994400" y="4067175"/>
          <p14:tracePt t="79378" x="6019800" y="4067175"/>
          <p14:tracePt t="79387" x="6032500" y="4067175"/>
          <p14:tracePt t="79391" x="6045200" y="4067175"/>
          <p14:tracePt t="79411" x="6056313" y="4067175"/>
          <p14:tracePt t="79416" x="6069013" y="4067175"/>
          <p14:tracePt t="79431" x="6081713" y="4067175"/>
          <p14:tracePt t="79441" x="6094413" y="4079875"/>
          <p14:tracePt t="79451" x="6107113" y="4079875"/>
          <p14:tracePt t="79458" x="6119813" y="4079875"/>
          <p14:tracePt t="79467" x="6132513" y="4079875"/>
          <p14:tracePt t="79473" x="6145213" y="4079875"/>
          <p14:tracePt t="79483" x="6157913" y="4079875"/>
          <p14:tracePt t="79496" x="6169025" y="4079875"/>
          <p14:tracePt t="79497" x="6181725" y="4092575"/>
          <p14:tracePt t="79513" x="6194425" y="4092575"/>
          <p14:tracePt t="79523" x="6207125" y="4092575"/>
          <p14:tracePt t="79537" x="6219825" y="4092575"/>
          <p14:tracePt t="79573" x="6232525" y="4105275"/>
          <p14:tracePt t="79873" x="6194425" y="4105275"/>
          <p14:tracePt t="79876" x="6169025" y="4105275"/>
          <p14:tracePt t="79885" x="6132513" y="4105275"/>
          <p14:tracePt t="79892" x="6094413" y="4105275"/>
          <p14:tracePt t="79902" x="6056313" y="4105275"/>
          <p14:tracePt t="79911" x="5994400" y="4105275"/>
          <p14:tracePt t="79915" x="5932488" y="4105275"/>
          <p14:tracePt t="79927" x="5881688" y="4105275"/>
          <p14:tracePt t="79931" x="5832475" y="4105275"/>
          <p14:tracePt t="79941" x="5794375" y="4105275"/>
          <p14:tracePt t="79951" x="5743575" y="4117975"/>
          <p14:tracePt t="79961" x="5668963" y="4117975"/>
          <p14:tracePt t="79966" x="5607050" y="4117975"/>
          <p14:tracePt t="79970" x="5530850" y="4117975"/>
          <p14:tracePt t="79980" x="5481638" y="4117975"/>
          <p14:tracePt t="79990" x="5430838" y="4117975"/>
          <p14:tracePt t="79996" x="5394325" y="4117975"/>
          <p14:tracePt t="80006" x="5368925" y="4117975"/>
          <p14:tracePt t="80010" x="5356225" y="4117975"/>
          <p14:tracePt t="80020" x="5343525" y="4117975"/>
          <p14:tracePt t="80030" x="5330825" y="4117975"/>
          <p14:tracePt t="80062" x="5318125" y="4117975"/>
          <p14:tracePt t="80077" x="5305425" y="4117975"/>
          <p14:tracePt t="80087" x="5294313" y="4117975"/>
          <p14:tracePt t="80093" x="5281613" y="4117975"/>
          <p14:tracePt t="80103" x="5268913" y="4117975"/>
          <p14:tracePt t="80112" x="5256213" y="4117975"/>
          <p14:tracePt t="80117" x="5230813" y="4117975"/>
          <p14:tracePt t="80126" x="5205413" y="4117975"/>
          <p14:tracePt t="80133" x="5168900" y="4117975"/>
          <p14:tracePt t="80143" x="5130800" y="4117975"/>
          <p14:tracePt t="80152" x="5068888" y="4117975"/>
          <p14:tracePt t="80159" x="5030788" y="4117975"/>
          <p14:tracePt t="80169" x="5005388" y="4117975"/>
          <p14:tracePt t="80172" x="4992688" y="4117975"/>
          <p14:tracePt t="80183" x="4968875" y="4117975"/>
          <p14:tracePt t="80193" x="4956175" y="4117975"/>
          <p14:tracePt t="80199" x="4943475" y="4117975"/>
          <p14:tracePt t="80209" x="4930775" y="4117975"/>
          <p14:tracePt t="80212" x="4918075" y="4117975"/>
          <p14:tracePt t="80223" x="4905375" y="4117975"/>
          <p14:tracePt t="80233" x="4892675" y="4117975"/>
          <p14:tracePt t="80239" x="4868863" y="4117975"/>
          <p14:tracePt t="80249" x="4843463" y="4117975"/>
          <p14:tracePt t="80253" x="4830763" y="4117975"/>
          <p14:tracePt t="80263" x="4805363" y="4117975"/>
          <p14:tracePt t="80277" x="4779963" y="4117975"/>
          <p14:tracePt t="80279" x="4756150" y="4117975"/>
          <p14:tracePt t="80289" x="4730750" y="4117975"/>
          <p14:tracePt t="80305" x="4705350" y="4117975"/>
          <p14:tracePt t="80317" x="4692650" y="4117975"/>
          <p14:tracePt t="80329" x="4679950" y="4117975"/>
          <p14:tracePt t="80334" x="4667250" y="4117975"/>
          <p14:tracePt t="80587" x="4679950" y="4117975"/>
          <p14:tracePt t="80601" x="4705350" y="4117975"/>
          <p14:tracePt t="80613" x="4743450" y="4117975"/>
          <p14:tracePt t="80617" x="4805363" y="4117975"/>
          <p14:tracePt t="80627" x="4868863" y="4117975"/>
          <p14:tracePt t="80637" x="4943475" y="4117975"/>
          <p14:tracePt t="80644" x="5005388" y="4117975"/>
          <p14:tracePt t="80653" x="5043488" y="4117975"/>
          <p14:tracePt t="80658" x="5068888" y="4117975"/>
          <p14:tracePt t="80667" x="5081588" y="4117975"/>
          <p14:tracePt t="80676" x="5092700" y="4117975"/>
          <p14:tracePt t="80707" x="5105400" y="4117975"/>
          <p14:tracePt t="80738" x="5118100" y="4117975"/>
          <p14:tracePt t="80748" x="5130800" y="4105275"/>
          <p14:tracePt t="80762" x="5156200" y="4105275"/>
          <p14:tracePt t="80773" x="5168900" y="4105275"/>
          <p14:tracePt t="80778" x="5181600" y="4092575"/>
          <p14:tracePt t="80789" x="5205413" y="4092575"/>
          <p14:tracePt t="80798" x="5230813" y="4092575"/>
          <p14:tracePt t="80802" x="5256213" y="4092575"/>
          <p14:tracePt t="80813" x="5268913" y="4079875"/>
          <p14:tracePt t="80819" x="5294313" y="4079875"/>
          <p14:tracePt t="80829" x="5330825" y="4079875"/>
          <p14:tracePt t="80834" x="5343525" y="4079875"/>
          <p14:tracePt t="80845" x="5381625" y="4079875"/>
          <p14:tracePt t="80855" x="5418138" y="4067175"/>
          <p14:tracePt t="80861" x="5443538" y="4067175"/>
          <p14:tracePt t="80871" x="5468938" y="4067175"/>
          <p14:tracePt t="80875" x="5518150" y="4054475"/>
          <p14:tracePt t="80885" x="5556250" y="4041775"/>
          <p14:tracePt t="80895" x="5594350" y="4041775"/>
          <p14:tracePt t="80901" x="5607050" y="4041775"/>
          <p14:tracePt t="80912" x="5643563" y="4029075"/>
          <p14:tracePt t="80915" x="5668963" y="4017963"/>
          <p14:tracePt t="80925" x="5707063" y="4017963"/>
          <p14:tracePt t="80935" x="5743575" y="4005263"/>
          <p14:tracePt t="80941" x="5781675" y="3992563"/>
          <p14:tracePt t="80951" x="5832475" y="3967163"/>
          <p14:tracePt t="80954" x="5881688" y="3954463"/>
          <p14:tracePt t="80968" x="5919788" y="3941763"/>
          <p14:tracePt t="80979" x="5956300" y="3941763"/>
          <p14:tracePt t="80981" x="5981700" y="3941763"/>
          <p14:tracePt t="81060" x="5994400" y="3941763"/>
          <p14:tracePt t="81522" x="5994400" y="3929063"/>
          <p14:tracePt t="81542" x="6007100" y="3916363"/>
          <p14:tracePt t="81563" x="6007100" y="3905250"/>
          <p14:tracePt t="81571" x="6007100" y="3892550"/>
          <p14:tracePt t="81588" x="6007100" y="3879850"/>
          <p14:tracePt t="81601" x="6019800" y="3854450"/>
          <p14:tracePt t="81611" x="6019800" y="3841750"/>
          <p14:tracePt t="81622" x="6019800" y="3829050"/>
          <p14:tracePt t="81627" x="6032500" y="3803650"/>
          <p14:tracePt t="81637" x="6032500" y="3767138"/>
          <p14:tracePt t="81642" x="6032500" y="3741738"/>
          <p14:tracePt t="81653" x="6045200" y="3716338"/>
          <p14:tracePt t="81664" x="6045200" y="3692525"/>
          <p14:tracePt t="81667" x="6045200" y="3679825"/>
          <p14:tracePt t="81678" x="6045200" y="3654425"/>
          <p14:tracePt t="82045" x="6032500" y="3641725"/>
          <p14:tracePt t="82055" x="6007100" y="3629025"/>
          <p14:tracePt t="82065" x="5969000" y="3616325"/>
          <p14:tracePt t="82072" x="5907088" y="3603625"/>
          <p14:tracePt t="82081" x="5856288" y="3579813"/>
          <p14:tracePt t="82085" x="5768975" y="3554413"/>
          <p14:tracePt t="82094" x="5668963" y="3541713"/>
          <p14:tracePt t="82106" x="5568950" y="3516313"/>
          <p14:tracePt t="82111" x="5494338" y="3503613"/>
          <p14:tracePt t="82120" x="5418138" y="3479800"/>
          <p14:tracePt t="82126" x="5330825" y="3467100"/>
          <p14:tracePt t="82136" x="5281613" y="3467100"/>
          <p14:tracePt t="82146" x="5218113" y="3454400"/>
          <p14:tracePt t="82150" x="5181600" y="3454400"/>
          <p14:tracePt t="82160" x="5156200" y="3454400"/>
          <p14:tracePt t="82166" x="5118100" y="3454400"/>
          <p14:tracePt t="82176" x="5105400" y="3454400"/>
          <p14:tracePt t="82186" x="5081588" y="3454400"/>
          <p14:tracePt t="82190" x="5068888" y="3454400"/>
          <p14:tracePt t="82200" x="5043488" y="3454400"/>
          <p14:tracePt t="82206" x="5030788" y="3454400"/>
          <p14:tracePt t="82216" x="4992688" y="3454400"/>
          <p14:tracePt t="82226" x="4968875" y="3454400"/>
          <p14:tracePt t="82233" x="4930775" y="3454400"/>
          <p14:tracePt t="82242" x="4868863" y="3454400"/>
          <p14:tracePt t="82246" x="4830763" y="3454400"/>
          <p14:tracePt t="82256" x="4756150" y="3454400"/>
          <p14:tracePt t="82267" x="4705350" y="3467100"/>
          <p14:tracePt t="82273" x="4630738" y="3479800"/>
          <p14:tracePt t="82283" x="4567238" y="3490913"/>
          <p14:tracePt t="82293" x="4479925" y="3503613"/>
          <p14:tracePt t="82299" x="4405313" y="3503613"/>
          <p14:tracePt t="82303" x="4318000" y="3516313"/>
          <p14:tracePt t="82312" x="4241800" y="3529013"/>
          <p14:tracePt t="82323" x="4154488" y="3529013"/>
          <p14:tracePt t="82329" x="4067175" y="3529013"/>
          <p14:tracePt t="82339" x="4005263" y="3529013"/>
          <p14:tracePt t="82342" x="3979863" y="3529013"/>
          <p14:tracePt t="82357" x="3954463" y="3529013"/>
          <p14:tracePt t="82732" x="3979863" y="3529013"/>
          <p14:tracePt t="82742" x="4029075" y="3529013"/>
          <p14:tracePt t="82746" x="4092575" y="3529013"/>
          <p14:tracePt t="82756" x="4154488" y="3541713"/>
          <p14:tracePt t="82767" x="4205288" y="3541713"/>
          <p14:tracePt t="82774" x="4241800" y="3541713"/>
          <p14:tracePt t="82782" x="4279900" y="3541713"/>
          <p14:tracePt t="82789" x="4330700" y="3554413"/>
          <p14:tracePt t="82797" x="4354513" y="3567113"/>
          <p14:tracePt t="82808" x="4405313" y="3567113"/>
          <p14:tracePt t="82812" x="4443413" y="3579813"/>
          <p14:tracePt t="82822" x="4492625" y="3579813"/>
          <p14:tracePt t="82829" x="4530725" y="3590925"/>
          <p14:tracePt t="82838" x="4592638" y="3603625"/>
          <p14:tracePt t="82849" x="4618038" y="3603625"/>
          <p14:tracePt t="82854" x="4667250" y="3616325"/>
          <p14:tracePt t="82863" x="4692650" y="3616325"/>
          <p14:tracePt t="82869" x="4730750" y="3616325"/>
          <p14:tracePt t="82879" x="4756150" y="3629025"/>
          <p14:tracePt t="82890" x="4792663" y="3641725"/>
          <p14:tracePt t="82894" x="4818063" y="3641725"/>
          <p14:tracePt t="82904" x="4843463" y="3641725"/>
          <p14:tracePt t="82909" x="4868863" y="3641725"/>
          <p14:tracePt t="82922" x="4892675" y="3641725"/>
          <p14:tracePt t="82929" x="4930775" y="3641725"/>
          <p14:tracePt t="82935" x="4956175" y="3629025"/>
          <p14:tracePt t="82957" x="5056188" y="3616325"/>
          <p14:tracePt t="82960" x="5081588" y="3603625"/>
          <p14:tracePt t="82969" x="5130800" y="3590925"/>
          <p14:tracePt t="82975" x="5156200" y="3590925"/>
          <p14:tracePt t="82985" x="5194300" y="3579813"/>
          <p14:tracePt t="82989" x="5230813" y="3579813"/>
          <p14:tracePt t="82999" x="5256213" y="3579813"/>
          <p14:tracePt t="83009" x="5294313" y="3567113"/>
          <p14:tracePt t="83014" x="5330825" y="3567113"/>
          <p14:tracePt t="83025" x="5381625" y="3567113"/>
          <p14:tracePt t="83029" x="5418138" y="3567113"/>
          <p14:tracePt t="83041" x="5468938" y="3554413"/>
          <p14:tracePt t="83051" x="5507038" y="3554413"/>
          <p14:tracePt t="83054" x="5543550" y="3554413"/>
          <p14:tracePt t="83064" x="5568950" y="3554413"/>
          <p14:tracePt t="83071" x="5581650" y="3554413"/>
          <p14:tracePt t="83081" x="5594350" y="3554413"/>
          <p14:tracePt t="83130" x="5594350" y="3541713"/>
          <p14:tracePt t="83171" x="5607050" y="3541713"/>
          <p14:tracePt t="83177" x="5607050" y="3529013"/>
          <p14:tracePt t="83323" x="5607050" y="3516313"/>
          <p14:tracePt t="83333" x="5607050" y="3503613"/>
          <p14:tracePt t="83337" x="5607050" y="3490913"/>
          <p14:tracePt t="83354" x="5594350" y="3490913"/>
          <p14:tracePt t="83364" x="5581650" y="3479800"/>
          <p14:tracePt t="83373" x="5581650" y="3467100"/>
          <p14:tracePt t="83377" x="5568950" y="3454400"/>
          <p14:tracePt t="83389" x="5556250" y="3441700"/>
          <p14:tracePt t="83394" x="5530850" y="3429000"/>
          <p14:tracePt t="83405" x="5507038" y="3429000"/>
          <p14:tracePt t="83413" x="5468938" y="3416300"/>
          <p14:tracePt t="83419" x="5456238" y="3403600"/>
          <p14:tracePt t="83428" x="5430838" y="3403600"/>
          <p14:tracePt t="83433" x="5407025" y="3403600"/>
          <p14:tracePt t="83443" x="5368925" y="3390900"/>
          <p14:tracePt t="83454" x="5330825" y="3390900"/>
          <p14:tracePt t="83459" x="5268913" y="3378200"/>
          <p14:tracePt t="83471" x="5194300" y="3378200"/>
          <p14:tracePt t="83473" x="5105400" y="3378200"/>
          <p14:tracePt t="83483" x="5018088" y="3378200"/>
          <p14:tracePt t="83492" x="4956175" y="3378200"/>
          <p14:tracePt t="83499" x="4868863" y="3378200"/>
          <p14:tracePt t="83509" x="4818063" y="3390900"/>
          <p14:tracePt t="83514" x="4756150" y="3390900"/>
          <p14:tracePt t="83524" x="4718050" y="3390900"/>
          <p14:tracePt t="83535" x="4692650" y="3403600"/>
          <p14:tracePt t="83539" x="4679950" y="3403600"/>
          <p14:tracePt t="83549" x="4667250" y="3403600"/>
          <p14:tracePt t="83554" x="4656138" y="3416300"/>
          <p14:tracePt t="83575" x="4643438" y="3416300"/>
          <p14:tracePt t="83579" x="4643438" y="3429000"/>
          <p14:tracePt t="83589" x="4630738" y="3441700"/>
          <p14:tracePt t="83604" x="4618038" y="3441700"/>
          <p14:tracePt t="83621" x="4618038" y="3454400"/>
          <p14:tracePt t="83631" x="4605338" y="3454400"/>
          <p14:tracePt t="83635" x="4605338" y="3467100"/>
          <p14:tracePt t="83644" x="4592638" y="3467100"/>
          <p14:tracePt t="83654" x="4592638" y="3490913"/>
          <p14:tracePt t="83661" x="4579938" y="3490913"/>
          <p14:tracePt t="83670" x="4579938" y="3503613"/>
          <p14:tracePt t="83674" x="4579938" y="3516313"/>
          <p14:tracePt t="83685" x="4579938" y="3529013"/>
          <p14:tracePt t="83694" x="4579938" y="3541713"/>
          <p14:tracePt t="83711" x="4579938" y="3554413"/>
          <p14:tracePt t="83740" x="4579938" y="3567113"/>
          <p14:tracePt t="83767" x="4592638" y="3579813"/>
          <p14:tracePt t="83780" x="4605338" y="3579813"/>
          <p14:tracePt t="83797" x="4618038" y="3590925"/>
          <p14:tracePt t="83817" x="4630738" y="3590925"/>
          <p14:tracePt t="83831" x="4656138" y="3603625"/>
          <p14:tracePt t="83837" x="4679950" y="3603625"/>
          <p14:tracePt t="83847" x="4692650" y="3603625"/>
          <p14:tracePt t="83857" x="4718050" y="3616325"/>
          <p14:tracePt t="83863" x="4743450" y="3616325"/>
          <p14:tracePt t="83873" x="4768850" y="3616325"/>
          <p14:tracePt t="83877" x="4805363" y="3616325"/>
          <p14:tracePt t="83886" x="4830763" y="3616325"/>
          <p14:tracePt t="83896" x="4856163" y="3616325"/>
          <p14:tracePt t="83903" x="4905375" y="3616325"/>
          <p14:tracePt t="83913" x="4943475" y="3616325"/>
          <p14:tracePt t="83917" x="5005388" y="3616325"/>
          <p14:tracePt t="83927" x="5056188" y="3616325"/>
          <p14:tracePt t="83937" x="5130800" y="3616325"/>
          <p14:tracePt t="83943" x="5181600" y="3616325"/>
          <p14:tracePt t="83954" x="5230813" y="3616325"/>
          <p14:tracePt t="83956" x="5294313" y="3616325"/>
          <p14:tracePt t="83969" x="5305425" y="3616325"/>
          <p14:tracePt t="83979" x="5330825" y="3616325"/>
          <p14:tracePt t="83983" x="5343525" y="3616325"/>
          <p14:tracePt t="83993" x="5356225" y="3616325"/>
          <p14:tracePt t="84009" x="5381625" y="3616325"/>
          <p14:tracePt t="84019" x="5394325" y="3616325"/>
          <p14:tracePt t="84023" x="5407025" y="3603625"/>
          <p14:tracePt t="84033" x="5418138" y="3603625"/>
          <p14:tracePt t="84039" x="5443538" y="3603625"/>
          <p14:tracePt t="84049" x="5468938" y="3603625"/>
          <p14:tracePt t="84059" x="5481638" y="3590925"/>
          <p14:tracePt t="84063" x="5507038" y="3590925"/>
          <p14:tracePt t="84074" x="5530850" y="3579813"/>
          <p14:tracePt t="84079" x="5556250" y="3579813"/>
          <p14:tracePt t="84089" x="5581650" y="3579813"/>
          <p14:tracePt t="84099" x="5607050" y="3579813"/>
          <p14:tracePt t="84106" x="5630863" y="3567113"/>
          <p14:tracePt t="84115" x="5656263" y="3567113"/>
          <p14:tracePt t="84120" x="5668963" y="3554413"/>
          <p14:tracePt t="84129" x="5694363" y="3554413"/>
          <p14:tracePt t="84139" x="5707063" y="3554413"/>
          <p14:tracePt t="84144" x="5732463" y="3541713"/>
          <p14:tracePt t="84155" x="5743575" y="3541713"/>
          <p14:tracePt t="84159" x="5768975" y="3541713"/>
          <p14:tracePt t="84169" x="5807075" y="3529013"/>
          <p14:tracePt t="84179" x="5819775" y="3529013"/>
          <p14:tracePt t="84185" x="5843588" y="3529013"/>
          <p14:tracePt t="84195" x="5856288" y="3529013"/>
          <p14:tracePt t="84211" x="5868988" y="3529013"/>
          <p14:tracePt t="84221" x="5881688" y="3529013"/>
          <p14:tracePt t="84226" x="5894388" y="3529013"/>
          <p14:tracePt t="84236" x="5932488" y="3529013"/>
          <p14:tracePt t="84241" x="5956300" y="3529013"/>
          <p14:tracePt t="84251" x="5981700" y="3529013"/>
          <p14:tracePt t="84261" x="6019800" y="3529013"/>
          <p14:tracePt t="84265" x="6056313" y="3541713"/>
          <p14:tracePt t="84275" x="6081713" y="3541713"/>
          <p14:tracePt t="84280" x="6119813" y="3541713"/>
          <p14:tracePt t="84290" x="6132513" y="3541713"/>
          <p14:tracePt t="84301" x="6157913" y="3541713"/>
          <p14:tracePt t="84304" x="6181725" y="3541713"/>
          <p14:tracePt t="84316" x="6194425" y="3541713"/>
          <p14:tracePt t="84330" x="6207125" y="3541713"/>
          <p14:tracePt t="84356" x="6219825" y="3541713"/>
          <p14:tracePt t="84386" x="6232525" y="3541713"/>
          <p14:tracePt t="84437" x="6245225" y="3541713"/>
          <p14:tracePt t="84464" x="6269038" y="3541713"/>
          <p14:tracePt t="84468" x="6281738" y="3541713"/>
          <p14:tracePt t="84483" x="6294438" y="3541713"/>
          <p14:tracePt t="84493" x="6307138" y="3541713"/>
          <p14:tracePt t="84504" x="6332538" y="3541713"/>
          <p14:tracePt t="84507" x="6357938" y="3541713"/>
          <p14:tracePt t="84523" x="6370638" y="3541713"/>
          <p14:tracePt t="84745" x="6357938" y="3541713"/>
          <p14:tracePt t="84749" x="6345238" y="3541713"/>
          <p14:tracePt t="84759" x="6332538" y="3541713"/>
          <p14:tracePt t="84764" x="6319838" y="3541713"/>
          <p14:tracePt t="84774" x="6307138" y="3541713"/>
          <p14:tracePt t="84785" x="6294438" y="3529013"/>
          <p14:tracePt t="84790" x="6281738" y="3529013"/>
          <p14:tracePt t="84801" x="6269038" y="3529013"/>
          <p14:tracePt t="84804" x="6257925" y="3529013"/>
          <p14:tracePt t="84815" x="6232525" y="3516313"/>
          <p14:tracePt t="84824" x="6219825" y="3516313"/>
          <p14:tracePt t="84830" x="6181725" y="3503613"/>
          <p14:tracePt t="84841" x="6157913" y="3490913"/>
          <p14:tracePt t="84844" x="6119813" y="3479800"/>
          <p14:tracePt t="84855" x="6081713" y="3479800"/>
          <p14:tracePt t="84864" x="6045200" y="3479800"/>
          <p14:tracePt t="84871" x="6007100" y="3454400"/>
          <p14:tracePt t="84881" x="5969000" y="3441700"/>
          <p14:tracePt t="84886" x="5919788" y="3429000"/>
          <p14:tracePt t="84897" x="5868988" y="3429000"/>
          <p14:tracePt t="84906" x="5832475" y="3416300"/>
          <p14:tracePt t="84910" x="5794375" y="3403600"/>
          <p14:tracePt t="84921" x="5756275" y="3390900"/>
          <p14:tracePt t="84927" x="5719763" y="3390900"/>
          <p14:tracePt t="84938" x="5694363" y="3390900"/>
          <p14:tracePt t="84946" x="5656263" y="3390900"/>
          <p14:tracePt t="84953" x="5630863" y="3378200"/>
          <p14:tracePt t="84961" x="5594350" y="3378200"/>
          <p14:tracePt t="84967" x="5543550" y="3378200"/>
          <p14:tracePt t="84977" x="5518150" y="3378200"/>
          <p14:tracePt t="84987" x="5494338" y="3378200"/>
          <p14:tracePt t="84991" x="5468938" y="3378200"/>
          <p14:tracePt t="85002" x="5456238" y="3390900"/>
          <p14:tracePt t="85007" x="5418138" y="3390900"/>
          <p14:tracePt t="85017" x="5394325" y="3390900"/>
          <p14:tracePt t="85026" x="5368925" y="3403600"/>
          <p14:tracePt t="85032" x="5356225" y="3403600"/>
          <p14:tracePt t="85047" x="5343525" y="3403600"/>
          <p14:tracePt t="85057" x="5330825" y="3403600"/>
          <p14:tracePt t="85073" x="5318125" y="3416300"/>
          <p14:tracePt t="85097" x="5305425" y="3416300"/>
          <p14:tracePt t="85114" x="5294313" y="3416300"/>
          <p14:tracePt t="85123" x="5281613" y="3416300"/>
          <p14:tracePt t="85129" x="5268913" y="3429000"/>
          <p14:tracePt t="85139" x="5256213" y="3429000"/>
          <p14:tracePt t="85150" x="5243513" y="3441700"/>
          <p14:tracePt t="85153" x="5230813" y="3454400"/>
          <p14:tracePt t="85163" x="5218113" y="3454400"/>
          <p14:tracePt t="85179" x="5218113" y="3467100"/>
          <p14:tracePt t="85193" x="5205413" y="3467100"/>
          <p14:tracePt t="85450" x="5194300" y="3479800"/>
          <p14:tracePt t="85460" x="5194300" y="3490913"/>
          <p14:tracePt t="85470" x="5168900" y="3490913"/>
          <p14:tracePt t="85476" x="5156200" y="3490913"/>
          <p14:tracePt t="85486" x="5143500" y="3490913"/>
          <p14:tracePt t="85491" x="5130800" y="3490913"/>
          <p14:tracePt t="85500" x="5092700" y="3490913"/>
          <p14:tracePt t="85511" x="5081588" y="3490913"/>
          <p14:tracePt t="85517" x="5056188" y="3490913"/>
          <p14:tracePt t="85527" x="5030788" y="3490913"/>
          <p14:tracePt t="85530" x="5005388" y="3490913"/>
          <p14:tracePt t="85541" x="4981575" y="3490913"/>
          <p14:tracePt t="85550" x="4943475" y="3490913"/>
          <p14:tracePt t="85557" x="4918075" y="3490913"/>
          <p14:tracePt t="85566" x="4892675" y="3490913"/>
          <p14:tracePt t="85570" x="4879975" y="3490913"/>
          <p14:tracePt t="85583" x="4856163" y="3490913"/>
          <p14:tracePt t="85592" x="4830763" y="3490913"/>
          <p14:tracePt t="85597" x="4805363" y="3503613"/>
          <p14:tracePt t="85607" x="4792663" y="3503613"/>
          <p14:tracePt t="85613" x="4768850" y="3516313"/>
          <p14:tracePt t="85623" x="4756150" y="3516313"/>
          <p14:tracePt t="85634" x="4730750" y="3516313"/>
          <p14:tracePt t="85647" x="4705350" y="3516313"/>
          <p14:tracePt t="85653" x="4692650" y="3529013"/>
          <p14:tracePt t="85663" x="4679950" y="3529013"/>
          <p14:tracePt t="85673" x="4656138" y="3541713"/>
          <p14:tracePt t="85689" x="4643438" y="3541713"/>
          <p14:tracePt t="85704" x="4630738" y="3541713"/>
          <p14:tracePt t="85719" x="4618038" y="3554413"/>
          <p14:tracePt t="85734" x="4605338" y="3554413"/>
          <p14:tracePt t="85931" x="4643438" y="3554413"/>
          <p14:tracePt t="85941" x="4730750" y="3554413"/>
          <p14:tracePt t="85944" x="4843463" y="3554413"/>
          <p14:tracePt t="85967" x="5143500" y="3567113"/>
          <p14:tracePt t="85971" x="5256213" y="3567113"/>
          <p14:tracePt t="85975" x="5407025" y="3567113"/>
          <p14:tracePt t="85985" x="5430838" y="3567113"/>
          <p14:tracePt t="85991" x="5456238" y="3567113"/>
          <p14:tracePt t="86081" x="5468938" y="3567113"/>
          <p14:tracePt t="86098" x="5481638" y="3567113"/>
          <p14:tracePt t="86107" x="5494338" y="3567113"/>
          <p14:tracePt t="86111" x="5507038" y="3567113"/>
          <p14:tracePt t="86373" x="5494338" y="3541713"/>
          <p14:tracePt t="86379" x="5494338" y="3516313"/>
          <p14:tracePt t="86388" x="5468938" y="3467100"/>
          <p14:tracePt t="86394" x="5456238" y="3416300"/>
          <p14:tracePt t="86404" x="5430838" y="3354388"/>
          <p14:tracePt t="86415" x="5418138" y="3303588"/>
          <p14:tracePt t="86419" x="5394325" y="3228975"/>
          <p14:tracePt t="86429" x="5368925" y="3154363"/>
          <p14:tracePt t="86434" x="5343525" y="3103563"/>
          <p14:tracePt t="86444" x="5318125" y="3065463"/>
          <p14:tracePt t="86454" x="5305425" y="3016250"/>
          <p14:tracePt t="86458" x="5281613" y="3003550"/>
          <p14:tracePt t="86468" x="5281613" y="2978150"/>
          <p14:tracePt t="86474" x="5268913" y="2965450"/>
          <p14:tracePt t="86484" x="5256213" y="2952750"/>
          <p14:tracePt t="86494" x="5256213" y="2941638"/>
          <p14:tracePt t="86515" x="5243513" y="2928938"/>
          <p14:tracePt t="86534" x="5243513" y="2916238"/>
          <p14:tracePt t="86544" x="5218113" y="2916238"/>
          <p14:tracePt t="86550" x="5205413" y="2903538"/>
          <p14:tracePt t="86554" x="5194300" y="2890838"/>
          <p14:tracePt t="86565" x="5194300" y="2878138"/>
          <p14:tracePt t="86574" x="5156200" y="2840038"/>
          <p14:tracePt t="86581" x="5143500" y="2816225"/>
          <p14:tracePt t="86590" x="5130800" y="2803525"/>
          <p14:tracePt t="86594" x="5105400" y="2765425"/>
          <p14:tracePt t="86605" x="5081588" y="2740025"/>
          <p14:tracePt t="86617" x="5043488" y="2678113"/>
          <p14:tracePt t="86620" x="4992688" y="2652713"/>
          <p14:tracePt t="86631" x="4968875" y="2603500"/>
          <p14:tracePt t="86636" x="4918075" y="2565400"/>
          <p14:tracePt t="86648" x="4892675" y="2527300"/>
          <p14:tracePt t="86657" x="4856163" y="2503488"/>
          <p14:tracePt t="86661" x="4818063" y="2465388"/>
          <p14:tracePt t="86671" x="4805363" y="2452688"/>
          <p14:tracePt t="86677" x="4792663" y="2439988"/>
          <p14:tracePt t="86687" x="4779963" y="2439988"/>
          <p14:tracePt t="86698" x="4779963" y="2427288"/>
          <p14:tracePt t="86710" x="4768850" y="2427288"/>
          <p14:tracePt t="86726" x="4756150" y="2427288"/>
          <p14:tracePt t="86736" x="4743450" y="2414588"/>
          <p14:tracePt t="86743" x="4730750" y="2403475"/>
          <p14:tracePt t="86752" x="4718050" y="2403475"/>
          <p14:tracePt t="86756" x="4692650" y="2403475"/>
          <p14:tracePt t="86766" x="4679950" y="2403475"/>
          <p14:tracePt t="86777" x="4656138" y="2403475"/>
          <p14:tracePt t="86782" x="4630738" y="2403475"/>
          <p14:tracePt t="86792" x="4605338" y="2403475"/>
          <p14:tracePt t="86797" x="4579938" y="2414588"/>
          <p14:tracePt t="86807" x="4543425" y="2414588"/>
          <p14:tracePt t="86816" x="4518025" y="2427288"/>
          <p14:tracePt t="86824" x="4479925" y="2452688"/>
          <p14:tracePt t="86833" x="4454525" y="2465388"/>
          <p14:tracePt t="86837" x="4430713" y="2503488"/>
          <p14:tracePt t="86849" x="4405313" y="2516188"/>
          <p14:tracePt t="86858" x="4379913" y="2527300"/>
          <p14:tracePt t="86863" x="4367213" y="2552700"/>
          <p14:tracePt t="86873" x="4354513" y="2578100"/>
          <p14:tracePt t="86879" x="4341813" y="2590800"/>
          <p14:tracePt t="86888" x="4341813" y="2627313"/>
          <p14:tracePt t="86898" x="4330700" y="2652713"/>
          <p14:tracePt t="86903" x="4318000" y="2678113"/>
          <p14:tracePt t="86915" x="4318000" y="2690813"/>
          <p14:tracePt t="86919" x="4305300" y="2716213"/>
          <p14:tracePt t="86931" x="4305300" y="2752725"/>
          <p14:tracePt t="86953" x="4305300" y="2803525"/>
          <p14:tracePt t="86969" x="4305300" y="2816225"/>
          <p14:tracePt t="86994" x="4305300" y="2828925"/>
          <p14:tracePt t="87019" x="4305300" y="2840038"/>
          <p14:tracePt t="87024" x="4305300" y="2852738"/>
          <p14:tracePt t="87038" x="4305300" y="2865438"/>
          <p14:tracePt t="87049" x="4318000" y="2865438"/>
          <p14:tracePt t="87060" x="4330700" y="2878138"/>
          <p14:tracePt t="87064" x="4341813" y="2890838"/>
          <p14:tracePt t="87074" x="4379913" y="2916238"/>
          <p14:tracePt t="87082" x="4405313" y="2928938"/>
          <p14:tracePt t="87090" x="4443413" y="2941638"/>
          <p14:tracePt t="87101" x="4518025" y="2952750"/>
          <p14:tracePt t="87104" x="4567238" y="2978150"/>
          <p14:tracePt t="87114" x="4618038" y="2990850"/>
          <p14:tracePt t="87120" x="4692650" y="2990850"/>
          <p14:tracePt t="87131" x="4756150" y="3003550"/>
          <p14:tracePt t="87141" x="4830763" y="3028950"/>
          <p14:tracePt t="87144" x="4879975" y="3028950"/>
          <p14:tracePt t="87155" x="4918075" y="3028950"/>
          <p14:tracePt t="87161" x="4943475" y="3028950"/>
          <p14:tracePt t="87171" x="4981575" y="3028950"/>
          <p14:tracePt t="87181" x="4992688" y="3028950"/>
          <p14:tracePt t="87185" x="5005388" y="3028950"/>
          <p14:tracePt t="87201" x="5018088" y="3016250"/>
          <p14:tracePt t="87222" x="5043488" y="3003550"/>
          <p14:tracePt t="87227" x="5043488" y="2965450"/>
          <p14:tracePt t="87238" x="5068888" y="2952750"/>
          <p14:tracePt t="87241" x="5068888" y="2928938"/>
          <p14:tracePt t="87251" x="5081588" y="2890838"/>
          <p14:tracePt t="87262" x="5105400" y="2865438"/>
          <p14:tracePt t="87268" x="5118100" y="2816225"/>
          <p14:tracePt t="87277" x="5118100" y="2790825"/>
          <p14:tracePt t="87282" x="5130800" y="2752725"/>
          <p14:tracePt t="87291" x="5143500" y="2728913"/>
          <p14:tracePt t="87301" x="5156200" y="2690813"/>
          <p14:tracePt t="87306" x="5156200" y="2652713"/>
          <p14:tracePt t="87316" x="5156200" y="2616200"/>
          <p14:tracePt t="87322" x="5156200" y="2590800"/>
          <p14:tracePt t="87333" x="5156200" y="2552700"/>
          <p14:tracePt t="87343" x="5156200" y="2527300"/>
          <p14:tracePt t="87346" x="5156200" y="2490788"/>
          <p14:tracePt t="87356" x="5156200" y="2465388"/>
          <p14:tracePt t="87363" x="5156200" y="2452688"/>
          <p14:tracePt t="87373" x="5156200" y="2439988"/>
          <p14:tracePt t="87383" x="5156200" y="2427288"/>
          <p14:tracePt t="87386" x="5156200" y="2414588"/>
          <p14:tracePt t="87398" x="5156200" y="2403475"/>
          <p14:tracePt t="87403" x="5143500" y="2403475"/>
          <p14:tracePt t="87459" x="5130800" y="2403475"/>
          <p14:tracePt t="87463" x="5118100" y="2403475"/>
          <p14:tracePt t="87469" x="5105400" y="2403475"/>
          <p14:tracePt t="87478" x="5068888" y="2403475"/>
          <p14:tracePt t="87482" x="5030788" y="2403475"/>
          <p14:tracePt t="87493" x="4968875" y="2403475"/>
          <p14:tracePt t="87503" x="4892675" y="2414588"/>
          <p14:tracePt t="87508" x="4843463" y="2427288"/>
          <p14:tracePt t="87518" x="4768850" y="2427288"/>
          <p14:tracePt t="87522" x="4718050" y="2452688"/>
          <p14:tracePt t="87532" x="4656138" y="2465388"/>
          <p14:tracePt t="87544" x="4618038" y="2478088"/>
          <p14:tracePt t="87548" x="4592638" y="2478088"/>
          <p14:tracePt t="87564" x="4592638" y="2490788"/>
          <p14:tracePt t="87574" x="4579938" y="2490788"/>
          <p14:tracePt t="87584" x="4579938" y="2503488"/>
          <p14:tracePt t="87598" x="4579938" y="2516188"/>
          <p14:tracePt t="87614" x="4579938" y="2540000"/>
          <p14:tracePt t="87624" x="4579938" y="2552700"/>
          <p14:tracePt t="87629" x="4579938" y="2578100"/>
          <p14:tracePt t="87639" x="4592638" y="2603500"/>
          <p14:tracePt t="87645" x="4630738" y="2665413"/>
          <p14:tracePt t="87654" x="4656138" y="2703513"/>
          <p14:tracePt t="87664" x="4705350" y="2765425"/>
          <p14:tracePt t="87671" x="4756150" y="2828925"/>
          <p14:tracePt t="87680" x="4818063" y="2852738"/>
          <p14:tracePt t="87684" x="4892675" y="2903538"/>
          <p14:tracePt t="87696" x="4981575" y="2941638"/>
          <p14:tracePt t="87704" x="5056188" y="2978150"/>
          <p14:tracePt t="87710" x="5156200" y="3028950"/>
          <p14:tracePt t="87720" x="5243513" y="3054350"/>
          <p14:tracePt t="87724" x="5318125" y="3078163"/>
          <p14:tracePt t="87734" x="5407025" y="3090863"/>
          <p14:tracePt t="87746" x="5468938" y="3090863"/>
          <p14:tracePt t="87750" x="5556250" y="3103563"/>
          <p14:tracePt t="87761" x="5630863" y="3103563"/>
          <p14:tracePt t="87764" x="5681663" y="3103563"/>
          <p14:tracePt t="87776" x="5732463" y="3103563"/>
          <p14:tracePt t="87786" x="5807075" y="3116263"/>
          <p14:tracePt t="87790" x="5868988" y="3128963"/>
          <p14:tracePt t="87800" x="5945188" y="3128963"/>
          <p14:tracePt t="87806" x="6032500" y="3141663"/>
          <p14:tracePt t="87816" x="6094413" y="3154363"/>
          <p14:tracePt t="87828" x="6181725" y="3178175"/>
          <p14:tracePt t="87831" x="6332538" y="3203575"/>
          <p14:tracePt t="87840" x="6419850" y="3216275"/>
          <p14:tracePt t="87846" x="6494463" y="3241675"/>
          <p14:tracePt t="87857" x="6545263" y="3267075"/>
          <p14:tracePt t="87867" x="6607175" y="3278188"/>
          <p14:tracePt t="87871" x="6657975" y="3290888"/>
          <p14:tracePt t="87880" x="6696075" y="3303588"/>
          <p14:tracePt t="87887" x="6757988" y="3316288"/>
          <p14:tracePt t="87896" x="6783388" y="3316288"/>
          <p14:tracePt t="87907" x="6807200" y="3341688"/>
          <p14:tracePt t="87912" x="6832600" y="3341688"/>
          <p14:tracePt t="87923" x="6858000" y="3354388"/>
          <p14:tracePt t="87927" x="6883400" y="3367088"/>
          <p14:tracePt t="87947" x="6908800" y="3367088"/>
          <p14:tracePt t="87964" x="6908800" y="3390900"/>
          <p14:tracePt t="87967" x="6919913" y="3390900"/>
          <p14:tracePt t="87976" x="6932613" y="3390900"/>
          <p14:tracePt t="87987" x="6932613" y="3403600"/>
          <p14:tracePt t="87993" x="6958013" y="3403600"/>
          <p14:tracePt t="88004" x="6970713" y="3416300"/>
          <p14:tracePt t="88008" x="6983413" y="3429000"/>
          <p14:tracePt t="88019" x="7019925" y="3429000"/>
          <p14:tracePt t="88030" x="7032625" y="3429000"/>
          <p14:tracePt t="88035" x="7058025" y="3429000"/>
          <p14:tracePt t="88044" x="7083425" y="3441700"/>
          <p14:tracePt t="88049" x="7108825" y="3454400"/>
          <p14:tracePt t="88065" x="7145338" y="3454400"/>
          <p14:tracePt t="88069" x="7183438" y="3467100"/>
          <p14:tracePt t="88073" x="7221538" y="3467100"/>
          <p14:tracePt t="88083" x="7232650" y="3467100"/>
          <p14:tracePt t="88089" x="7245350" y="3467100"/>
          <p14:tracePt t="88099" x="7258050" y="3467100"/>
          <p14:tracePt t="88275" x="7232650" y="3467100"/>
          <p14:tracePt t="88285" x="7170738" y="3441700"/>
          <p14:tracePt t="88291" x="7108825" y="3416300"/>
          <p14:tracePt t="88302" x="7008813" y="3378200"/>
          <p14:tracePt t="88305" x="6919913" y="3328988"/>
          <p14:tracePt t="88315" x="6819900" y="3290888"/>
          <p14:tracePt t="88325" x="6645275" y="3203575"/>
          <p14:tracePt t="88333" x="6557963" y="3141663"/>
          <p14:tracePt t="88340" x="6470650" y="3078163"/>
          <p14:tracePt t="88346" x="6394450" y="3003550"/>
          <p14:tracePt t="88357" x="6319838" y="2928938"/>
          <p14:tracePt t="88367" x="6245225" y="2865438"/>
          <p14:tracePt t="88371" x="6169025" y="2790825"/>
          <p14:tracePt t="88380" x="6069013" y="2690813"/>
          <p14:tracePt t="88387" x="5994400" y="2603500"/>
          <p14:tracePt t="88396" x="5919788" y="2527300"/>
          <p14:tracePt t="88407" x="5832475" y="2439988"/>
          <p14:tracePt t="88411" x="5781675" y="2403475"/>
          <p14:tracePt t="88421" x="5719763" y="2339975"/>
          <p14:tracePt t="88429" x="5668963" y="2314575"/>
          <p14:tracePt t="88437" x="5619750" y="2278063"/>
          <p14:tracePt t="88447" x="5594350" y="2265363"/>
          <p14:tracePt t="88451" x="5543550" y="2252663"/>
          <p14:tracePt t="88465" x="5507038" y="2227263"/>
          <p14:tracePt t="88467" x="5481638" y="2227263"/>
          <p14:tracePt t="88480" x="5430838" y="2227263"/>
          <p14:tracePt t="88486" x="5407025" y="2214563"/>
          <p14:tracePt t="88494" x="5368925" y="2214563"/>
          <p14:tracePt t="88503" x="5330825" y="2201863"/>
          <p14:tracePt t="88507" x="5305425" y="2201863"/>
          <p14:tracePt t="88517" x="5268913" y="2201863"/>
          <p14:tracePt t="88527" x="5230813" y="2201863"/>
          <p14:tracePt t="88532" x="5194300" y="2190750"/>
          <p14:tracePt t="88543" x="5168900" y="2190750"/>
          <p14:tracePt t="88547" x="5156200" y="2190750"/>
          <p14:tracePt t="88556" x="5143500" y="2190750"/>
          <p14:tracePt t="88567" x="5118100" y="2190750"/>
          <p14:tracePt t="88582" x="5105400" y="2190750"/>
          <p14:tracePt t="88588" x="5092700" y="2190750"/>
          <p14:tracePt t="88608" x="5068888" y="2190750"/>
          <p14:tracePt t="88623" x="5056188" y="2190750"/>
          <p14:tracePt t="88628" x="5043488" y="2190750"/>
          <p14:tracePt t="88638" x="5030788" y="2190750"/>
          <p14:tracePt t="88648" x="5005388" y="2190750"/>
          <p14:tracePt t="88652" x="4992688" y="2201863"/>
          <p14:tracePt t="88663" x="4968875" y="2201863"/>
          <p14:tracePt t="88673" x="4943475" y="2227263"/>
          <p14:tracePt t="88680" x="4918075" y="2239963"/>
          <p14:tracePt t="88689" x="4856163" y="2278063"/>
          <p14:tracePt t="88696" x="4830763" y="2303463"/>
          <p14:tracePt t="88705" x="4768850" y="2339975"/>
          <p14:tracePt t="88709" x="4730750" y="2378075"/>
          <p14:tracePt t="88719" x="4705350" y="2390775"/>
          <p14:tracePt t="88729" x="4679950" y="2414588"/>
          <p14:tracePt t="88735" x="4656138" y="2439988"/>
          <p14:tracePt t="88745" x="4630738" y="2465388"/>
          <p14:tracePt t="88748" x="4592638" y="2490788"/>
          <p14:tracePt t="88758" x="4579938" y="2516188"/>
          <p14:tracePt t="88768" x="4554538" y="2540000"/>
          <p14:tracePt t="88774" x="4543425" y="2565400"/>
          <p14:tracePt t="88784" x="4530725" y="2565400"/>
          <p14:tracePt t="88788" x="4530725" y="2578100"/>
          <p14:tracePt t="88824" x="4530725" y="2590800"/>
          <p14:tracePt t="88979" x="4530725" y="2540000"/>
          <p14:tracePt t="88987" x="4530725" y="2516188"/>
          <p14:tracePt t="88991" x="4530725" y="2503488"/>
          <p14:tracePt t="89083" x="4543425" y="2503488"/>
          <p14:tracePt t="89517" x="4554538" y="2503488"/>
          <p14:tracePt t="90604" x="4543425" y="2503488"/>
          <p14:tracePt t="90614" x="4530725" y="2490788"/>
          <p14:tracePt t="90621" x="4518025" y="2465388"/>
          <p14:tracePt t="90630" x="4505325" y="2452688"/>
          <p14:tracePt t="90634" x="4492625" y="2414588"/>
          <p14:tracePt t="90644" x="4467225" y="2390775"/>
          <p14:tracePt t="90657" x="4467225" y="2378075"/>
          <p14:tracePt t="90661" x="4454525" y="2352675"/>
          <p14:tracePt t="90671" x="4443413" y="2314575"/>
          <p14:tracePt t="90677" x="4430713" y="2303463"/>
          <p14:tracePt t="90687" x="4405313" y="2278063"/>
          <p14:tracePt t="90701" x="4392613" y="2265363"/>
          <p14:tracePt t="90727" x="4379913" y="2265363"/>
          <p14:tracePt t="90864" x="4354513" y="2265363"/>
          <p14:tracePt t="90873" x="4330700" y="2265363"/>
          <p14:tracePt t="90878" x="4292600" y="2252663"/>
          <p14:tracePt t="90890" x="4205288" y="2252663"/>
          <p14:tracePt t="90899" x="4141788" y="2252663"/>
          <p14:tracePt t="90903" x="4067175" y="2239963"/>
          <p14:tracePt t="90914" x="3992563" y="2239963"/>
          <p14:tracePt t="90919" x="3916363" y="2239963"/>
          <p14:tracePt t="90929" x="3854450" y="2239963"/>
          <p14:tracePt t="90945" x="3803650" y="2227263"/>
          <p14:tracePt t="90955" x="3779838" y="2227263"/>
          <p14:tracePt t="90960" x="3767138" y="2227263"/>
          <p14:tracePt t="90969" x="3754438" y="2227263"/>
          <p14:tracePt t="90979" x="3741738" y="2227263"/>
          <p14:tracePt t="90984" x="3729038" y="2214563"/>
          <p14:tracePt t="90993" x="3716338" y="2214563"/>
          <p14:tracePt t="90999" x="3692525" y="2214563"/>
          <p14:tracePt t="91009" x="3679825" y="2214563"/>
          <p14:tracePt t="91019" x="3629025" y="2214563"/>
          <p14:tracePt t="91025" x="3603625" y="2214563"/>
          <p14:tracePt t="91035" x="3579813" y="2214563"/>
          <p14:tracePt t="91039" x="3541713" y="2214563"/>
          <p14:tracePt t="91049" x="3490913" y="2201863"/>
          <p14:tracePt t="91059" x="3416300" y="2190750"/>
          <p14:tracePt t="91065" x="3378200" y="2190750"/>
          <p14:tracePt t="91075" x="3328988" y="2178050"/>
          <p14:tracePt t="91078" x="3290888" y="2178050"/>
          <p14:tracePt t="91091" x="3254375" y="2178050"/>
          <p14:tracePt t="91099" x="3228975" y="2178050"/>
          <p14:tracePt t="91105" x="3216275" y="2178050"/>
          <p14:tracePt t="91115" x="3190875" y="2178050"/>
          <p14:tracePt t="91121" x="3178175" y="2178050"/>
          <p14:tracePt t="91141" x="3165475" y="2178050"/>
          <p14:tracePt t="91155" x="3154363" y="2178050"/>
          <p14:tracePt t="91181" x="3141663" y="2178050"/>
          <p14:tracePt t="91185" x="3128963" y="2178050"/>
          <p14:tracePt t="91195" x="3116263" y="2178050"/>
          <p14:tracePt t="91201" x="3103563" y="2178050"/>
          <p14:tracePt t="91211" x="3090863" y="2178050"/>
          <p14:tracePt t="91222" x="3078163" y="2178050"/>
          <p14:tracePt t="91225" x="3054350" y="2178050"/>
          <p14:tracePt t="91241" x="3028950" y="2178050"/>
          <p14:tracePt t="91251" x="3003550" y="2178050"/>
          <p14:tracePt t="91266" x="2978150" y="2178050"/>
          <p14:tracePt t="91277" x="2965450" y="2190750"/>
          <p14:tracePt t="91281" x="2952750" y="2201863"/>
          <p14:tracePt t="91290" x="2928938" y="2201863"/>
          <p14:tracePt t="91301" x="2903538" y="2227263"/>
          <p14:tracePt t="91307" x="2878138" y="2239963"/>
          <p14:tracePt t="91317" x="2865438" y="2252663"/>
          <p14:tracePt t="91320" x="2840038" y="2265363"/>
          <p14:tracePt t="91331" x="2828925" y="2290763"/>
          <p14:tracePt t="91341" x="2816225" y="2303463"/>
          <p14:tracePt t="91346" x="2803525" y="2327275"/>
          <p14:tracePt t="91356" x="2790825" y="2339975"/>
          <p14:tracePt t="91363" x="2790825" y="2365375"/>
          <p14:tracePt t="91373" x="2778125" y="2378075"/>
          <p14:tracePt t="91383" x="2765425" y="2403475"/>
          <p14:tracePt t="91387" x="2765425" y="2414588"/>
          <p14:tracePt t="91403" x="2740025" y="2465388"/>
          <p14:tracePt t="91413" x="2728913" y="2478088"/>
          <p14:tracePt t="91425" x="2728913" y="2490788"/>
          <p14:tracePt t="91426" x="2728913" y="2503488"/>
          <p14:tracePt t="91437" x="2728913" y="2527300"/>
          <p14:tracePt t="91463" x="2716213" y="2540000"/>
          <p14:tracePt t="91479" x="2716213" y="2552700"/>
          <p14:tracePt t="91483" x="2716213" y="2565400"/>
          <p14:tracePt t="91493" x="2703513" y="2565400"/>
          <p14:tracePt t="91503" x="2690813" y="2578100"/>
          <p14:tracePt t="91523" x="2690813" y="2590800"/>
          <p14:tracePt t="91533" x="2678113" y="2590800"/>
          <p14:tracePt t="91543" x="2678113" y="2603500"/>
          <p14:tracePt t="91625" x="2665413" y="2603500"/>
          <p14:tracePt t="91629" x="2665413" y="2616200"/>
          <p14:tracePt t="91639" x="2665413" y="2627313"/>
          <p14:tracePt t="91644" x="2652713" y="2627313"/>
          <p14:tracePt t="91655" x="2640013" y="2640013"/>
          <p14:tracePt t="91664" x="2627313" y="2652713"/>
          <p14:tracePt t="91669" x="2616200" y="2665413"/>
          <p14:tracePt t="91679" x="2616200" y="2678113"/>
          <p14:tracePt t="91684" x="2616200" y="2690813"/>
          <p14:tracePt t="91694" x="2603500" y="2690813"/>
          <p14:tracePt t="91711" x="2603500" y="2703513"/>
          <p14:tracePt t="91722" x="2603500" y="2716213"/>
          <p14:tracePt t="91744" x="2603500" y="2728913"/>
          <p14:tracePt t="91750" x="2603500" y="2765425"/>
          <p14:tracePt t="91760" x="2603500" y="2790825"/>
          <p14:tracePt t="91765" x="2603500" y="2828925"/>
          <p14:tracePt t="91774" x="2603500" y="2865438"/>
          <p14:tracePt t="91784" x="2590800" y="2890838"/>
          <p14:tracePt t="91790" x="2590800" y="2916238"/>
          <p14:tracePt t="91800" x="2590800" y="2941638"/>
          <p14:tracePt t="91807" x="2578100" y="2952750"/>
          <p14:tracePt t="91816" x="2578100" y="2965450"/>
          <p14:tracePt t="91826" x="2578100" y="2978150"/>
          <p14:tracePt t="91870" x="2578100" y="2990850"/>
          <p14:tracePt t="91936" x="2565400" y="2990850"/>
          <p14:tracePt t="91952" x="2552700" y="3003550"/>
          <p14:tracePt t="91967" x="2540000" y="3003550"/>
          <p14:tracePt t="91977" x="2540000" y="3016250"/>
          <p14:tracePt t="92007" x="2527300" y="3016250"/>
          <p14:tracePt t="92089" x="2516188" y="3016250"/>
          <p14:tracePt t="92098" x="2503488" y="3016250"/>
          <p14:tracePt t="92112" x="2490788" y="3016250"/>
          <p14:tracePt t="92128" x="2478088" y="3016250"/>
          <p14:tracePt t="92138" x="2465388" y="2990850"/>
          <p14:tracePt t="92148" x="2439988" y="2916238"/>
          <p14:tracePt t="92155" x="2414588" y="2840038"/>
          <p14:tracePt t="92165" x="2390775" y="2752725"/>
          <p14:tracePt t="92169" x="2365375" y="2627313"/>
          <p14:tracePt t="92179" x="2339975" y="2478088"/>
          <p14:tracePt t="92190" x="2327275" y="2327275"/>
          <p14:tracePt t="92196" x="2327275" y="2190750"/>
          <p14:tracePt t="92206" x="2327275" y="2078038"/>
          <p14:tracePt t="92209" x="2327275" y="1989138"/>
          <p14:tracePt t="92220" x="2327275" y="1939925"/>
          <p14:tracePt t="92229" x="2327275" y="1889125"/>
          <p14:tracePt t="92235" x="2327275" y="1852613"/>
          <p14:tracePt t="92245" x="2327275" y="1827213"/>
          <p14:tracePt t="92249" x="2327275" y="1814513"/>
          <p14:tracePt t="92259" x="2327275" y="1801813"/>
          <p14:tracePt t="92472" x="2327275" y="1839913"/>
          <p14:tracePt t="92477" x="2327275" y="1865313"/>
          <p14:tracePt t="92489" x="2327275" y="1901825"/>
          <p14:tracePt t="92491" x="2327275" y="1927225"/>
          <p14:tracePt t="92505" x="2327275" y="1965325"/>
          <p14:tracePt t="92514" x="2327275" y="2001838"/>
          <p14:tracePt t="92518" x="2314575" y="2052638"/>
          <p14:tracePt t="92527" x="2303463" y="2089150"/>
          <p14:tracePt t="92533" x="2290763" y="2152650"/>
          <p14:tracePt t="92543" x="2278063" y="2201863"/>
          <p14:tracePt t="92553" x="2265363" y="2278063"/>
          <p14:tracePt t="92558" x="2265363" y="2327275"/>
          <p14:tracePt t="92567" x="2252663" y="2339975"/>
          <p14:tracePt t="92572" x="2239963" y="2390775"/>
          <p14:tracePt t="92583" x="2239963" y="2403475"/>
          <p14:tracePt t="92593" x="2227263" y="2414588"/>
          <p14:tracePt t="92596" x="2227263" y="2427288"/>
          <p14:tracePt t="92620" x="2227263" y="2439988"/>
          <p14:tracePt t="92639" x="2227263" y="2452688"/>
          <p14:tracePt t="92649" x="2227263" y="2465388"/>
          <p14:tracePt t="92758" x="2227263" y="2414588"/>
          <p14:tracePt t="92769" x="2227263" y="2327275"/>
          <p14:tracePt t="92775" x="2227263" y="2265363"/>
          <p14:tracePt t="92784" x="2227263" y="2190750"/>
          <p14:tracePt t="92794" x="2227263" y="2152650"/>
          <p14:tracePt t="92798" x="2227263" y="2114550"/>
          <p14:tracePt t="92808" x="2239963" y="2089150"/>
          <p14:tracePt t="92814" x="2239963" y="2065338"/>
          <p14:tracePt t="92824" x="2239963" y="2052638"/>
          <p14:tracePt t="92835" x="2239963" y="2039938"/>
          <p14:tracePt t="92839" x="2239963" y="2027238"/>
          <p14:tracePt t="92854" x="2239963" y="2014538"/>
          <p14:tracePt t="93037" x="2239963" y="2027238"/>
          <p14:tracePt t="93041" x="2239963" y="2052638"/>
          <p14:tracePt t="93050" x="2239963" y="2078038"/>
          <p14:tracePt t="93057" x="2239963" y="2114550"/>
          <p14:tracePt t="93067" x="2239963" y="2165350"/>
          <p14:tracePt t="93077" x="2227263" y="2190750"/>
          <p14:tracePt t="93083" x="2227263" y="2239963"/>
          <p14:tracePt t="93093" x="2227263" y="2303463"/>
          <p14:tracePt t="93096" x="2227263" y="2365375"/>
          <p14:tracePt t="93107" x="2227263" y="2414588"/>
          <p14:tracePt t="93117" x="2227263" y="2465388"/>
          <p14:tracePt t="93123" x="2227263" y="2503488"/>
          <p14:tracePt t="93134" x="2227263" y="2540000"/>
          <p14:tracePt t="93137" x="2227263" y="2565400"/>
          <p14:tracePt t="93147" x="2227263" y="2590800"/>
          <p14:tracePt t="93157" x="2227263" y="2603500"/>
          <p14:tracePt t="93163" x="2227263" y="2616200"/>
          <p14:tracePt t="93173" x="2227263" y="2640013"/>
          <p14:tracePt t="93177" x="2227263" y="2652713"/>
          <p14:tracePt t="93198" x="2227263" y="2678113"/>
          <p14:tracePt t="93204" x="2227263" y="2703513"/>
          <p14:tracePt t="93213" x="2227263" y="2752725"/>
          <p14:tracePt t="93223" x="2227263" y="2778125"/>
          <p14:tracePt t="93229" x="2227263" y="2803525"/>
          <p14:tracePt t="93239" x="2227263" y="2828925"/>
          <p14:tracePt t="93243" x="2227263" y="2865438"/>
          <p14:tracePt t="93255" x="2227263" y="2903538"/>
          <p14:tracePt t="93259" x="2239963" y="2952750"/>
          <p14:tracePt t="93269" x="2239963" y="3016250"/>
          <p14:tracePt t="93279" x="2239963" y="3041650"/>
          <p14:tracePt t="93284" x="2239963" y="3078163"/>
          <p14:tracePt t="93293" x="2239963" y="3103563"/>
          <p14:tracePt t="93299" x="2239963" y="3128963"/>
          <p14:tracePt t="93309" x="2239963" y="3154363"/>
          <p14:tracePt t="93320" x="2252663" y="3178175"/>
          <p14:tracePt t="93325" x="2252663" y="3216275"/>
          <p14:tracePt t="93337" x="2265363" y="3241675"/>
          <p14:tracePt t="93339" x="2278063" y="3267075"/>
          <p14:tracePt t="93348" x="2278063" y="3290888"/>
          <p14:tracePt t="93359" x="2278063" y="3341688"/>
          <p14:tracePt t="93364" x="2278063" y="3378200"/>
          <p14:tracePt t="93374" x="2290763" y="3416300"/>
          <p14:tracePt t="93379" x="2303463" y="3454400"/>
          <p14:tracePt t="93389" x="2303463" y="3490913"/>
          <p14:tracePt t="93398" x="2303463" y="3516313"/>
          <p14:tracePt t="93404" x="2303463" y="3554413"/>
          <p14:tracePt t="93415" x="2314575" y="3590925"/>
          <p14:tracePt t="93420" x="2314575" y="3629025"/>
          <p14:tracePt t="93431" x="2314575" y="3667125"/>
          <p14:tracePt t="93440" x="2314575" y="3692525"/>
          <p14:tracePt t="93444" x="2314575" y="3703638"/>
          <p14:tracePt t="93455" x="2314575" y="3716338"/>
          <p14:tracePt t="93461" x="2327275" y="3741738"/>
          <p14:tracePt t="93470" x="2327275" y="3754438"/>
          <p14:tracePt t="93481" x="2327275" y="3767138"/>
          <p14:tracePt t="93485" x="2339975" y="3792538"/>
          <p14:tracePt t="93501" x="2339975" y="3829050"/>
          <p14:tracePt t="93511" x="2352675" y="3854450"/>
          <p14:tracePt t="93521" x="2352675" y="3879850"/>
          <p14:tracePt t="93531" x="2365375" y="3916363"/>
          <p14:tracePt t="93535" x="2365375" y="3967163"/>
          <p14:tracePt t="93541" x="2378075" y="4029075"/>
          <p14:tracePt t="93551" x="2378075" y="4079875"/>
          <p14:tracePt t="93561" x="2378075" y="4117975"/>
          <p14:tracePt t="93567" x="2378075" y="4167188"/>
          <p14:tracePt t="93577" x="2378075" y="4205288"/>
          <p14:tracePt t="93581" x="2390775" y="4241800"/>
          <p14:tracePt t="93591" x="2390775" y="4267200"/>
          <p14:tracePt t="93603" x="2390775" y="4292600"/>
          <p14:tracePt t="93606" x="2390775" y="4318000"/>
          <p14:tracePt t="93616" x="2390775" y="4341813"/>
          <p14:tracePt t="93621" x="2390775" y="4354513"/>
          <p14:tracePt t="93631" x="2390775" y="4367213"/>
          <p14:tracePt t="93641" x="2390775" y="4392613"/>
          <p14:tracePt t="93647" x="2390775" y="4405313"/>
          <p14:tracePt t="93657" x="2403475" y="4405313"/>
          <p14:tracePt t="93672" x="2403475" y="4418013"/>
          <p14:tracePt t="93683" x="2403475" y="4430713"/>
          <p14:tracePt t="93698" x="2403475" y="4443413"/>
          <p14:tracePt t="93723" x="2403475" y="4454525"/>
          <p14:tracePt t="93743" x="2403475" y="4467225"/>
          <p14:tracePt t="93754" x="2403475" y="4479925"/>
          <p14:tracePt t="93762" x="2403475" y="4492625"/>
          <p14:tracePt t="93769" x="2403475" y="4505325"/>
          <p14:tracePt t="93778" x="2403475" y="4518025"/>
          <p14:tracePt t="93782" x="2403475" y="4530725"/>
          <p14:tracePt t="93792" x="2414588" y="4543425"/>
          <p14:tracePt t="93803" x="2414588" y="4554538"/>
          <p14:tracePt t="93808" x="2414588" y="4579938"/>
          <p14:tracePt t="93822" x="2414588" y="4592638"/>
          <p14:tracePt t="93832" x="2427288" y="4592638"/>
          <p14:tracePt t="93842" x="2427288" y="4605338"/>
          <p14:tracePt t="93873" x="2427288" y="4618038"/>
          <p14:tracePt t="93889" x="2427288" y="4630738"/>
          <p14:tracePt t="93925" x="2427288" y="4643438"/>
          <p14:tracePt t="93945" x="2427288" y="4656138"/>
          <p14:tracePt t="93978" x="2427288" y="4667250"/>
          <p14:tracePt t="93994" x="2427288" y="4679950"/>
          <p14:tracePt t="94022" x="2427288" y="4692650"/>
          <p14:tracePt t="94045" x="2427288" y="4705350"/>
          <p14:tracePt t="94052" x="2452688" y="4718050"/>
          <p14:tracePt t="94091" x="2465388" y="4718050"/>
          <p14:tracePt t="94101" x="2465388" y="4730750"/>
          <p14:tracePt t="94147" x="2478088" y="4730750"/>
          <p14:tracePt t="94187" x="2490788" y="4743450"/>
          <p14:tracePt t="94197" x="2503488" y="4743450"/>
          <p14:tracePt t="94207" x="2503488" y="4756150"/>
          <p14:tracePt t="94211" x="2516188" y="4756150"/>
          <p14:tracePt t="94220" x="2516188" y="4768850"/>
          <p14:tracePt t="94236" x="2527300" y="4779963"/>
          <p14:tracePt t="94252" x="2527300" y="4805363"/>
          <p14:tracePt t="94262" x="2540000" y="4805363"/>
          <p14:tracePt t="94277" x="2552700" y="4818063"/>
          <p14:tracePt t="94302" x="2552700" y="4830763"/>
          <p14:tracePt t="94318" x="2565400" y="4830763"/>
          <p14:tracePt t="94348" x="2578100" y="4843463"/>
          <p14:tracePt t="94384" x="2603500" y="4843463"/>
          <p14:tracePt t="94410" x="2616200" y="4843463"/>
          <p14:tracePt t="94424" x="2627313" y="4843463"/>
          <p14:tracePt t="94429" x="2640013" y="4856163"/>
          <p14:tracePt t="94449" x="2640013" y="4868863"/>
          <p14:tracePt t="94452" x="2652713" y="4868863"/>
          <p14:tracePt t="94468" x="2665413" y="4868863"/>
          <p14:tracePt t="94489" x="2665413" y="4879975"/>
          <p14:tracePt t="94495" x="2690813" y="4892675"/>
          <p14:tracePt t="94504" x="2690813" y="4905375"/>
          <p14:tracePt t="94508" x="2703513" y="4930775"/>
          <p14:tracePt t="94518" x="2716213" y="4930775"/>
          <p14:tracePt t="94534" x="2728913" y="4943475"/>
          <p14:tracePt t="94570" x="2728913" y="4956175"/>
          <p14:tracePt t="94630" x="2740025" y="4956175"/>
          <p14:tracePt t="94801" x="2752725" y="4956175"/>
          <p14:tracePt t="94812" x="2752725" y="4968875"/>
          <p14:tracePt t="94826" x="2752725" y="4981575"/>
          <p14:tracePt t="94832" x="2765425" y="4981575"/>
          <p14:tracePt t="95221" x="2765425" y="4992688"/>
          <p14:tracePt t="95237" x="2765425" y="5005388"/>
          <p14:tracePt t="95254" x="2778125" y="5005388"/>
          <p14:tracePt t="95261" x="2778125" y="5018088"/>
          <p14:tracePt t="95337" x="2790825" y="5018088"/>
          <p14:tracePt t="95351" x="2803525" y="5018088"/>
          <p14:tracePt t="95367" x="2803525" y="5030788"/>
          <p14:tracePt t="95380" x="2816225" y="5030788"/>
          <p14:tracePt t="95392" x="2828925" y="5030788"/>
          <p14:tracePt t="95406" x="2852738" y="5030788"/>
          <p14:tracePt t="95416" x="2852738" y="5018088"/>
          <p14:tracePt t="95422" x="2878138" y="5005388"/>
          <p14:tracePt t="95433" x="2878138" y="4992688"/>
          <p14:tracePt t="95437" x="2903538" y="4968875"/>
          <p14:tracePt t="95446" x="2916238" y="4943475"/>
          <p14:tracePt t="95456" x="2916238" y="4930775"/>
          <p14:tracePt t="95463" x="2916238" y="4918075"/>
          <p14:tracePt t="95472" x="2928938" y="4918075"/>
          <p14:tracePt t="95486" x="2928938" y="4905375"/>
          <p14:tracePt t="95559" x="2928938" y="4892675"/>
          <p14:tracePt t="95568" x="2916238" y="4892675"/>
          <p14:tracePt t="95579" x="2916238" y="4879975"/>
          <p14:tracePt t="95583" x="2903538" y="4868863"/>
          <p14:tracePt t="95592" x="2903538" y="4856163"/>
          <p14:tracePt t="95600" x="2903538" y="4843463"/>
          <p14:tracePt t="95608" x="2903538" y="4830763"/>
          <p14:tracePt t="95618" x="2903538" y="4818063"/>
          <p14:tracePt t="95624" x="2903538" y="4805363"/>
          <p14:tracePt t="95639" x="2903538" y="4792663"/>
          <p14:tracePt t="95659" x="2890838" y="4792663"/>
          <p14:tracePt t="95841" x="2890838" y="4805363"/>
          <p14:tracePt t="95851" x="2890838" y="4818063"/>
          <p14:tracePt t="95861" x="2890838" y="4843463"/>
          <p14:tracePt t="95867" x="2890838" y="4868863"/>
          <p14:tracePt t="95877" x="2890838" y="4879975"/>
          <p14:tracePt t="95881" x="2890838" y="4905375"/>
          <p14:tracePt t="95890" x="2890838" y="4918075"/>
          <p14:tracePt t="95901" x="2890838" y="4956175"/>
          <p14:tracePt t="95907" x="2890838" y="4968875"/>
          <p14:tracePt t="95917" x="2890838" y="4981575"/>
          <p14:tracePt t="95920" x="2890838" y="5005388"/>
          <p14:tracePt t="95931" x="2890838" y="5018088"/>
          <p14:tracePt t="95941" x="2903538" y="5018088"/>
          <p14:tracePt t="95947" x="2903538" y="5043488"/>
          <p14:tracePt t="95967" x="2916238" y="5068888"/>
          <p14:tracePt t="96044" x="2928938" y="5068888"/>
          <p14:tracePt t="96054" x="2941638" y="5056188"/>
          <p14:tracePt t="96065" x="2941638" y="5030788"/>
          <p14:tracePt t="96068" x="2965450" y="4956175"/>
          <p14:tracePt t="96080" x="3003550" y="4856163"/>
          <p14:tracePt t="96085" x="3054350" y="4743450"/>
          <p14:tracePt t="96094" x="3090863" y="4643438"/>
          <p14:tracePt t="96102" x="3128963" y="4554538"/>
          <p14:tracePt t="96108" x="3165475" y="4454525"/>
          <p14:tracePt t="96118" x="3190875" y="4392613"/>
          <p14:tracePt t="96122" x="3216275" y="4330700"/>
          <p14:tracePt t="96132" x="3216275" y="4305300"/>
          <p14:tracePt t="96142" x="3216275" y="4292600"/>
          <p14:tracePt t="96214" x="3216275" y="4305300"/>
          <p14:tracePt t="96224" x="3216275" y="4330700"/>
          <p14:tracePt t="96229" x="3216275" y="4379913"/>
          <p14:tracePt t="96238" x="3216275" y="4418013"/>
          <p14:tracePt t="96244" x="3216275" y="4479925"/>
          <p14:tracePt t="96254" x="3216275" y="4530725"/>
          <p14:tracePt t="96264" x="3216275" y="4579938"/>
          <p14:tracePt t="96270" x="3216275" y="4605338"/>
          <p14:tracePt t="96279" x="3216275" y="4618038"/>
          <p14:tracePt t="96285" x="3216275" y="4643438"/>
          <p14:tracePt t="96304" x="3216275" y="4656138"/>
          <p14:tracePt t="96324" x="3216275" y="4667250"/>
          <p14:tracePt t="96595" x="3216275" y="4692650"/>
          <p14:tracePt t="96604" x="3216275" y="4718050"/>
          <p14:tracePt t="96607" x="3216275" y="4730750"/>
          <p14:tracePt t="96627" x="3216275" y="4743450"/>
          <p14:tracePt t="96828" x="3203575" y="4743450"/>
          <p14:tracePt t="96849" x="3203575" y="4756150"/>
          <p14:tracePt t="96955" x="3203575" y="4768850"/>
          <p14:tracePt t="96966" x="3203575" y="4779963"/>
          <p14:tracePt t="96971" x="3203575" y="4792663"/>
          <p14:tracePt t="96981" x="3203575" y="4805363"/>
          <p14:tracePt t="96991" x="3203575" y="4830763"/>
          <p14:tracePt t="96995" x="3203575" y="4843463"/>
          <p14:tracePt t="97007" x="3203575" y="4856163"/>
          <p14:tracePt t="97012" x="3203575" y="4879975"/>
          <p14:tracePt t="97030" x="3203575" y="4892675"/>
          <p14:tracePt t="97037" x="3190875" y="4905375"/>
          <p14:tracePt t="97046" x="3190875" y="4918075"/>
          <p14:tracePt t="97051" x="3178175" y="4930775"/>
          <p14:tracePt t="97071" x="3178175" y="4943475"/>
          <p14:tracePt t="97076" x="3178175" y="4956175"/>
          <p14:tracePt t="97091" x="3178175" y="4968875"/>
          <p14:tracePt t="97117" x="3178175" y="4981575"/>
          <p14:tracePt t="97132" x="3178175" y="4992688"/>
          <p14:tracePt t="97153" x="3178175" y="5005388"/>
          <p14:tracePt t="97158" x="3178175" y="5018088"/>
          <p14:tracePt t="97192" x="3178175" y="5030788"/>
          <p14:tracePt t="97213" x="3178175" y="5043488"/>
          <p14:tracePt t="97238" x="3178175" y="5056188"/>
          <p14:tracePt t="97252" x="3178175" y="5068888"/>
          <p14:tracePt t="97344" x="3178175" y="5081588"/>
          <p14:tracePt t="98313" x="3190875" y="5081588"/>
          <p14:tracePt t="98344" x="3203575" y="5081588"/>
          <p14:tracePt t="99423" x="3216275" y="5081588"/>
          <p14:tracePt t="99432" x="3216275" y="5092700"/>
          <p14:tracePt t="99473" x="3216275" y="5118100"/>
          <p14:tracePt t="99487" x="3228975" y="5118100"/>
          <p14:tracePt t="99690" x="3241675" y="5105400"/>
          <p14:tracePt t="99699" x="3254375" y="5092700"/>
          <p14:tracePt t="99705" x="3267075" y="5081588"/>
          <p14:tracePt t="99715" x="3290888" y="5056188"/>
          <p14:tracePt t="99727" x="3316288" y="5030788"/>
          <p14:tracePt t="99729" x="3328988" y="5018088"/>
          <p14:tracePt t="99739" x="3341688" y="5018088"/>
          <p14:tracePt t="99745" x="3354388" y="5005388"/>
          <p14:tracePt t="99754" x="3367088" y="5005388"/>
          <p14:tracePt t="99770" x="3378200" y="5005388"/>
          <p14:tracePt t="99784" x="3390900" y="4992688"/>
          <p14:tracePt t="99820" x="3403600" y="4992688"/>
          <p14:tracePt t="99861" x="3416300" y="4992688"/>
          <p14:tracePt t="99864" x="3416300" y="4981575"/>
          <p14:tracePt t="99874" x="3429000" y="4981575"/>
          <p14:tracePt t="99887" x="3441700" y="4981575"/>
          <p14:tracePt t="99892" x="3454400" y="4981575"/>
          <p14:tracePt t="99910" x="3467100" y="4968875"/>
          <p14:tracePt t="99931" x="3479800" y="4968875"/>
          <p14:tracePt t="99998" x="3490913" y="4968875"/>
          <p14:tracePt t="100013" x="3516313" y="4968875"/>
          <p14:tracePt t="100023" x="3529013" y="4968875"/>
          <p14:tracePt t="100028" x="3541713" y="4968875"/>
          <p14:tracePt t="100037" x="3567113" y="4981575"/>
          <p14:tracePt t="100047" x="3590925" y="4992688"/>
          <p14:tracePt t="100053" x="3603625" y="4992688"/>
          <p14:tracePt t="100063" x="3616325" y="4992688"/>
          <p14:tracePt t="100067" x="3629025" y="4992688"/>
          <p14:tracePt t="100077" x="3641725" y="4992688"/>
          <p14:tracePt t="100103" x="3654425" y="4992688"/>
          <p14:tracePt t="100174" x="3667125" y="4992688"/>
          <p14:tracePt t="100199" x="3679825" y="4992688"/>
          <p14:tracePt t="100214" x="3692525" y="5005388"/>
          <p14:tracePt t="100229" x="3692525" y="5018088"/>
          <p14:tracePt t="100266" x="3703638" y="5018088"/>
          <p14:tracePt t="100305" x="3716338" y="5018088"/>
          <p14:tracePt t="100345" x="3729038" y="5018088"/>
          <p14:tracePt t="100375" x="3741738" y="5018088"/>
          <p14:tracePt t="100400" x="3754438" y="5018088"/>
          <p14:tracePt t="100410" x="3767138" y="5030788"/>
          <p14:tracePt t="100414" x="3779838" y="5030788"/>
          <p14:tracePt t="100424" x="3792538" y="5030788"/>
          <p14:tracePt t="100430" x="3803650" y="5030788"/>
          <p14:tracePt t="100441" x="3816350" y="5043488"/>
          <p14:tracePt t="100450" x="3841750" y="5043488"/>
          <p14:tracePt t="100454" x="3867150" y="5056188"/>
          <p14:tracePt t="100468" x="3879850" y="5068888"/>
          <p14:tracePt t="100470" x="3916363" y="5068888"/>
          <p14:tracePt t="100480" x="3941763" y="5068888"/>
          <p14:tracePt t="100491" x="3979863" y="5081588"/>
          <p14:tracePt t="100497" x="4017963" y="5092700"/>
          <p14:tracePt t="100511" x="4067175" y="5118100"/>
          <p14:tracePt t="100520" x="4092575" y="5118100"/>
          <p14:tracePt t="100619" x="4092575" y="5130800"/>
          <p14:tracePt t="100965" x="4105275" y="5130800"/>
          <p14:tracePt t="100991" x="4117975" y="5130800"/>
          <p14:tracePt t="101488" x="4117975" y="5118100"/>
          <p14:tracePt t="101505" x="4117975" y="5105400"/>
          <p14:tracePt t="101514" x="4117975" y="5092700"/>
          <p14:tracePt t="103391" x="4117975" y="5081588"/>
          <p14:tracePt t="103421" x="4105275" y="5081588"/>
          <p14:tracePt t="103440" x="4092575" y="5068888"/>
          <p14:tracePt t="103457" x="4079875" y="5043488"/>
          <p14:tracePt t="103472" x="4079875" y="5030788"/>
          <p14:tracePt t="103483" x="4079875" y="5005388"/>
          <p14:tracePt t="103486" x="4079875" y="4992688"/>
          <p14:tracePt t="103497" x="4067175" y="4981575"/>
          <p14:tracePt t="103502" x="4067175" y="4968875"/>
          <p14:tracePt t="103513" x="4067175" y="4956175"/>
          <p14:tracePt t="103523" x="4054475" y="4943475"/>
          <p14:tracePt t="103537" x="4054475" y="4930775"/>
          <p14:tracePt t="103568" x="4041775" y="4930775"/>
          <p14:tracePt t="103618" x="4041775" y="4918075"/>
          <p14:tracePt t="103821" x="4041775" y="4930775"/>
          <p14:tracePt t="103834" x="4041775" y="4943475"/>
          <p14:tracePt t="103861" x="4041775" y="4956175"/>
          <p14:tracePt t="103885" x="4041775" y="4968875"/>
          <p14:tracePt t="104103" x="4054475" y="4968875"/>
          <p14:tracePt t="104336" x="4067175" y="4968875"/>
          <p14:tracePt t="104748" x="4067175" y="4981575"/>
          <p14:tracePt t="104762" x="4067175" y="4992688"/>
          <p14:tracePt t="104773" x="4067175" y="5005388"/>
          <p14:tracePt t="104778" x="4054475" y="5018088"/>
          <p14:tracePt t="104788" x="4054475" y="5030788"/>
          <p14:tracePt t="104792" x="4041775" y="5043488"/>
          <p14:tracePt t="104802" x="4029075" y="5068888"/>
          <p14:tracePt t="104813" x="4029075" y="5092700"/>
          <p14:tracePt t="104818" x="4029075" y="5105400"/>
          <p14:tracePt t="104829" x="4017963" y="5130800"/>
          <p14:tracePt t="104835" x="4017963" y="5156200"/>
          <p14:tracePt t="104842" x="4005263" y="5168900"/>
          <p14:tracePt t="104854" x="4005263" y="5181600"/>
          <p14:tracePt t="104859" x="3992563" y="5205413"/>
          <p14:tracePt t="104868" x="3979863" y="5218113"/>
          <p14:tracePt t="104874" x="3979863" y="5230813"/>
          <p14:tracePt t="104884" x="3979863" y="5243513"/>
          <p14:tracePt t="104894" x="3967163" y="5256213"/>
          <p14:tracePt t="104898" x="3967163" y="5281613"/>
          <p14:tracePt t="104909" x="3954463" y="5281613"/>
          <p14:tracePt t="104915" x="3954463" y="5305425"/>
          <p14:tracePt t="104924" x="3941763" y="5330825"/>
          <p14:tracePt t="104935" x="3941763" y="5381625"/>
          <p14:tracePt t="104938" x="3941763" y="5407025"/>
          <p14:tracePt t="104949" x="3929063" y="5430838"/>
          <p14:tracePt t="104967" x="3929063" y="5481638"/>
          <p14:tracePt t="104983" x="3916363" y="5494338"/>
          <p14:tracePt t="105021" x="3916363" y="5507038"/>
          <p14:tracePt t="105054" x="3916363" y="5518150"/>
          <p14:tracePt t="105075" x="3916363" y="5530850"/>
          <p14:tracePt t="105101" x="3916363" y="5543550"/>
          <p14:tracePt t="105111" x="3929063" y="5543550"/>
          <p14:tracePt t="105116" x="3929063" y="5556250"/>
          <p14:tracePt t="105141" x="3929063" y="5568950"/>
          <p14:tracePt t="105181" x="3929063" y="5581650"/>
          <p14:tracePt t="107275" x="3941763" y="5581650"/>
          <p14:tracePt t="109105" x="3954463" y="5568950"/>
          <p14:tracePt t="109122" x="3954463" y="5556250"/>
          <p14:tracePt t="109131" x="3979863" y="5530850"/>
          <p14:tracePt t="109147" x="3979863" y="5507038"/>
          <p14:tracePt t="109157" x="3992563" y="5507038"/>
          <p14:tracePt t="109171" x="3992563" y="5494338"/>
          <p14:tracePt t="109374" x="4005263" y="5494338"/>
          <p14:tracePt t="109389" x="4017963" y="5494338"/>
          <p14:tracePt t="109399" x="4029075" y="5494338"/>
          <p14:tracePt t="109403" x="4041775" y="5494338"/>
          <p14:tracePt t="109414" x="4054475" y="5494338"/>
          <p14:tracePt t="109425" x="4067175" y="5494338"/>
          <p14:tracePt t="109429" x="4079875" y="5494338"/>
          <p14:tracePt t="109440" x="4105275" y="5494338"/>
          <p14:tracePt t="109444" x="4141788" y="5494338"/>
          <p14:tracePt t="109453" x="4179888" y="5481638"/>
          <p14:tracePt t="109465" x="4230688" y="5481638"/>
          <p14:tracePt t="109469" x="4279900" y="5481638"/>
          <p14:tracePt t="109479" x="4330700" y="5468938"/>
          <p14:tracePt t="109485" x="4379913" y="5456238"/>
          <p14:tracePt t="109495" x="4443413" y="5443538"/>
          <p14:tracePt t="109506" x="4467225" y="5430838"/>
          <p14:tracePt t="109511" x="4479925" y="5430838"/>
          <p14:tracePt t="109519" x="4492625" y="5430838"/>
          <p14:tracePt t="109526" x="4492625" y="5418138"/>
          <p14:tracePt t="109536" x="4505325" y="5407025"/>
          <p14:tracePt t="109545" x="4518025" y="5407025"/>
          <p14:tracePt t="109559" x="4530725" y="5394325"/>
          <p14:tracePt t="109566" x="4543425" y="5394325"/>
          <p14:tracePt t="109576" x="4554538" y="5394325"/>
          <p14:tracePt t="109585" x="4579938" y="5368925"/>
          <p14:tracePt t="109593" x="4605338" y="5368925"/>
          <p14:tracePt t="109601" x="4618038" y="5356225"/>
          <p14:tracePt t="109606" x="4630738" y="5356225"/>
          <p14:tracePt t="109615" x="4656138" y="5343525"/>
          <p14:tracePt t="109626" x="4667250" y="5330825"/>
          <p14:tracePt t="109631" x="4679950" y="5330825"/>
          <p14:tracePt t="109645" x="4705350" y="5330825"/>
          <p14:tracePt t="109665" x="4718050" y="5330825"/>
          <p14:tracePt t="109671" x="4743450" y="5330825"/>
          <p14:tracePt t="109682" x="4756150" y="5330825"/>
          <p14:tracePt t="109685" x="4768850" y="5318125"/>
          <p14:tracePt t="109697" x="4779963" y="5318125"/>
          <p14:tracePt t="109712" x="4779963" y="5305425"/>
          <p14:tracePt t="109721" x="4792663" y="5305425"/>
          <p14:tracePt t="109727" x="4805363" y="5294313"/>
          <p14:tracePt t="109747" x="4818063" y="5294313"/>
          <p14:tracePt t="109751" x="4843463" y="5281613"/>
          <p14:tracePt t="109767" x="4868863" y="5256213"/>
          <p14:tracePt t="109777" x="4905375" y="5243513"/>
          <p14:tracePt t="109787" x="4930775" y="5218113"/>
          <p14:tracePt t="109793" x="4981575" y="5194300"/>
          <p14:tracePt t="109801" x="5018088" y="5168900"/>
          <p14:tracePt t="109809" x="5056188" y="5156200"/>
          <p14:tracePt t="109816" x="5056188" y="5130800"/>
          <p14:tracePt t="109826" x="5068888" y="5118100"/>
          <p14:tracePt t="109832" x="5081588" y="5105400"/>
          <p14:tracePt t="109842" x="5081588" y="5092700"/>
          <p14:tracePt t="109846" x="5081588" y="5081588"/>
          <p14:tracePt t="109873" x="5081588" y="5068888"/>
          <p14:tracePt t="109882" x="5081588" y="5056188"/>
          <p14:tracePt t="109897" x="5081588" y="5043488"/>
          <p14:tracePt t="109917" x="5081588" y="5030788"/>
          <p14:tracePt t="109924" x="5092700" y="5018088"/>
          <p14:tracePt t="109926" x="5092700" y="5005388"/>
          <p14:tracePt t="109960" x="5092700" y="4981575"/>
          <p14:tracePt t="109963" x="5092700" y="4968875"/>
          <p14:tracePt t="109969" x="5092700" y="4956175"/>
          <p14:tracePt t="109989" x="5092700" y="4930775"/>
          <p14:tracePt t="110003" x="5092700" y="4918075"/>
          <p14:tracePt t="110009" x="5092700" y="4905375"/>
          <p14:tracePt t="110028" x="5081588" y="4892675"/>
          <p14:tracePt t="110032" x="5081588" y="4879975"/>
          <p14:tracePt t="110058" x="5081588" y="4868863"/>
          <p14:tracePt t="110068" x="5068888" y="4868863"/>
          <p14:tracePt t="110074" x="5056188" y="4843463"/>
          <p14:tracePt t="110085" x="5043488" y="4830763"/>
          <p14:tracePt t="110091" x="5018088" y="4805363"/>
          <p14:tracePt t="110099" x="4992688" y="4779963"/>
          <p14:tracePt t="110112" x="4968875" y="4768850"/>
          <p14:tracePt t="110114" x="4943475" y="4730750"/>
          <p14:tracePt t="110126" x="4905375" y="4705350"/>
          <p14:tracePt t="110130" x="4868863" y="4667250"/>
          <p14:tracePt t="110140" x="4830763" y="4643438"/>
          <p14:tracePt t="110150" x="4805363" y="4618038"/>
          <p14:tracePt t="110158" x="4743450" y="4579938"/>
          <p14:tracePt t="110165" x="4718050" y="4554538"/>
          <p14:tracePt t="110172" x="4705350" y="4543425"/>
          <p14:tracePt t="110181" x="4679950" y="4530725"/>
          <p14:tracePt t="110195" x="4667250" y="4530725"/>
          <p14:tracePt t="110221" x="4656138" y="4530725"/>
          <p14:tracePt t="110231" x="4643438" y="4530725"/>
          <p14:tracePt t="110245" x="4630738" y="4543425"/>
          <p14:tracePt t="110251" x="4605338" y="4543425"/>
          <p14:tracePt t="110261" x="4592638" y="4567238"/>
          <p14:tracePt t="110273" x="4579938" y="4579938"/>
          <p14:tracePt t="110276" x="4567238" y="4605338"/>
          <p14:tracePt t="110287" x="4554538" y="4630738"/>
          <p14:tracePt t="110291" x="4543425" y="4630738"/>
          <p14:tracePt t="110301" x="4543425" y="4656138"/>
          <p14:tracePt t="110310" x="4530725" y="4667250"/>
          <p14:tracePt t="110317" x="4518025" y="4679950"/>
          <p14:tracePt t="110327" x="4518025" y="4692650"/>
          <p14:tracePt t="110331" x="4505325" y="4718050"/>
          <p14:tracePt t="110340" x="4492625" y="4730750"/>
          <p14:tracePt t="110351" x="4479925" y="4743450"/>
          <p14:tracePt t="110359" x="4467225" y="4779963"/>
          <p14:tracePt t="110367" x="4454525" y="4805363"/>
          <p14:tracePt t="110371" x="4418013" y="4856163"/>
          <p14:tracePt t="110383" x="4418013" y="4879975"/>
          <p14:tracePt t="110392" x="4418013" y="4918075"/>
          <p14:tracePt t="110396" x="4418013" y="4943475"/>
          <p14:tracePt t="110407" x="4405313" y="4968875"/>
          <p14:tracePt t="110423" x="4405313" y="4992688"/>
          <p14:tracePt t="110433" x="4405313" y="5005388"/>
          <p14:tracePt t="110437" x="4405313" y="5018088"/>
          <p14:tracePt t="110448" x="4405313" y="5030788"/>
          <p14:tracePt t="110473" x="4405313" y="5043488"/>
          <p14:tracePt t="110477" x="4418013" y="5056188"/>
          <p14:tracePt t="110493" x="4430713" y="5068888"/>
          <p14:tracePt t="110503" x="4443413" y="5068888"/>
          <p14:tracePt t="110512" x="4454525" y="5081588"/>
          <p14:tracePt t="110523" x="4454525" y="5092700"/>
          <p14:tracePt t="110528" x="4479925" y="5092700"/>
          <p14:tracePt t="110533" x="4518025" y="5105400"/>
          <p14:tracePt t="110542" x="4530725" y="5118100"/>
          <p14:tracePt t="110553" x="4554538" y="5118100"/>
          <p14:tracePt t="110558" x="4579938" y="5130800"/>
          <p14:tracePt t="110569" x="4618038" y="5143500"/>
          <p14:tracePt t="110574" x="4630738" y="5143500"/>
          <p14:tracePt t="110583" x="4656138" y="5156200"/>
          <p14:tracePt t="110593" x="4679950" y="5168900"/>
          <p14:tracePt t="110599" x="4705350" y="5168900"/>
          <p14:tracePt t="110609" x="4718050" y="5181600"/>
          <p14:tracePt t="110614" x="4730750" y="5181600"/>
          <p14:tracePt t="110635" x="4743450" y="5181600"/>
          <p14:tracePt t="110656" x="4768850" y="5181600"/>
          <p14:tracePt t="110665" x="4792663" y="5181600"/>
          <p14:tracePt t="110679" x="4830763" y="5194300"/>
          <p14:tracePt t="110690" x="4856163" y="5194300"/>
          <p14:tracePt t="110695" x="4879975" y="5205413"/>
          <p14:tracePt t="110706" x="4930775" y="5205413"/>
          <p14:tracePt t="110715" x="4981575" y="5205413"/>
          <p14:tracePt t="110719" x="5030788" y="5205413"/>
          <p14:tracePt t="110731" x="5068888" y="5205413"/>
          <p14:tracePt t="110735" x="5092700" y="5205413"/>
          <p14:tracePt t="110744" x="5105400" y="5205413"/>
          <p14:tracePt t="110756" x="5118100" y="5194300"/>
          <p14:tracePt t="110761" x="5130800" y="5181600"/>
          <p14:tracePt t="110776" x="5156200" y="5143500"/>
          <p14:tracePt t="110784" x="5168900" y="5118100"/>
          <p14:tracePt t="110795" x="5168900" y="5105400"/>
          <p14:tracePt t="110800" x="5194300" y="5056188"/>
          <p14:tracePt t="110810" x="5205413" y="5043488"/>
          <p14:tracePt t="110814" x="5218113" y="5005388"/>
          <p14:tracePt t="110824" x="5230813" y="4981575"/>
          <p14:tracePt t="110834" x="5256213" y="4918075"/>
          <p14:tracePt t="110840" x="5268913" y="4892675"/>
          <p14:tracePt t="110850" x="5281613" y="4879975"/>
          <p14:tracePt t="110856" x="5281613" y="4856163"/>
          <p14:tracePt t="110867" x="5294313" y="4843463"/>
          <p14:tracePt t="110881" x="5294313" y="4830763"/>
          <p14:tracePt t="110891" x="5294313" y="4818063"/>
          <p14:tracePt t="110937" x="5294313" y="4805363"/>
          <p14:tracePt t="110947" x="5294313" y="4792663"/>
          <p14:tracePt t="110957" x="5294313" y="4768850"/>
          <p14:tracePt t="110963" x="5268913" y="4718050"/>
          <p14:tracePt t="110973" x="5256213" y="4667250"/>
          <p14:tracePt t="110977" x="5230813" y="4630738"/>
          <p14:tracePt t="110987" x="5205413" y="4605338"/>
          <p14:tracePt t="110997" x="5194300" y="4579938"/>
          <p14:tracePt t="111003" x="5168900" y="4543425"/>
          <p14:tracePt t="111012" x="5156200" y="4530725"/>
          <p14:tracePt t="111017" x="5143500" y="4505325"/>
          <p14:tracePt t="111027" x="5130800" y="4505325"/>
          <p14:tracePt t="111038" x="5118100" y="4505325"/>
          <p14:tracePt t="111043" x="5118100" y="4492625"/>
          <p14:tracePt t="111053" x="5105400" y="4492625"/>
          <p14:tracePt t="111056" x="5081588" y="4492625"/>
          <p14:tracePt t="111067" x="5043488" y="4505325"/>
          <p14:tracePt t="111078" x="5018088" y="4518025"/>
          <p14:tracePt t="111082" x="4981575" y="4543425"/>
          <p14:tracePt t="111092" x="4930775" y="4567238"/>
          <p14:tracePt t="111098" x="4892675" y="4579938"/>
          <p14:tracePt t="111108" x="4856163" y="4605338"/>
          <p14:tracePt t="111118" x="4805363" y="4630738"/>
          <p14:tracePt t="111122" x="4779963" y="4630738"/>
          <p14:tracePt t="111132" x="4756150" y="4656138"/>
          <p14:tracePt t="111140" x="4743450" y="4656138"/>
          <p14:tracePt t="111148" x="4730750" y="4667250"/>
          <p14:tracePt t="111162" x="4718050" y="4679950"/>
          <p14:tracePt t="111179" x="4705350" y="4679950"/>
          <p14:tracePt t="111188" x="4705350" y="4692650"/>
          <p14:tracePt t="111215" x="4705350" y="4705350"/>
          <p14:tracePt t="111218" x="4705350" y="4718050"/>
          <p14:tracePt t="111229" x="4705350" y="4730750"/>
          <p14:tracePt t="111240" x="4692650" y="4743450"/>
          <p14:tracePt t="111245" x="4692650" y="4768850"/>
          <p14:tracePt t="111256" x="4692650" y="4805363"/>
          <p14:tracePt t="111259" x="4679950" y="4830763"/>
          <p14:tracePt t="111270" x="4679950" y="4856163"/>
          <p14:tracePt t="111278" x="4679950" y="4892675"/>
          <p14:tracePt t="111284" x="4679950" y="4930775"/>
          <p14:tracePt t="111294" x="4679950" y="4968875"/>
          <p14:tracePt t="111299" x="4667250" y="5005388"/>
          <p14:tracePt t="111310" x="4667250" y="5043488"/>
          <p14:tracePt t="111321" x="4667250" y="5081588"/>
          <p14:tracePt t="111325" x="4667250" y="5105400"/>
          <p14:tracePt t="111336" x="4667250" y="5143500"/>
          <p14:tracePt t="111341" x="4667250" y="5168900"/>
          <p14:tracePt t="111352" x="4692650" y="5194300"/>
          <p14:tracePt t="111363" x="4718050" y="5230813"/>
          <p14:tracePt t="111366" x="4718050" y="5256213"/>
          <p14:tracePt t="111375" x="4743450" y="5281613"/>
          <p14:tracePt t="111381" x="4756150" y="5294313"/>
          <p14:tracePt t="111393" x="4779963" y="5318125"/>
          <p14:tracePt t="111401" x="4792663" y="5330825"/>
          <p14:tracePt t="111406" x="4830763" y="5330825"/>
          <p14:tracePt t="111415" x="4868863" y="5343525"/>
          <p14:tracePt t="111423" x="4892675" y="5356225"/>
          <p14:tracePt t="111438" x="4930775" y="5368925"/>
          <p14:tracePt t="111441" x="4956175" y="5368925"/>
          <p14:tracePt t="111447" x="4992688" y="5368925"/>
          <p14:tracePt t="111457" x="5018088" y="5368925"/>
          <p14:tracePt t="111461" x="5043488" y="5368925"/>
          <p14:tracePt t="111472" x="5081588" y="5368925"/>
          <p14:tracePt t="111480" x="5118100" y="5356225"/>
          <p14:tracePt t="111488" x="5143500" y="5343525"/>
          <p14:tracePt t="111496" x="5205413" y="5305425"/>
          <p14:tracePt t="111501" x="5243513" y="5281613"/>
          <p14:tracePt t="111510" x="5305425" y="5243513"/>
          <p14:tracePt t="111521" x="5356225" y="5230813"/>
          <p14:tracePt t="111527" x="5418138" y="5194300"/>
          <p14:tracePt t="111539" x="5481638" y="5130800"/>
          <p14:tracePt t="111542" x="5518150" y="5092700"/>
          <p14:tracePt t="111554" x="5630863" y="5018088"/>
          <p14:tracePt t="111562" x="5656263" y="4968875"/>
          <p14:tracePt t="111567" x="5694363" y="4956175"/>
          <p14:tracePt t="111577" x="5694363" y="4943475"/>
          <p14:tracePt t="111582" x="5694363" y="4930775"/>
          <p14:tracePt t="111593" x="5694363" y="4918075"/>
          <p14:tracePt t="111674" x="5694363" y="4905375"/>
          <p14:tracePt t="111683" x="5681663" y="4879975"/>
          <p14:tracePt t="111691" x="5656263" y="4856163"/>
          <p14:tracePt t="111699" x="5607050" y="4805363"/>
          <p14:tracePt t="111706" x="5543550" y="4768850"/>
          <p14:tracePt t="111714" x="5468938" y="4692650"/>
          <p14:tracePt t="111724" x="5394325" y="4630738"/>
          <p14:tracePt t="111730" x="5305425" y="4579938"/>
          <p14:tracePt t="111742" x="5205413" y="4518025"/>
          <p14:tracePt t="111744" x="5130800" y="4479925"/>
          <p14:tracePt t="111752" x="5056188" y="4430713"/>
          <p14:tracePt t="111762" x="5018088" y="4392613"/>
          <p14:tracePt t="111769" x="4981575" y="4379913"/>
          <p14:tracePt t="111778" x="4956175" y="4367213"/>
          <p14:tracePt t="111784" x="4956175" y="4354513"/>
          <p14:tracePt t="111795" x="4943475" y="4354513"/>
          <p14:tracePt t="111805" x="4943475" y="4341813"/>
          <p14:tracePt t="111836" x="4930775" y="4341813"/>
          <p14:tracePt t="111848" x="4918075" y="4341813"/>
          <p14:tracePt t="111858" x="4892675" y="4341813"/>
          <p14:tracePt t="111864" x="4868863" y="4341813"/>
          <p14:tracePt t="111874" x="4843463" y="4341813"/>
          <p14:tracePt t="111884" x="4805363" y="4341813"/>
          <p14:tracePt t="111890" x="4779963" y="4341813"/>
          <p14:tracePt t="111900" x="4756150" y="4341813"/>
          <p14:tracePt t="111904" x="4730750" y="4341813"/>
          <p14:tracePt t="111914" x="4705350" y="4341813"/>
          <p14:tracePt t="111924" x="4679950" y="4354513"/>
          <p14:tracePt t="111930" x="4667250" y="4367213"/>
          <p14:tracePt t="111941" x="4656138" y="4392613"/>
          <p14:tracePt t="111945" x="4643438" y="4405313"/>
          <p14:tracePt t="111955" x="4630738" y="4418013"/>
          <p14:tracePt t="111974" x="4618038" y="4454525"/>
          <p14:tracePt t="111982" x="4618038" y="4479925"/>
          <p14:tracePt t="111985" x="4605338" y="4505325"/>
          <p14:tracePt t="111995" x="4605338" y="4530725"/>
          <p14:tracePt t="112007" x="4592638" y="4554538"/>
          <p14:tracePt t="112012" x="4592638" y="4579938"/>
          <p14:tracePt t="112021" x="4592638" y="4605338"/>
          <p14:tracePt t="112027" x="4592638" y="4630738"/>
          <p14:tracePt t="112041" x="4592638" y="4656138"/>
          <p14:tracePt t="112047" x="4592638" y="4679950"/>
          <p14:tracePt t="112052" x="4592638" y="4692650"/>
          <p14:tracePt t="112061" x="4592638" y="4705350"/>
          <p14:tracePt t="112067" x="4605338" y="4730750"/>
          <p14:tracePt t="112077" x="4605338" y="4743450"/>
          <p14:tracePt t="112088" x="4605338" y="4756150"/>
          <p14:tracePt t="112091" x="4618038" y="4779963"/>
          <p14:tracePt t="112104" x="4618038" y="4805363"/>
          <p14:tracePt t="112107" x="4630738" y="4805363"/>
          <p14:tracePt t="112117" x="4630738" y="4830763"/>
          <p14:tracePt t="112127" x="4643438" y="4843463"/>
          <p14:tracePt t="112133" x="4656138" y="4856163"/>
          <p14:tracePt t="112142" x="4656138" y="4879975"/>
          <p14:tracePt t="112146" x="4667250" y="4905375"/>
          <p14:tracePt t="112156" x="4679950" y="4905375"/>
          <p14:tracePt t="112166" x="4692650" y="4930775"/>
          <p14:tracePt t="112182" x="4705350" y="4943475"/>
          <p14:tracePt t="112187" x="4718050" y="4956175"/>
          <p14:tracePt t="112196" x="4743450" y="4968875"/>
          <p14:tracePt t="112212" x="4768850" y="4981575"/>
          <p14:tracePt t="112226" x="4779963" y="4981575"/>
          <p14:tracePt t="112249" x="4792663" y="4981575"/>
          <p14:tracePt t="112289" x="4805363" y="4981575"/>
          <p14:tracePt t="112293" x="4818063" y="4981575"/>
          <p14:tracePt t="112309" x="4830763" y="4981575"/>
          <p14:tracePt t="112319" x="4856163" y="4981575"/>
          <p14:tracePt t="112329" x="4879975" y="4981575"/>
          <p14:tracePt t="112333" x="4905375" y="4956175"/>
          <p14:tracePt t="112343" x="4930775" y="4956175"/>
          <p14:tracePt t="112349" x="4956175" y="4918075"/>
          <p14:tracePt t="112359" x="4981575" y="4892675"/>
          <p14:tracePt t="112371" x="5018088" y="4843463"/>
          <p14:tracePt t="112375" x="5043488" y="4830763"/>
          <p14:tracePt t="112387" x="5068888" y="4792663"/>
          <p14:tracePt t="112389" x="5068888" y="4768850"/>
          <p14:tracePt t="112399" x="5092700" y="4730750"/>
          <p14:tracePt t="112409" x="5105400" y="4705350"/>
          <p14:tracePt t="112415" x="5118100" y="4679950"/>
          <p14:tracePt t="112425" x="5130800" y="4667250"/>
          <p14:tracePt t="112429" x="5130800" y="4643438"/>
          <p14:tracePt t="112505" x="5118100" y="4643438"/>
          <p14:tracePt t="112531" x="5105400" y="4643438"/>
          <p14:tracePt t="112617" x="5118100" y="4643438"/>
          <p14:tracePt t="112697" x="5118100" y="4656138"/>
          <p14:tracePt t="112713" x="5118100" y="4667250"/>
          <p14:tracePt t="113029" x="5118100" y="4679950"/>
          <p14:tracePt t="113036" x="5105400" y="4692650"/>
          <p14:tracePt t="113055" x="5105400" y="4705350"/>
          <p14:tracePt t="113061" x="5105400" y="4718050"/>
          <p14:tracePt t="113070" x="5105400" y="4743450"/>
          <p14:tracePt t="113085" x="5105400" y="4756150"/>
          <p14:tracePt t="113095" x="5105400" y="4779963"/>
          <p14:tracePt t="113110" x="5105400" y="4792663"/>
          <p14:tracePt t="113114" x="5105400" y="4818063"/>
          <p14:tracePt t="113136" x="5105400" y="4830763"/>
          <p14:tracePt t="113152" x="5105400" y="4843463"/>
          <p14:tracePt t="113169" x="5105400" y="4856163"/>
          <p14:tracePt t="113177" x="5105400" y="4868863"/>
          <p14:tracePt t="113181" x="5105400" y="4879975"/>
          <p14:tracePt t="113198" x="5105400" y="4892675"/>
          <p14:tracePt t="113207" x="5118100" y="4892675"/>
          <p14:tracePt t="113220" x="5130800" y="4892675"/>
          <p14:tracePt t="113236" x="5143500" y="4892675"/>
          <p14:tracePt t="113246" x="5181600" y="4892675"/>
          <p14:tracePt t="113256" x="5218113" y="4868863"/>
          <p14:tracePt t="113260" x="5256213" y="4830763"/>
          <p14:tracePt t="113272" x="5318125" y="4779963"/>
          <p14:tracePt t="113276" x="5356225" y="4730750"/>
          <p14:tracePt t="113286" x="5394325" y="4656138"/>
          <p14:tracePt t="113296" x="5418138" y="4554538"/>
          <p14:tracePt t="113302" x="5430838" y="4467225"/>
          <p14:tracePt t="113312" x="5430838" y="4418013"/>
          <p14:tracePt t="113318" x="5430838" y="4367213"/>
          <p14:tracePt t="113327" x="5430838" y="4341813"/>
          <p14:tracePt t="113337" x="5430838" y="4330700"/>
          <p14:tracePt t="113344" x="5430838" y="4305300"/>
          <p14:tracePt t="113367" x="5407025" y="4305300"/>
          <p14:tracePt t="113379" x="5368925" y="4305300"/>
          <p14:tracePt t="113386" x="5318125" y="4305300"/>
          <p14:tracePt t="113393" x="5256213" y="4318000"/>
          <p14:tracePt t="113402" x="5168900" y="4318000"/>
          <p14:tracePt t="113409" x="5092700" y="4330700"/>
          <p14:tracePt t="113421" x="5005388" y="4367213"/>
          <p14:tracePt t="113423" x="4905375" y="4392613"/>
          <p14:tracePt t="113436" x="4818063" y="4418013"/>
          <p14:tracePt t="113440" x="4730750" y="4430713"/>
          <p14:tracePt t="113451" x="4692650" y="4443413"/>
          <p14:tracePt t="113459" x="4643438" y="4467225"/>
          <p14:tracePt t="113465" x="4618038" y="4479925"/>
          <p14:tracePt t="113473" x="4567238" y="4530725"/>
          <p14:tracePt t="113479" x="4543425" y="4543425"/>
          <p14:tracePt t="113489" x="4505325" y="4579938"/>
          <p14:tracePt t="113501" x="4492625" y="4605338"/>
          <p14:tracePt t="113505" x="4479925" y="4630738"/>
          <p14:tracePt t="113514" x="4467225" y="4656138"/>
          <p14:tracePt t="113519" x="4467225" y="4679950"/>
          <p14:tracePt t="113529" x="4454525" y="4705350"/>
          <p14:tracePt t="113539" x="4454525" y="4730750"/>
          <p14:tracePt t="113545" x="4454525" y="4756150"/>
          <p14:tracePt t="113559" x="4443413" y="4843463"/>
          <p14:tracePt t="113569" x="4443413" y="4879975"/>
          <p14:tracePt t="113579" x="4443413" y="4918075"/>
          <p14:tracePt t="113585" x="4443413" y="4956175"/>
          <p14:tracePt t="113595" x="4443413" y="4981575"/>
          <p14:tracePt t="113599" x="4454525" y="5018088"/>
          <p14:tracePt t="113609" x="4467225" y="5056188"/>
          <p14:tracePt t="113621" x="4479925" y="5068888"/>
          <p14:tracePt t="113624" x="4505325" y="5105400"/>
          <p14:tracePt t="113634" x="4530725" y="5105400"/>
          <p14:tracePt t="113641" x="4554538" y="5130800"/>
          <p14:tracePt t="113650" x="4567238" y="5143500"/>
          <p14:tracePt t="113661" x="4579938" y="5143500"/>
          <p14:tracePt t="113664" x="4592638" y="5143500"/>
          <p14:tracePt t="113675" x="4605338" y="5156200"/>
          <p14:tracePt t="113681" x="4618038" y="5156200"/>
          <p14:tracePt t="113691" x="4630738" y="5156200"/>
          <p14:tracePt t="113705" x="4643438" y="5156200"/>
          <p14:tracePt t="113732" x="4643438" y="5143500"/>
          <p14:tracePt t="113741" x="4656138" y="5143500"/>
          <p14:tracePt t="113747" x="4656138" y="5118100"/>
          <p14:tracePt t="113757" x="4656138" y="5105400"/>
          <p14:tracePt t="113761" x="4656138" y="5081588"/>
          <p14:tracePt t="113771" x="4656138" y="5056188"/>
          <p14:tracePt t="113782" x="4656138" y="5030788"/>
          <p14:tracePt t="113787" x="4667250" y="4992688"/>
          <p14:tracePt t="113797" x="4667250" y="4956175"/>
          <p14:tracePt t="113802" x="4667250" y="4918075"/>
          <p14:tracePt t="113811" x="4667250" y="4905375"/>
          <p14:tracePt t="113821" x="4667250" y="4879975"/>
          <p14:tracePt t="113826" x="4667250" y="4868863"/>
          <p14:tracePt t="113836" x="4667250" y="4843463"/>
          <p14:tracePt t="113916" x="4656138" y="4856163"/>
          <p14:tracePt t="113923" x="4656138" y="4868863"/>
          <p14:tracePt t="113932" x="4643438" y="4892675"/>
          <p14:tracePt t="113951" x="4643438" y="4930775"/>
          <p14:tracePt t="113957" x="4643438" y="4956175"/>
          <p14:tracePt t="113973" x="4643438" y="4968875"/>
          <p14:tracePt t="113983" x="4643438" y="4981575"/>
          <p14:tracePt t="113989" x="4643438" y="4992688"/>
          <p14:tracePt t="114000" x="4643438" y="5018088"/>
          <p14:tracePt t="114002" x="4656138" y="5018088"/>
          <p14:tracePt t="114013" x="4667250" y="5030788"/>
          <p14:tracePt t="114023" x="4705350" y="5068888"/>
          <p14:tracePt t="114029" x="4756150" y="5092700"/>
          <p14:tracePt t="114039" x="4779963" y="5105400"/>
          <p14:tracePt t="114043" x="4805363" y="5118100"/>
          <p14:tracePt t="114053" x="4830763" y="5130800"/>
          <p14:tracePt t="114063" x="4868863" y="5143500"/>
          <p14:tracePt t="114069" x="4905375" y="5156200"/>
          <p14:tracePt t="114079" x="4943475" y="5156200"/>
          <p14:tracePt t="114086" x="5005388" y="5168900"/>
          <p14:tracePt t="114095" x="5043488" y="5168900"/>
          <p14:tracePt t="114105" x="5081588" y="5168900"/>
          <p14:tracePt t="114109" x="5118100" y="5168900"/>
          <p14:tracePt t="114119" x="5143500" y="5168900"/>
          <p14:tracePt t="114125" x="5156200" y="5168900"/>
          <p14:tracePt t="114135" x="5168900" y="5168900"/>
          <p14:tracePt t="114149" x="5181600" y="5168900"/>
          <p14:tracePt t="114185" x="5181600" y="5156200"/>
          <p14:tracePt t="114205" x="5181600" y="5143500"/>
          <p14:tracePt t="114224" x="5181600" y="5130800"/>
          <p14:tracePt t="114231" x="5194300" y="5118100"/>
          <p14:tracePt t="114241" x="5194300" y="5105400"/>
          <p14:tracePt t="114254" x="5194300" y="5092700"/>
          <p14:tracePt t="114834" x="5194300" y="5081588"/>
          <p14:tracePt t="114851" x="5181600" y="5081588"/>
          <p14:tracePt t="114861" x="5181600" y="5068888"/>
          <p14:tracePt t="114874" x="5168900" y="5056188"/>
          <p14:tracePt t="114917" x="5168900" y="5043488"/>
          <p14:tracePt t="114927" x="5156200" y="5043488"/>
          <p14:tracePt t="114931" x="5156200" y="5030788"/>
          <p14:tracePt t="114951" x="5156200" y="5018088"/>
          <p14:tracePt t="114957" x="5156200" y="5005388"/>
          <p14:tracePt t="115024" x="5143500" y="5005388"/>
          <p14:tracePt t="115249" x="5130800" y="5005388"/>
          <p14:tracePt t="115255" x="5118100" y="5005388"/>
          <p14:tracePt t="115266" x="5105400" y="4992688"/>
          <p14:tracePt t="115274" x="5081588" y="4968875"/>
          <p14:tracePt t="115279" x="5030788" y="4943475"/>
          <p14:tracePt t="115289" x="4918075" y="4879975"/>
          <p14:tracePt t="115294" x="4818063" y="4843463"/>
          <p14:tracePt t="115304" x="4692650" y="4805363"/>
          <p14:tracePt t="115314" x="4605338" y="4792663"/>
          <p14:tracePt t="115319" x="4467225" y="4743450"/>
          <p14:tracePt t="115328" x="4367213" y="4718050"/>
          <p14:tracePt t="115334" x="4292600" y="4705350"/>
          <p14:tracePt t="115344" x="4241800" y="4692650"/>
          <p14:tracePt t="115354" x="4230688" y="4692650"/>
          <p14:tracePt t="115360" x="4205288" y="4692650"/>
          <p14:tracePt t="115374" x="4192588" y="4692650"/>
          <p14:tracePt t="115394" x="4179888" y="4692650"/>
          <p14:tracePt t="115400" x="4167188" y="4692650"/>
          <p14:tracePt t="115410" x="4141788" y="4692650"/>
          <p14:tracePt t="115415" x="4105275" y="4692650"/>
          <p14:tracePt t="115424" x="4067175" y="4679950"/>
          <p14:tracePt t="115434" x="3992563" y="4667250"/>
          <p14:tracePt t="115440" x="3892550" y="4656138"/>
          <p14:tracePt t="115450" x="3779838" y="4643438"/>
          <p14:tracePt t="115454" x="3667125" y="4630738"/>
          <p14:tracePt t="115466" x="3567113" y="4618038"/>
          <p14:tracePt t="115477" x="3479800" y="4618038"/>
          <p14:tracePt t="115480" x="3378200" y="4605338"/>
          <p14:tracePt t="115490" x="3267075" y="4605338"/>
          <p14:tracePt t="115497" x="3203575" y="4605338"/>
          <p14:tracePt t="115507" x="3141663" y="4605338"/>
          <p14:tracePt t="115517" x="3103563" y="4618038"/>
          <p14:tracePt t="115521" x="3065463" y="4618038"/>
          <p14:tracePt t="115530" x="3028950" y="4630738"/>
          <p14:tracePt t="115537" x="3003550" y="4643438"/>
          <p14:tracePt t="115547" x="2965450" y="4656138"/>
          <p14:tracePt t="115557" x="2928938" y="4656138"/>
          <p14:tracePt t="115561" x="2878138" y="4679950"/>
          <p14:tracePt t="115570" x="2803525" y="4705350"/>
          <p14:tracePt t="115577" x="2740025" y="4730750"/>
          <p14:tracePt t="115587" x="2627313" y="4756150"/>
          <p14:tracePt t="115597" x="2527300" y="4768850"/>
          <p14:tracePt t="115602" x="2427288" y="4779963"/>
          <p14:tracePt t="115614" x="2290763" y="4792663"/>
          <p14:tracePt t="115617" x="2139950" y="4805363"/>
          <p14:tracePt t="115627" x="1989138" y="4805363"/>
          <p14:tracePt t="115637" x="1876425" y="4805363"/>
          <p14:tracePt t="115643" x="1739900" y="4805363"/>
          <p14:tracePt t="115653" x="1663700" y="4818063"/>
          <p14:tracePt t="115656" x="1589088" y="4830763"/>
          <p14:tracePt t="115667" x="1552575" y="4843463"/>
          <p14:tracePt t="115677" x="1514475" y="4843463"/>
          <p14:tracePt t="115687" x="1514475" y="4856163"/>
          <p14:tracePt t="115699" x="1514475" y="4868863"/>
          <p14:tracePt t="115799" x="1514475" y="4879975"/>
          <p14:tracePt t="115819" x="1527175" y="4879975"/>
          <p14:tracePt t="115992" x="1539875" y="4879975"/>
          <p14:tracePt t="116002" x="1552575" y="4892675"/>
          <p14:tracePt t="116007" x="1589088" y="4905375"/>
          <p14:tracePt t="116015" x="1639888" y="4918075"/>
          <p14:tracePt t="116021" x="1676400" y="4918075"/>
          <p14:tracePt t="116030" x="1739900" y="4943475"/>
          <p14:tracePt t="116040" x="1814513" y="4968875"/>
          <p14:tracePt t="116046" x="1876425" y="4981575"/>
          <p14:tracePt t="116056" x="1914525" y="4992688"/>
          <p14:tracePt t="116061" x="1952625" y="5005388"/>
          <p14:tracePt t="116071" x="1965325" y="5018088"/>
          <p14:tracePt t="116081" x="1978025" y="5018088"/>
          <p14:tracePt t="116087" x="2001838" y="5030788"/>
          <p14:tracePt t="116100" x="2014538" y="5030788"/>
          <p14:tracePt t="116141" x="2027238" y="5030788"/>
          <p14:tracePt t="116151" x="2027238" y="5043488"/>
          <p14:tracePt t="116163" x="2039938" y="5043488"/>
          <p14:tracePt t="116177" x="2052638" y="5043488"/>
          <p14:tracePt t="116183" x="2065338" y="5043488"/>
          <p14:tracePt t="116193" x="2078038" y="5043488"/>
          <p14:tracePt t="116203" x="2089150" y="5043488"/>
          <p14:tracePt t="116207" x="2165350" y="5043488"/>
          <p14:tracePt t="116217" x="2252663" y="5043488"/>
          <p14:tracePt t="116224" x="2314575" y="5030788"/>
          <p14:tracePt t="116233" x="2390775" y="5018088"/>
          <p14:tracePt t="116244" x="2465388" y="5005388"/>
          <p14:tracePt t="116248" x="2527300" y="4992688"/>
          <p14:tracePt t="116257" x="2565400" y="4981575"/>
          <p14:tracePt t="116265" x="2578100" y="4981575"/>
          <p14:tracePt t="116273" x="2578100" y="4968875"/>
          <p14:tracePt t="116283" x="2590800" y="4956175"/>
          <p14:tracePt t="116339" x="2603500" y="4956175"/>
          <p14:tracePt t="116353" x="2616200" y="4956175"/>
          <p14:tracePt t="116363" x="2627313" y="4956175"/>
          <p14:tracePt t="116379" x="2652713" y="4956175"/>
          <p14:tracePt t="116383" x="2678113" y="4956175"/>
          <p14:tracePt t="116396" x="2703513" y="4956175"/>
          <p14:tracePt t="116405" x="2740025" y="4943475"/>
          <p14:tracePt t="116409" x="2765425" y="4943475"/>
          <p14:tracePt t="116419" x="2790825" y="4943475"/>
          <p14:tracePt t="116425" x="2828925" y="4943475"/>
          <p14:tracePt t="116434" x="2865438" y="4943475"/>
          <p14:tracePt t="116445" x="2903538" y="4943475"/>
          <p14:tracePt t="116449" x="2952750" y="4943475"/>
          <p14:tracePt t="116458" x="3016250" y="4943475"/>
          <p14:tracePt t="116464" x="3090863" y="4943475"/>
          <p14:tracePt t="116474" x="3216275" y="4956175"/>
          <p14:tracePt t="116484" x="3341688" y="4968875"/>
          <p14:tracePt t="116488" x="3490913" y="4992688"/>
          <p14:tracePt t="116500" x="3792538" y="5043488"/>
          <p14:tracePt t="116504" x="3916363" y="5081588"/>
          <p14:tracePt t="116514" x="4054475" y="5081588"/>
          <p14:tracePt t="116525" x="4179888" y="5105400"/>
          <p14:tracePt t="116530" x="4254500" y="5105400"/>
          <p14:tracePt t="116540" x="4330700" y="5105400"/>
          <p14:tracePt t="116546" x="4379913" y="5118100"/>
          <p14:tracePt t="116555" x="4430713" y="5118100"/>
          <p14:tracePt t="116564" x="4454525" y="5118100"/>
          <p14:tracePt t="116571" x="4479925" y="5118100"/>
          <p14:tracePt t="116580" x="4518025" y="5118100"/>
          <p14:tracePt t="116584" x="4554538" y="5118100"/>
          <p14:tracePt t="116596" x="4579938" y="5118100"/>
          <p14:tracePt t="116604" x="4605338" y="5118100"/>
          <p14:tracePt t="116613" x="4630738" y="5105400"/>
          <p14:tracePt t="116621" x="4656138" y="5105400"/>
          <p14:tracePt t="116627" x="4679950" y="5105400"/>
          <p14:tracePt t="116637" x="4705350" y="5105400"/>
          <p14:tracePt t="116646" x="4730750" y="5105400"/>
          <p14:tracePt t="116651" x="4768850" y="5105400"/>
          <p14:tracePt t="116662" x="4779963" y="5105400"/>
          <p14:tracePt t="116667" x="4818063" y="5105400"/>
          <p14:tracePt t="116677" x="4843463" y="5105400"/>
          <p14:tracePt t="116686" x="4879975" y="5105400"/>
          <p14:tracePt t="116691" x="4905375" y="5105400"/>
          <p14:tracePt t="116701" x="4943475" y="5105400"/>
          <p14:tracePt t="116707" x="4968875" y="5105400"/>
          <p14:tracePt t="116717" x="4992688" y="5105400"/>
          <p14:tracePt t="116727" x="5018088" y="5105400"/>
          <p14:tracePt t="116733" x="5043488" y="5105400"/>
          <p14:tracePt t="116743" x="5056188" y="5092700"/>
          <p14:tracePt t="116746" x="5081588" y="5092700"/>
          <p14:tracePt t="116757" x="5092700" y="5081588"/>
          <p14:tracePt t="116766" x="5105400" y="5068888"/>
          <p14:tracePt t="116782" x="5118100" y="5068888"/>
          <p14:tracePt t="116786" x="5118100" y="5056188"/>
          <p14:tracePt t="116807" x="5130800" y="5043488"/>
          <p14:tracePt t="116812" x="5130800" y="5030788"/>
          <p14:tracePt t="116829" x="5130800" y="5018088"/>
          <p14:tracePt t="116847" x="5130800" y="5005388"/>
          <p14:tracePt t="116853" x="5143500" y="5005388"/>
          <p14:tracePt t="116863" x="5143500" y="4981575"/>
          <p14:tracePt t="116878" x="5143500" y="4968875"/>
          <p14:tracePt t="116889" x="5143500" y="4956175"/>
          <p14:tracePt t="116908" x="5143500" y="4943475"/>
          <p14:tracePt t="116968" x="5143500" y="4930775"/>
          <p14:tracePt t="116984" x="5143500" y="4918075"/>
          <p14:tracePt t="116989" x="5130800" y="4905375"/>
          <p14:tracePt t="116999" x="5092700" y="4879975"/>
          <p14:tracePt t="117011" x="5018088" y="4856163"/>
          <p14:tracePt t="117015" x="4956175" y="4843463"/>
          <p14:tracePt t="117025" x="4892675" y="4830763"/>
          <p14:tracePt t="117029" x="4830763" y="4805363"/>
          <p14:tracePt t="117040" x="4756150" y="4779963"/>
          <p14:tracePt t="117049" x="4692650" y="4756150"/>
          <p14:tracePt t="117055" x="4630738" y="4743450"/>
          <p14:tracePt t="117065" x="4579938" y="4730750"/>
          <p14:tracePt t="117070" x="4543425" y="4730750"/>
          <p14:tracePt t="117080" x="4518025" y="4730750"/>
          <p14:tracePt t="117091" x="4479925" y="4730750"/>
          <p14:tracePt t="117096" x="4454525" y="4730750"/>
          <p14:tracePt t="117105" x="4443413" y="4730750"/>
          <p14:tracePt t="117113" x="4430713" y="4730750"/>
          <p14:tracePt t="117122" x="4405313" y="4730750"/>
          <p14:tracePt t="117133" x="4379913" y="4730750"/>
          <p14:tracePt t="117135" x="4341813" y="4718050"/>
          <p14:tracePt t="117147" x="4267200" y="4718050"/>
          <p14:tracePt t="117151" x="4217988" y="4718050"/>
          <p14:tracePt t="117162" x="4154488" y="4718050"/>
          <p14:tracePt t="117171" x="4092575" y="4718050"/>
          <p14:tracePt t="117176" x="4017963" y="4718050"/>
          <p14:tracePt t="117185" x="3941763" y="4718050"/>
          <p14:tracePt t="117191" x="3879850" y="4705350"/>
          <p14:tracePt t="117207" x="3803650" y="4692650"/>
          <p14:tracePt t="117213" x="3741738" y="4692650"/>
          <p14:tracePt t="117219" x="3692525" y="4692650"/>
          <p14:tracePt t="117229" x="3629025" y="4692650"/>
          <p14:tracePt t="117231" x="3579813" y="4692650"/>
          <p14:tracePt t="117241" x="3529013" y="4692650"/>
          <p14:tracePt t="117251" x="3490913" y="4692650"/>
          <p14:tracePt t="117257" x="3441700" y="4692650"/>
          <p14:tracePt t="117267" x="3378200" y="4692650"/>
          <p14:tracePt t="117271" x="3290888" y="4692650"/>
          <p14:tracePt t="117280" x="3203575" y="4692650"/>
          <p14:tracePt t="117291" x="3116263" y="4692650"/>
          <p14:tracePt t="117297" x="3016250" y="4692650"/>
          <p14:tracePt t="117308" x="2903538" y="4692650"/>
          <p14:tracePt t="117312" x="2790825" y="4705350"/>
          <p14:tracePt t="117323" x="2690813" y="4705350"/>
          <p14:tracePt t="117333" x="2590800" y="4705350"/>
          <p14:tracePt t="117337" x="2516188" y="4705350"/>
          <p14:tracePt t="117347" x="2478088" y="4718050"/>
          <p14:tracePt t="117352" x="2452688" y="4718050"/>
          <p14:tracePt t="117363" x="2439988" y="4718050"/>
          <p14:tracePt t="117373" x="2427288" y="4730750"/>
          <p14:tracePt t="117377" x="2427288" y="4743450"/>
          <p14:tracePt t="117387" x="2427288" y="4756150"/>
          <p14:tracePt t="117403" x="2427288" y="4768850"/>
          <p14:tracePt t="117413" x="2414588" y="4768850"/>
          <p14:tracePt t="117417" x="2414588" y="4779963"/>
          <p14:tracePt t="117428" x="2403475" y="4792663"/>
          <p14:tracePt t="117432" x="2403475" y="4805363"/>
          <p14:tracePt t="117445" x="2390775" y="4818063"/>
          <p14:tracePt t="117453" x="2378075" y="4843463"/>
          <p14:tracePt t="117459" x="2352675" y="4868863"/>
          <p14:tracePt t="117469" x="2327275" y="4892675"/>
          <p14:tracePt t="117473" x="2303463" y="4918075"/>
          <p14:tracePt t="117484" x="2290763" y="4943475"/>
          <p14:tracePt t="117493" x="2265363" y="4968875"/>
          <p14:tracePt t="117498" x="2239963" y="4992688"/>
          <p14:tracePt t="117510" x="2227263" y="5018088"/>
          <p14:tracePt t="117512" x="2214563" y="5018088"/>
          <p14:tracePt t="117522" x="2214563" y="5030788"/>
          <p14:tracePt t="117532" x="2201863" y="5056188"/>
          <p14:tracePt t="117548" x="2201863" y="5068888"/>
          <p14:tracePt t="117554" x="2190750" y="5081588"/>
          <p14:tracePt t="117564" x="2190750" y="5092700"/>
          <p14:tracePt t="117574" x="2190750" y="5105400"/>
          <p14:tracePt t="117578" x="2190750" y="5118100"/>
          <p14:tracePt t="117589" x="2190750" y="5143500"/>
          <p14:tracePt t="117595" x="2178050" y="5143500"/>
          <p14:tracePt t="117605" x="2178050" y="5156200"/>
          <p14:tracePt t="117615" x="2178050" y="5181600"/>
          <p14:tracePt t="117619" x="2165350" y="5194300"/>
          <p14:tracePt t="117630" x="2165350" y="5205413"/>
          <p14:tracePt t="117636" x="2152650" y="5218113"/>
          <p14:tracePt t="117647" x="2139950" y="5230813"/>
          <p14:tracePt t="117655" x="2139950" y="5243513"/>
          <p14:tracePt t="117663" x="2127250" y="5243513"/>
          <p14:tracePt t="117670" x="2127250" y="5256213"/>
          <p14:tracePt t="117685" x="2114550" y="5256213"/>
          <p14:tracePt t="117715" x="2114550" y="5268913"/>
          <p14:tracePt t="117725" x="2101850" y="5268913"/>
          <p14:tracePt t="117741" x="2089150" y="5268913"/>
          <p14:tracePt t="117751" x="2078038" y="5268913"/>
          <p14:tracePt t="117755" x="2065338" y="5268913"/>
          <p14:tracePt t="117764" x="2052638" y="5281613"/>
          <p14:tracePt t="117776" x="2014538" y="5281613"/>
          <p14:tracePt t="117780" x="1989138" y="5281613"/>
          <p14:tracePt t="117791" x="1965325" y="5281613"/>
          <p14:tracePt t="117797" x="1939925" y="5281613"/>
          <p14:tracePt t="117811" x="1927225" y="5268913"/>
          <p14:tracePt t="117816" x="1914525" y="5268913"/>
          <p14:tracePt t="117821" x="1889125" y="5268913"/>
          <p14:tracePt t="117837" x="1889125" y="5256213"/>
          <p14:tracePt t="117878" x="1876425" y="5256213"/>
          <p14:tracePt t="117928" x="1865313" y="5256213"/>
          <p14:tracePt t="117937" x="1852613" y="5256213"/>
          <p14:tracePt t="118145" x="1889125" y="5256213"/>
          <p14:tracePt t="118155" x="1927225" y="5268913"/>
          <p14:tracePt t="118161" x="1965325" y="5268913"/>
          <p14:tracePt t="118169" x="2014538" y="5294313"/>
          <p14:tracePt t="118179" x="2101850" y="5305425"/>
          <p14:tracePt t="118185" x="2190750" y="5330825"/>
          <p14:tracePt t="118196" x="2278063" y="5343525"/>
          <p14:tracePt t="118198" x="2378075" y="5356225"/>
          <p14:tracePt t="118209" x="2503488" y="5368925"/>
          <p14:tracePt t="118219" x="2627313" y="5368925"/>
          <p14:tracePt t="118226" x="2752725" y="5368925"/>
          <p14:tracePt t="118234" x="2878138" y="5368925"/>
          <p14:tracePt t="118241" x="3003550" y="5368925"/>
          <p14:tracePt t="118251" x="3128963" y="5368925"/>
          <p14:tracePt t="118261" x="3228975" y="5368925"/>
          <p14:tracePt t="118265" x="3303588" y="5368925"/>
          <p14:tracePt t="118275" x="3378200" y="5368925"/>
          <p14:tracePt t="118282" x="3416300" y="5368925"/>
          <p14:tracePt t="118292" x="3441700" y="5368925"/>
          <p14:tracePt t="118301" x="3490913" y="5356225"/>
          <p14:tracePt t="118305" x="3529013" y="5356225"/>
          <p14:tracePt t="118315" x="3554413" y="5356225"/>
          <p14:tracePt t="118321" x="3590925" y="5356225"/>
          <p14:tracePt t="118331" x="3654425" y="5343525"/>
          <p14:tracePt t="118347" x="3754438" y="5318125"/>
          <p14:tracePt t="118358" x="3829050" y="5294313"/>
          <p14:tracePt t="118362" x="3916363" y="5268913"/>
          <p14:tracePt t="118373" x="4005263" y="5243513"/>
          <p14:tracePt t="118382" x="4092575" y="5205413"/>
          <p14:tracePt t="118387" x="4205288" y="5181600"/>
          <p14:tracePt t="118396" x="4292600" y="5156200"/>
          <p14:tracePt t="118401" x="4405313" y="5130800"/>
          <p14:tracePt t="118411" x="4467225" y="5118100"/>
          <p14:tracePt t="118421" x="4492625" y="5105400"/>
          <p14:tracePt t="118426" x="4530725" y="5105400"/>
          <p14:tracePt t="118437" x="4554538" y="5092700"/>
          <p14:tracePt t="118442" x="4592638" y="5092700"/>
          <p14:tracePt t="118451" x="4618038" y="5092700"/>
          <p14:tracePt t="118462" x="4656138" y="5092700"/>
          <p14:tracePt t="118466" x="4679950" y="5092700"/>
          <p14:tracePt t="118476" x="4705350" y="5081588"/>
          <p14:tracePt t="118483" x="4718050" y="5081588"/>
          <p14:tracePt t="118523" x="4730750" y="5081588"/>
          <p14:tracePt t="118543" x="4743450" y="5081588"/>
          <p14:tracePt t="118564" x="4756150" y="5081588"/>
          <p14:tracePt t="118583" x="4768850" y="5081588"/>
          <p14:tracePt t="118589" x="4792663" y="5081588"/>
          <p14:tracePt t="118603" x="4818063" y="5081588"/>
          <p14:tracePt t="118612" x="4830763" y="5081588"/>
          <p14:tracePt t="118622" x="4843463" y="5081588"/>
          <p14:tracePt t="118628" x="4868863" y="5081588"/>
          <p14:tracePt t="118638" x="4905375" y="5081588"/>
          <p14:tracePt t="118642" x="4943475" y="5081588"/>
          <p14:tracePt t="118652" x="4981575" y="5081588"/>
          <p14:tracePt t="118662" x="5043488" y="5081588"/>
          <p14:tracePt t="118668" x="5092700" y="5081588"/>
          <p14:tracePt t="118678" x="5143500" y="5081588"/>
          <p14:tracePt t="118682" x="5181600" y="5081588"/>
          <p14:tracePt t="118693" x="5205413" y="5081588"/>
          <p14:tracePt t="118705" x="5218113" y="5068888"/>
          <p14:tracePt t="119634" x="5230813" y="5068888"/>
          <p14:tracePt t="120708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>
            <a:extLst>
              <a:ext uri="{FF2B5EF4-FFF2-40B4-BE49-F238E27FC236}">
                <a16:creationId xmlns:a16="http://schemas.microsoft.com/office/drawing/2014/main" xmlns="" id="{9822E61E-2422-4D4C-B3A5-309058A2F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900" y="5440363"/>
            <a:ext cx="39322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 b="0" i="1">
                <a:solidFill>
                  <a:schemeClr val="accent2"/>
                </a:solidFill>
              </a:rPr>
              <a:t> Fisiologia Pulmonar. M.G. Levitzky. Ed. Manole (adaptado)</a:t>
            </a:r>
          </a:p>
        </p:txBody>
      </p:sp>
      <p:sp>
        <p:nvSpPr>
          <p:cNvPr id="91142" name="Text Box 6">
            <a:extLst>
              <a:ext uri="{FF2B5EF4-FFF2-40B4-BE49-F238E27FC236}">
                <a16:creationId xmlns:a16="http://schemas.microsoft.com/office/drawing/2014/main" xmlns="" id="{C3AE0AA7-4472-4B3D-8A4E-CFD102023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52400"/>
            <a:ext cx="9332913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3200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Ventilação Alveolar x Pressões Alveolares de CO</a:t>
            </a:r>
            <a:r>
              <a:rPr lang="pt-BR" altLang="pt-BR" sz="3200" i="1" baseline="-25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pt-BR" altLang="pt-BR" sz="3200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 O</a:t>
            </a:r>
            <a:r>
              <a:rPr lang="pt-BR" altLang="pt-BR" sz="3200" i="1" baseline="-25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graphicFrame>
        <p:nvGraphicFramePr>
          <p:cNvPr id="91299" name="Group 163">
            <a:extLst>
              <a:ext uri="{FF2B5EF4-FFF2-40B4-BE49-F238E27FC236}">
                <a16:creationId xmlns:a16="http://schemas.microsoft.com/office/drawing/2014/main" xmlns="" id="{FA8E37BD-B1F3-424F-AC84-6FEE0904E95C}"/>
              </a:ext>
            </a:extLst>
          </p:cNvPr>
          <p:cNvGraphicFramePr>
            <a:graphicFrameLocks noGrp="1"/>
          </p:cNvGraphicFramePr>
          <p:nvPr/>
        </p:nvGraphicFramePr>
        <p:xfrm>
          <a:off x="3848100" y="1905000"/>
          <a:ext cx="2743200" cy="2103437"/>
        </p:xfrm>
        <a:graphic>
          <a:graphicData uri="http://schemas.openxmlformats.org/drawingml/2006/table">
            <a:tbl>
              <a:tblPr/>
              <a:tblGrid>
                <a:gridCol w="968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4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0177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GÁS INSPIRADO NÍVEL DO MAR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8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PIO</a:t>
                      </a:r>
                      <a:r>
                        <a:rPr kumimoji="0" lang="pt-BR" altLang="pt-BR" sz="18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 mmHg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8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PICO</a:t>
                      </a:r>
                      <a:r>
                        <a:rPr kumimoji="0" lang="pt-BR" altLang="pt-BR" sz="18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 mmHg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8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PIN</a:t>
                      </a:r>
                      <a:r>
                        <a:rPr kumimoji="0" lang="pt-BR" altLang="pt-BR" sz="18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564,0 mmHg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8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PIH</a:t>
                      </a:r>
                      <a:r>
                        <a:rPr kumimoji="0" lang="pt-BR" altLang="pt-BR" sz="18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47,0 mmHg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91300" name="Group 164">
            <a:extLst>
              <a:ext uri="{FF2B5EF4-FFF2-40B4-BE49-F238E27FC236}">
                <a16:creationId xmlns:a16="http://schemas.microsoft.com/office/drawing/2014/main" xmlns="" id="{11D8D7D1-3C0D-4472-968E-7A5E0A4E3C4A}"/>
              </a:ext>
            </a:extLst>
          </p:cNvPr>
          <p:cNvGraphicFramePr>
            <a:graphicFrameLocks noGrp="1"/>
          </p:cNvGraphicFramePr>
          <p:nvPr/>
        </p:nvGraphicFramePr>
        <p:xfrm>
          <a:off x="6896100" y="1935163"/>
          <a:ext cx="2743200" cy="2103436"/>
        </p:xfrm>
        <a:graphic>
          <a:graphicData uri="http://schemas.openxmlformats.org/drawingml/2006/table">
            <a:tbl>
              <a:tblPr/>
              <a:tblGrid>
                <a:gridCol w="10239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192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0176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GÁS ALVEOLAR NÍVEL DO MAR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8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PAO</a:t>
                      </a:r>
                      <a:r>
                        <a:rPr kumimoji="0" lang="pt-BR" altLang="pt-BR" sz="18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mmHg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8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PACO</a:t>
                      </a:r>
                      <a:r>
                        <a:rPr kumimoji="0" lang="pt-BR" altLang="pt-BR" sz="18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40,0 mmHg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8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PAN</a:t>
                      </a:r>
                      <a:r>
                        <a:rPr kumimoji="0" lang="pt-BR" altLang="pt-BR" sz="18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569,0 mmHg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8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PAH</a:t>
                      </a:r>
                      <a:r>
                        <a:rPr kumimoji="0" lang="pt-BR" altLang="pt-BR" sz="18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47,0 mmHg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8234" name="Group 191">
            <a:extLst>
              <a:ext uri="{FF2B5EF4-FFF2-40B4-BE49-F238E27FC236}">
                <a16:creationId xmlns:a16="http://schemas.microsoft.com/office/drawing/2014/main" xmlns="" id="{2C856A69-FCE9-4E0B-B370-DC1185DB5E79}"/>
              </a:ext>
            </a:extLst>
          </p:cNvPr>
          <p:cNvGrpSpPr>
            <a:grpSpLocks/>
          </p:cNvGrpSpPr>
          <p:nvPr/>
        </p:nvGrpSpPr>
        <p:grpSpPr bwMode="auto">
          <a:xfrm>
            <a:off x="1244600" y="1676400"/>
            <a:ext cx="2374900" cy="2971800"/>
            <a:chOff x="2952" y="1344"/>
            <a:chExt cx="1058" cy="1295"/>
          </a:xfrm>
        </p:grpSpPr>
        <p:sp>
          <p:nvSpPr>
            <p:cNvPr id="8236" name="Line 9">
              <a:extLst>
                <a:ext uri="{FF2B5EF4-FFF2-40B4-BE49-F238E27FC236}">
                  <a16:creationId xmlns:a16="http://schemas.microsoft.com/office/drawing/2014/main" xmlns="" id="{08711185-A1A3-4639-8BAA-4C997C5B05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8" y="2639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37" name="Freeform 179">
              <a:extLst>
                <a:ext uri="{FF2B5EF4-FFF2-40B4-BE49-F238E27FC236}">
                  <a16:creationId xmlns:a16="http://schemas.microsoft.com/office/drawing/2014/main" xmlns="" id="{F5625B94-41E3-408D-87A8-989F5F206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" y="1582"/>
              <a:ext cx="443" cy="578"/>
            </a:xfrm>
            <a:custGeom>
              <a:avLst/>
              <a:gdLst>
                <a:gd name="T0" fmla="*/ 198 w 443"/>
                <a:gd name="T1" fmla="*/ 15 h 578"/>
                <a:gd name="T2" fmla="*/ 175 w 443"/>
                <a:gd name="T3" fmla="*/ 192 h 578"/>
                <a:gd name="T4" fmla="*/ 38 w 443"/>
                <a:gd name="T5" fmla="*/ 336 h 578"/>
                <a:gd name="T6" fmla="*/ 38 w 443"/>
                <a:gd name="T7" fmla="*/ 480 h 578"/>
                <a:gd name="T8" fmla="*/ 265 w 443"/>
                <a:gd name="T9" fmla="*/ 565 h 578"/>
                <a:gd name="T10" fmla="*/ 441 w 443"/>
                <a:gd name="T11" fmla="*/ 399 h 578"/>
                <a:gd name="T12" fmla="*/ 279 w 443"/>
                <a:gd name="T13" fmla="*/ 185 h 578"/>
                <a:gd name="T14" fmla="*/ 264 w 443"/>
                <a:gd name="T15" fmla="*/ 0 h 5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3" h="578">
                  <a:moveTo>
                    <a:pt x="198" y="15"/>
                  </a:moveTo>
                  <a:cubicBezTo>
                    <a:pt x="196" y="44"/>
                    <a:pt x="202" y="139"/>
                    <a:pt x="175" y="192"/>
                  </a:cubicBezTo>
                  <a:cubicBezTo>
                    <a:pt x="148" y="245"/>
                    <a:pt x="61" y="288"/>
                    <a:pt x="38" y="336"/>
                  </a:cubicBezTo>
                  <a:cubicBezTo>
                    <a:pt x="15" y="384"/>
                    <a:pt x="0" y="442"/>
                    <a:pt x="38" y="480"/>
                  </a:cubicBezTo>
                  <a:cubicBezTo>
                    <a:pt x="76" y="518"/>
                    <a:pt x="198" y="578"/>
                    <a:pt x="265" y="565"/>
                  </a:cubicBezTo>
                  <a:cubicBezTo>
                    <a:pt x="332" y="552"/>
                    <a:pt x="439" y="462"/>
                    <a:pt x="441" y="399"/>
                  </a:cubicBezTo>
                  <a:cubicBezTo>
                    <a:pt x="443" y="336"/>
                    <a:pt x="308" y="252"/>
                    <a:pt x="279" y="185"/>
                  </a:cubicBezTo>
                  <a:cubicBezTo>
                    <a:pt x="250" y="118"/>
                    <a:pt x="267" y="39"/>
                    <a:pt x="26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38" name="AutoShape 180">
              <a:extLst>
                <a:ext uri="{FF2B5EF4-FFF2-40B4-BE49-F238E27FC236}">
                  <a16:creationId xmlns:a16="http://schemas.microsoft.com/office/drawing/2014/main" xmlns="" id="{DBF0C318-01D4-4A01-93C8-C67153B08B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302" y="2050"/>
              <a:ext cx="144" cy="624"/>
            </a:xfrm>
            <a:prstGeom prst="can">
              <a:avLst>
                <a:gd name="adj" fmla="val 108333"/>
              </a:avLst>
            </a:prstGeom>
            <a:gradFill rotWithShape="1">
              <a:gsLst>
                <a:gs pos="0">
                  <a:srgbClr val="CC00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t-BR" altLang="pt-BR" sz="2400"/>
            </a:p>
          </p:txBody>
        </p:sp>
        <p:sp>
          <p:nvSpPr>
            <p:cNvPr id="8239" name="Freeform 181">
              <a:extLst>
                <a:ext uri="{FF2B5EF4-FFF2-40B4-BE49-F238E27FC236}">
                  <a16:creationId xmlns:a16="http://schemas.microsoft.com/office/drawing/2014/main" xmlns="" id="{526EDD5B-3613-4CA3-B4D2-A3F72DE21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" y="2016"/>
              <a:ext cx="56" cy="336"/>
            </a:xfrm>
            <a:custGeom>
              <a:avLst/>
              <a:gdLst>
                <a:gd name="T0" fmla="*/ 48 w 56"/>
                <a:gd name="T1" fmla="*/ 0 h 336"/>
                <a:gd name="T2" fmla="*/ 48 w 56"/>
                <a:gd name="T3" fmla="*/ 144 h 336"/>
                <a:gd name="T4" fmla="*/ 0 w 56"/>
                <a:gd name="T5" fmla="*/ 336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336">
                  <a:moveTo>
                    <a:pt x="48" y="0"/>
                  </a:moveTo>
                  <a:cubicBezTo>
                    <a:pt x="52" y="44"/>
                    <a:pt x="56" y="88"/>
                    <a:pt x="48" y="144"/>
                  </a:cubicBezTo>
                  <a:cubicBezTo>
                    <a:pt x="40" y="200"/>
                    <a:pt x="8" y="304"/>
                    <a:pt x="0" y="336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40" name="Freeform 182">
              <a:extLst>
                <a:ext uri="{FF2B5EF4-FFF2-40B4-BE49-F238E27FC236}">
                  <a16:creationId xmlns:a16="http://schemas.microsoft.com/office/drawing/2014/main" xmlns="" id="{7004EFE5-9279-4C5F-896B-E367154B2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016"/>
              <a:ext cx="56" cy="336"/>
            </a:xfrm>
            <a:custGeom>
              <a:avLst/>
              <a:gdLst>
                <a:gd name="T0" fmla="*/ 8 w 56"/>
                <a:gd name="T1" fmla="*/ 0 h 336"/>
                <a:gd name="T2" fmla="*/ 8 w 56"/>
                <a:gd name="T3" fmla="*/ 144 h 336"/>
                <a:gd name="T4" fmla="*/ 56 w 56"/>
                <a:gd name="T5" fmla="*/ 336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336">
                  <a:moveTo>
                    <a:pt x="8" y="0"/>
                  </a:moveTo>
                  <a:cubicBezTo>
                    <a:pt x="4" y="44"/>
                    <a:pt x="0" y="88"/>
                    <a:pt x="8" y="144"/>
                  </a:cubicBezTo>
                  <a:cubicBezTo>
                    <a:pt x="16" y="200"/>
                    <a:pt x="48" y="304"/>
                    <a:pt x="56" y="336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41" name="Text Box 183">
              <a:extLst>
                <a:ext uri="{FF2B5EF4-FFF2-40B4-BE49-F238E27FC236}">
                  <a16:creationId xmlns:a16="http://schemas.microsoft.com/office/drawing/2014/main" xmlns="" id="{5C45AC79-DEE8-4E3F-BE6D-6C0D30C2FF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2" y="2064"/>
              <a:ext cx="3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t-BR" altLang="pt-BR" sz="1400"/>
                <a:t>CO</a:t>
              </a:r>
              <a:r>
                <a:rPr lang="pt-BR" altLang="pt-BR" sz="1400" baseline="-25000"/>
                <a:t>2</a:t>
              </a:r>
            </a:p>
          </p:txBody>
        </p:sp>
        <p:sp>
          <p:nvSpPr>
            <p:cNvPr id="8242" name="Text Box 184">
              <a:extLst>
                <a:ext uri="{FF2B5EF4-FFF2-40B4-BE49-F238E27FC236}">
                  <a16:creationId xmlns:a16="http://schemas.microsoft.com/office/drawing/2014/main" xmlns="" id="{722ACECD-6695-463C-A682-CCF078B458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2" y="2064"/>
              <a:ext cx="2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t-BR" altLang="pt-BR" sz="1400"/>
                <a:t>O</a:t>
              </a:r>
              <a:r>
                <a:rPr lang="pt-BR" altLang="pt-BR" sz="1400" baseline="-25000"/>
                <a:t>2</a:t>
              </a:r>
            </a:p>
          </p:txBody>
        </p:sp>
        <p:sp>
          <p:nvSpPr>
            <p:cNvPr id="8243" name="Line 185">
              <a:extLst>
                <a:ext uri="{FF2B5EF4-FFF2-40B4-BE49-F238E27FC236}">
                  <a16:creationId xmlns:a16="http://schemas.microsoft.com/office/drawing/2014/main" xmlns="" id="{81448A8A-D5C7-4FC2-9A58-492C56B764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70" y="1344"/>
              <a:ext cx="0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44" name="Text Box 186">
              <a:extLst>
                <a:ext uri="{FF2B5EF4-FFF2-40B4-BE49-F238E27FC236}">
                  <a16:creationId xmlns:a16="http://schemas.microsoft.com/office/drawing/2014/main" xmlns="" id="{D27FA6BF-E20D-4AD1-ACBD-81A5FAA70D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6" y="1344"/>
              <a:ext cx="2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t-BR" altLang="pt-BR" sz="1400"/>
                <a:t>O</a:t>
              </a:r>
              <a:r>
                <a:rPr lang="pt-BR" altLang="pt-BR" sz="1400" baseline="-25000"/>
                <a:t>2</a:t>
              </a:r>
            </a:p>
          </p:txBody>
        </p:sp>
        <p:sp>
          <p:nvSpPr>
            <p:cNvPr id="8245" name="Text Box 189">
              <a:extLst>
                <a:ext uri="{FF2B5EF4-FFF2-40B4-BE49-F238E27FC236}">
                  <a16:creationId xmlns:a16="http://schemas.microsoft.com/office/drawing/2014/main" xmlns="" id="{0564FC2B-39F4-4E15-9647-C1C65635C3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1" y="1871"/>
              <a:ext cx="581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1200" b="0" i="1"/>
                <a:t> ALVÉOLO</a:t>
              </a:r>
            </a:p>
          </p:txBody>
        </p:sp>
        <p:sp>
          <p:nvSpPr>
            <p:cNvPr id="8246" name="Text Box 190">
              <a:extLst>
                <a:ext uri="{FF2B5EF4-FFF2-40B4-BE49-F238E27FC236}">
                  <a16:creationId xmlns:a16="http://schemas.microsoft.com/office/drawing/2014/main" xmlns="" id="{AC9533F5-FC4D-49E8-84CA-5F0B7F7F15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6" y="2448"/>
              <a:ext cx="98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1200" b="0" i="1"/>
                <a:t>CAPILAR PUMONAR</a:t>
              </a:r>
            </a:p>
          </p:txBody>
        </p:sp>
      </p:grp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DED1DAB6-9727-442C-A70C-A7769C7D5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xmlns="" id="{57BCE7E3-F382-44F0-A932-B2CF73698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552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17" x="5694363" y="1327150"/>
          <p14:tracePt t="1320" x="5619750" y="1314450"/>
          <p14:tracePt t="1324" x="5581650" y="1314450"/>
          <p14:tracePt t="1330" x="5543550" y="1301750"/>
          <p14:tracePt t="1340" x="5507038" y="1301750"/>
          <p14:tracePt t="1350" x="5481638" y="1301750"/>
          <p14:tracePt t="1356" x="5468938" y="1301750"/>
          <p14:tracePt t="1366" x="5443538" y="1301750"/>
          <p14:tracePt t="1370" x="5430838" y="1301750"/>
          <p14:tracePt t="1380" x="5394325" y="1301750"/>
          <p14:tracePt t="1390" x="5368925" y="1301750"/>
          <p14:tracePt t="1396" x="5343525" y="1301750"/>
          <p14:tracePt t="1406" x="5305425" y="1314450"/>
          <p14:tracePt t="1411" x="5281613" y="1327150"/>
          <p14:tracePt t="1420" x="5243513" y="1339850"/>
          <p14:tracePt t="1430" x="5181600" y="1350963"/>
          <p14:tracePt t="1437" x="5156200" y="1363663"/>
          <p14:tracePt t="1446" x="5143500" y="1389063"/>
          <p14:tracePt t="1450" x="5118100" y="1389063"/>
          <p14:tracePt t="1463" x="5092700" y="1401763"/>
          <p14:tracePt t="1472" x="5081588" y="1414463"/>
          <p14:tracePt t="1477" x="5068888" y="1414463"/>
          <p14:tracePt t="1487" x="5068888" y="1427163"/>
          <p14:tracePt t="1502" x="5056188" y="1427163"/>
          <p14:tracePt t="1512" x="5043488" y="1439863"/>
          <p14:tracePt t="1516" x="5043488" y="1450975"/>
          <p14:tracePt t="1527" x="5030788" y="1450975"/>
          <p14:tracePt t="1532" x="5030788" y="1463675"/>
          <p14:tracePt t="1542" x="5018088" y="1489075"/>
          <p14:tracePt t="1552" x="4992688" y="1514475"/>
          <p14:tracePt t="1556" x="4992688" y="1527175"/>
          <p14:tracePt t="1566" x="4968875" y="1563688"/>
          <p14:tracePt t="1572" x="4956175" y="1563688"/>
          <p14:tracePt t="1582" x="4943475" y="1601788"/>
          <p14:tracePt t="1592" x="4930775" y="1614488"/>
          <p14:tracePt t="1598" x="4930775" y="1652588"/>
          <p14:tracePt t="1608" x="4905375" y="1676400"/>
          <p14:tracePt t="1613" x="4892675" y="1701800"/>
          <p14:tracePt t="1622" x="4892675" y="1727200"/>
          <p14:tracePt t="1632" x="4879975" y="1752600"/>
          <p14:tracePt t="1638" x="4868863" y="1765300"/>
          <p14:tracePt t="1649" x="4868863" y="1776413"/>
          <p14:tracePt t="1663" x="4868863" y="1789113"/>
          <p14:tracePt t="1679" x="4868863" y="1801813"/>
          <p14:tracePt t="1688" x="4868863" y="1814513"/>
          <p14:tracePt t="1692" x="4868863" y="1827213"/>
          <p14:tracePt t="1705" x="4856163" y="1852613"/>
          <p14:tracePt t="1714" x="4856163" y="1865313"/>
          <p14:tracePt t="1718" x="4856163" y="1876425"/>
          <p14:tracePt t="1734" x="4856163" y="1901825"/>
          <p14:tracePt t="1746" x="4856163" y="1914525"/>
          <p14:tracePt t="1755" x="4856163" y="1939925"/>
          <p14:tracePt t="1759" x="4856163" y="1952625"/>
          <p14:tracePt t="1769" x="4856163" y="1978025"/>
          <p14:tracePt t="1775" x="4856163" y="2001838"/>
          <p14:tracePt t="1784" x="4856163" y="2039938"/>
          <p14:tracePt t="1795" x="4856163" y="2052638"/>
          <p14:tracePt t="1799" x="4868863" y="2078038"/>
          <p14:tracePt t="1809" x="4868863" y="2089150"/>
          <p14:tracePt t="1824" x="4879975" y="2101850"/>
          <p14:tracePt t="1865" x="4879975" y="2114550"/>
          <p14:tracePt t="1895" x="4879975" y="2127250"/>
          <p14:tracePt t="1927" x="4879975" y="2139950"/>
          <p14:tracePt t="1931" x="4879975" y="2152650"/>
          <p14:tracePt t="1948" x="4868863" y="2178050"/>
          <p14:tracePt t="1956" x="4856163" y="2201863"/>
          <p14:tracePt t="1961" x="4843463" y="2214563"/>
          <p14:tracePt t="1970" x="4830763" y="2227263"/>
          <p14:tracePt t="1978" x="4818063" y="2252663"/>
          <p14:tracePt t="1986" x="4792663" y="2265363"/>
          <p14:tracePt t="1996" x="4779963" y="2290763"/>
          <p14:tracePt t="2000" x="4756150" y="2327275"/>
          <p14:tracePt t="2011" x="4743450" y="2352675"/>
          <p14:tracePt t="2016" x="4718050" y="2365375"/>
          <p14:tracePt t="2037" x="4718050" y="2378075"/>
          <p14:tracePt t="2043" x="4705350" y="2378075"/>
          <p14:tracePt t="2148" x="4692650" y="2378075"/>
          <p14:tracePt t="2159" x="4679950" y="2378075"/>
          <p14:tracePt t="2163" x="4656138" y="2403475"/>
          <p14:tracePt t="2173" x="4630738" y="2414588"/>
          <p14:tracePt t="2180" x="4579938" y="2452688"/>
          <p14:tracePt t="2195" x="4518025" y="2503488"/>
          <p14:tracePt t="2199" x="4443413" y="2552700"/>
          <p14:tracePt t="2202" x="4354513" y="2616200"/>
          <p14:tracePt t="2214" x="4267200" y="2665413"/>
          <p14:tracePt t="2218" x="4154488" y="2728913"/>
          <p14:tracePt t="2229" x="4041775" y="2790825"/>
          <p14:tracePt t="2238" x="3929063" y="2865438"/>
          <p14:tracePt t="2242" x="3816350" y="2903538"/>
          <p14:tracePt t="2252" x="3729038" y="2965450"/>
          <p14:tracePt t="2258" x="3616325" y="3003550"/>
          <p14:tracePt t="2268" x="3516313" y="3041650"/>
          <p14:tracePt t="2278" x="3467100" y="3065463"/>
          <p14:tracePt t="2284" x="3341688" y="3103563"/>
          <p14:tracePt t="2295" x="3316288" y="3116263"/>
          <p14:tracePt t="2298" x="3278188" y="3128963"/>
          <p14:tracePt t="2308" x="3267075" y="3154363"/>
          <p14:tracePt t="2318" x="3254375" y="3154363"/>
          <p14:tracePt t="2324" x="3216275" y="3165475"/>
          <p14:tracePt t="2334" x="3216275" y="3178175"/>
          <p14:tracePt t="2340" x="3203575" y="3178175"/>
          <p14:tracePt t="2407" x="3203575" y="3190875"/>
          <p14:tracePt t="2447" x="3203575" y="3203575"/>
          <p14:tracePt t="2462" x="3203575" y="3216275"/>
          <p14:tracePt t="2471" x="3190875" y="3216275"/>
          <p14:tracePt t="2477" x="3190875" y="3228975"/>
          <p14:tracePt t="2497" x="3190875" y="3241675"/>
          <p14:tracePt t="2503" x="3190875" y="3254375"/>
          <p14:tracePt t="2512" x="3190875" y="3267075"/>
          <p14:tracePt t="2517" x="3178175" y="3278188"/>
          <p14:tracePt t="2528" x="3165475" y="3303588"/>
          <p14:tracePt t="2537" x="3165475" y="3316288"/>
          <p14:tracePt t="2545" x="3165475" y="3341688"/>
          <p14:tracePt t="2553" x="3154363" y="3367088"/>
          <p14:tracePt t="2557" x="3154363" y="3390900"/>
          <p14:tracePt t="2566" x="3141663" y="3416300"/>
          <p14:tracePt t="2578" x="3128963" y="3454400"/>
          <p14:tracePt t="2582" x="3128963" y="3479800"/>
          <p14:tracePt t="2594" x="3116263" y="3516313"/>
          <p14:tracePt t="2597" x="3103563" y="3541713"/>
          <p14:tracePt t="2607" x="3103563" y="3554413"/>
          <p14:tracePt t="2618" x="3103563" y="3567113"/>
          <p14:tracePt t="2622" x="3090863" y="3567113"/>
          <p14:tracePt t="2659" x="3090863" y="3579813"/>
          <p14:tracePt t="2703" x="3103563" y="3579813"/>
          <p14:tracePt t="2916" x="3116263" y="3579813"/>
          <p14:tracePt t="2943" x="3116263" y="3590925"/>
          <p14:tracePt t="4389" x="3128963" y="3590925"/>
          <p14:tracePt t="4657" x="3128963" y="3603625"/>
          <p14:tracePt t="4662" x="3141663" y="3603625"/>
          <p14:tracePt t="4671" x="3141663" y="3616325"/>
          <p14:tracePt t="4687" x="3141663" y="3629025"/>
          <p14:tracePt t="4703" x="3154363" y="3629025"/>
          <p14:tracePt t="4712" x="3154363" y="3641725"/>
          <p14:tracePt t="4903" x="3154363" y="3616325"/>
          <p14:tracePt t="4913" x="3154363" y="3554413"/>
          <p14:tracePt t="4919" x="3154363" y="3479800"/>
          <p14:tracePt t="4928" x="3154363" y="3390900"/>
          <p14:tracePt t="4939" x="3154363" y="3303588"/>
          <p14:tracePt t="4944" x="3154363" y="3216275"/>
          <p14:tracePt t="4957" x="3154363" y="3141663"/>
          <p14:tracePt t="4964" x="3154363" y="3065463"/>
          <p14:tracePt t="4968" x="3154363" y="3028950"/>
          <p14:tracePt t="4978" x="3154363" y="2990850"/>
          <p14:tracePt t="4985" x="3154363" y="2965450"/>
          <p14:tracePt t="4994" x="3154363" y="2941638"/>
          <p14:tracePt t="4998" x="3154363" y="2928938"/>
          <p14:tracePt t="5008" x="3154363" y="2890838"/>
          <p14:tracePt t="5018" x="3154363" y="2878138"/>
          <p14:tracePt t="5024" x="3154363" y="2852738"/>
          <p14:tracePt t="5034" x="3154363" y="2816225"/>
          <p14:tracePt t="5040" x="3154363" y="2778125"/>
          <p14:tracePt t="5050" x="3154363" y="2728913"/>
          <p14:tracePt t="5061" x="3154363" y="2665413"/>
          <p14:tracePt t="5065" x="3154363" y="2590800"/>
          <p14:tracePt t="5075" x="3154363" y="2527300"/>
          <p14:tracePt t="5081" x="3154363" y="2478088"/>
          <p14:tracePt t="5091" x="3154363" y="2439988"/>
          <p14:tracePt t="5102" x="3141663" y="2403475"/>
          <p14:tracePt t="5108" x="3128963" y="2365375"/>
          <p14:tracePt t="5115" x="3128963" y="2303463"/>
          <p14:tracePt t="5122" x="3128963" y="2265363"/>
          <p14:tracePt t="5132" x="3128963" y="2201863"/>
          <p14:tracePt t="5142" x="3128963" y="2178050"/>
          <p14:tracePt t="5144" x="3116263" y="2152650"/>
          <p14:tracePt t="5158" x="3116263" y="2127250"/>
          <p14:tracePt t="5162" x="3116263" y="2101850"/>
          <p14:tracePt t="5170" x="3116263" y="2078038"/>
          <p14:tracePt t="5191" x="3116263" y="2052638"/>
          <p14:tracePt t="5196" x="3116263" y="2039938"/>
          <p14:tracePt t="5200" x="3116263" y="2001838"/>
          <p14:tracePt t="5210" x="3116263" y="1989138"/>
          <p14:tracePt t="5220" x="3103563" y="1978025"/>
          <p14:tracePt t="5226" x="3103563" y="1952625"/>
          <p14:tracePt t="5236" x="3103563" y="1939925"/>
          <p14:tracePt t="5240" x="3103563" y="1927225"/>
          <p14:tracePt t="5250" x="3090863" y="1914525"/>
          <p14:tracePt t="5266" x="3090863" y="1865313"/>
          <p14:tracePt t="5276" x="3090863" y="1827213"/>
          <p14:tracePt t="5282" x="3090863" y="1814513"/>
          <p14:tracePt t="5292" x="3078163" y="1776413"/>
          <p14:tracePt t="5302" x="3078163" y="1752600"/>
          <p14:tracePt t="5306" x="3078163" y="1739900"/>
          <p14:tracePt t="5316" x="3078163" y="1701800"/>
          <p14:tracePt t="5322" x="3078163" y="1689100"/>
          <p14:tracePt t="5332" x="3078163" y="1676400"/>
          <p14:tracePt t="5342" x="3078163" y="1663700"/>
          <p14:tracePt t="5356" x="3078163" y="1639888"/>
          <p14:tracePt t="5362" x="3090863" y="1639888"/>
          <p14:tracePt t="5399" x="3090863" y="1627188"/>
          <p14:tracePt t="5463" x="3103563" y="1627188"/>
          <p14:tracePt t="5478" x="3116263" y="1627188"/>
          <p14:tracePt t="5482" x="3116263" y="1639888"/>
          <p14:tracePt t="5492" x="3128963" y="1663700"/>
          <p14:tracePt t="5504" x="3141663" y="1676400"/>
          <p14:tracePt t="5508" x="3154363" y="1701800"/>
          <p14:tracePt t="5519" x="3154363" y="1714500"/>
          <p14:tracePt t="5524" x="3154363" y="1739900"/>
          <p14:tracePt t="5534" x="3154363" y="1765300"/>
          <p14:tracePt t="5544" x="3154363" y="1789113"/>
          <p14:tracePt t="5548" x="3154363" y="1814513"/>
          <p14:tracePt t="5558" x="3154363" y="1839913"/>
          <p14:tracePt t="5568" x="3154363" y="1865313"/>
          <p14:tracePt t="5574" x="3154363" y="1901825"/>
          <p14:tracePt t="5585" x="3154363" y="1952625"/>
          <p14:tracePt t="5591" x="3154363" y="2001838"/>
          <p14:tracePt t="5599" x="3141663" y="2027238"/>
          <p14:tracePt t="5608" x="3141663" y="2078038"/>
          <p14:tracePt t="5614" x="3128963" y="2127250"/>
          <p14:tracePt t="5625" x="3128963" y="2190750"/>
          <p14:tracePt t="5631" x="3128963" y="2227263"/>
          <p14:tracePt t="5642" x="3116263" y="2278063"/>
          <p14:tracePt t="5645" x="3103563" y="2314575"/>
          <p14:tracePt t="5657" x="3103563" y="2365375"/>
          <p14:tracePt t="5666" x="3090863" y="2403475"/>
          <p14:tracePt t="5674" x="3090863" y="2427288"/>
          <p14:tracePt t="5681" x="3090863" y="2452688"/>
          <p14:tracePt t="5684" x="3090863" y="2465388"/>
          <p14:tracePt t="5695" x="3090863" y="2478088"/>
          <p14:tracePt t="5705" x="3078163" y="2490788"/>
          <p14:tracePt t="5711" x="3078163" y="2503488"/>
          <p14:tracePt t="5722" x="3078163" y="2540000"/>
          <p14:tracePt t="5726" x="3065463" y="2552700"/>
          <p14:tracePt t="5737" x="3065463" y="2578100"/>
          <p14:tracePt t="5747" x="3065463" y="2590800"/>
          <p14:tracePt t="5751" x="3065463" y="2616200"/>
          <p14:tracePt t="5760" x="3065463" y="2627313"/>
          <p14:tracePt t="5766" x="3065463" y="2640013"/>
          <p14:tracePt t="5874" x="3065463" y="2627313"/>
          <p14:tracePt t="5883" x="3054350" y="2616200"/>
          <p14:tracePt t="5953" x="3041650" y="2616200"/>
          <p14:tracePt t="5979" x="3028950" y="2616200"/>
          <p14:tracePt t="6003" x="3016250" y="2616200"/>
          <p14:tracePt t="6029" x="3003550" y="2616200"/>
          <p14:tracePt t="6033" x="2978150" y="2627313"/>
          <p14:tracePt t="6043" x="2952750" y="2640013"/>
          <p14:tracePt t="6050" x="2903538" y="2652713"/>
          <p14:tracePt t="6059" x="2852738" y="2665413"/>
          <p14:tracePt t="6069" x="2790825" y="2690813"/>
          <p14:tracePt t="6076" x="2716213" y="2716213"/>
          <p14:tracePt t="6085" x="2640013" y="2740025"/>
          <p14:tracePt t="6090" x="2590800" y="2765425"/>
          <p14:tracePt t="6099" x="2527300" y="2803525"/>
          <p14:tracePt t="6110" x="2465388" y="2816225"/>
          <p14:tracePt t="6114" x="2427288" y="2840038"/>
          <p14:tracePt t="6124" x="2390775" y="2865438"/>
          <p14:tracePt t="6128" x="2365375" y="2878138"/>
          <p14:tracePt t="6138" x="2327275" y="2903538"/>
          <p14:tracePt t="6148" x="2290763" y="2916238"/>
          <p14:tracePt t="6155" x="2278063" y="2941638"/>
          <p14:tracePt t="6164" x="2252663" y="2941638"/>
          <p14:tracePt t="6170" x="2252663" y="2952750"/>
          <p14:tracePt t="6189" x="2227263" y="2990850"/>
          <p14:tracePt t="6194" x="2201863" y="2990850"/>
          <p14:tracePt t="6205" x="2190750" y="3016250"/>
          <p14:tracePt t="6210" x="2178050" y="3028950"/>
          <p14:tracePt t="6221" x="2165350" y="3054350"/>
          <p14:tracePt t="6230" x="2139950" y="3090863"/>
          <p14:tracePt t="6234" x="2139950" y="3103563"/>
          <p14:tracePt t="6244" x="2127250" y="3128963"/>
          <p14:tracePt t="6250" x="2101850" y="3154363"/>
          <p14:tracePt t="6260" x="2101850" y="3190875"/>
          <p14:tracePt t="6271" x="2101850" y="3203575"/>
          <p14:tracePt t="6274" x="2089150" y="3228975"/>
          <p14:tracePt t="6284" x="2078038" y="3254375"/>
          <p14:tracePt t="6290" x="2065338" y="3278188"/>
          <p14:tracePt t="6300" x="2065338" y="3303588"/>
          <p14:tracePt t="6310" x="2065338" y="3316288"/>
          <p14:tracePt t="6316" x="2065338" y="3328988"/>
          <p14:tracePt t="6326" x="2065338" y="3341688"/>
          <p14:tracePt t="6330" x="2065338" y="3354388"/>
          <p14:tracePt t="6340" x="2065338" y="3367088"/>
          <p14:tracePt t="6356" x="2078038" y="3367088"/>
          <p14:tracePt t="6406" x="2089150" y="3367088"/>
          <p14:tracePt t="6410" x="2101850" y="3367088"/>
          <p14:tracePt t="6422" x="2114550" y="3367088"/>
          <p14:tracePt t="6433" x="2127250" y="3367088"/>
          <p14:tracePt t="6439" x="2178050" y="3341688"/>
          <p14:tracePt t="6446" x="2201863" y="3328988"/>
          <p14:tracePt t="6455" x="2227263" y="3316288"/>
          <p14:tracePt t="6462" x="2265363" y="3278188"/>
          <p14:tracePt t="6473" x="2314575" y="3254375"/>
          <p14:tracePt t="6483" x="2352675" y="3228975"/>
          <p14:tracePt t="6488" x="2403475" y="3178175"/>
          <p14:tracePt t="6494" x="2452688" y="3116263"/>
          <p14:tracePt t="6505" x="2503488" y="3041650"/>
          <p14:tracePt t="6513" x="2552700" y="2952750"/>
          <p14:tracePt t="6517" x="2603500" y="2828925"/>
          <p14:tracePt t="6526" x="2652713" y="2716213"/>
          <p14:tracePt t="6532" x="2703513" y="2578100"/>
          <p14:tracePt t="6543" x="2752725" y="2439988"/>
          <p14:tracePt t="6554" x="2790825" y="2278063"/>
          <p14:tracePt t="6559" x="2828925" y="2152650"/>
          <p14:tracePt t="6569" x="2840038" y="2065338"/>
          <p14:tracePt t="6573" x="2840038" y="1989138"/>
          <p14:tracePt t="6584" x="2840038" y="1952625"/>
          <p14:tracePt t="6593" x="2840038" y="1927225"/>
          <p14:tracePt t="6770" x="2840038" y="1965325"/>
          <p14:tracePt t="6774" x="2840038" y="2027238"/>
          <p14:tracePt t="6785" x="2840038" y="2114550"/>
          <p14:tracePt t="6791" x="2840038" y="2227263"/>
          <p14:tracePt t="6800" x="2828925" y="2314575"/>
          <p14:tracePt t="6810" x="2816225" y="2403475"/>
          <p14:tracePt t="6814" x="2803525" y="2465388"/>
          <p14:tracePt t="6824" x="2803525" y="2503488"/>
          <p14:tracePt t="6830" x="2803525" y="2540000"/>
          <p14:tracePt t="6840" x="2803525" y="2578100"/>
          <p14:tracePt t="6851" x="2803525" y="2590800"/>
          <p14:tracePt t="6971" x="2803525" y="2578100"/>
          <p14:tracePt t="7067" x="2790825" y="2578100"/>
          <p14:tracePt t="7073" x="2778125" y="2578100"/>
          <p14:tracePt t="7087" x="2740025" y="2590800"/>
          <p14:tracePt t="7092" x="2716213" y="2627313"/>
          <p14:tracePt t="7096" x="2640013" y="2678113"/>
          <p14:tracePt t="7106" x="2603500" y="2716213"/>
          <p14:tracePt t="7112" x="2565400" y="2740025"/>
          <p14:tracePt t="7122" x="2516188" y="2778125"/>
          <p14:tracePt t="7132" x="2490788" y="2816225"/>
          <p14:tracePt t="7138" x="2452688" y="2852738"/>
          <p14:tracePt t="7149" x="2403475" y="2890838"/>
          <p14:tracePt t="7152" x="2365375" y="2941638"/>
          <p14:tracePt t="7162" x="2327275" y="2978150"/>
          <p14:tracePt t="7172" x="2303463" y="3003550"/>
          <p14:tracePt t="7178" x="2290763" y="3028950"/>
          <p14:tracePt t="7189" x="2265363" y="3054350"/>
          <p14:tracePt t="7192" x="2265363" y="3065463"/>
          <p14:tracePt t="7203" x="2252663" y="3090863"/>
          <p14:tracePt t="7219" x="2239963" y="3103563"/>
          <p14:tracePt t="7228" x="2239963" y="3116263"/>
          <p14:tracePt t="7244" x="2239963" y="3128963"/>
          <p14:tracePt t="7254" x="2239963" y="3141663"/>
          <p14:tracePt t="7258" x="2239963" y="3154363"/>
          <p14:tracePt t="7274" x="2227263" y="3178175"/>
          <p14:tracePt t="7285" x="2227263" y="3190875"/>
          <p14:tracePt t="7294" x="2227263" y="3216275"/>
          <p14:tracePt t="7298" x="2227263" y="3228975"/>
          <p14:tracePt t="7308" x="2227263" y="3241675"/>
          <p14:tracePt t="7314" x="2227263" y="3267075"/>
          <p14:tracePt t="7334" x="2227263" y="3278188"/>
          <p14:tracePt t="7799" x="2227263" y="3290888"/>
          <p14:tracePt t="7809" x="2227263" y="3303588"/>
          <p14:tracePt t="7819" x="2227263" y="3316288"/>
          <p14:tracePt t="7826" x="2227263" y="3341688"/>
          <p14:tracePt t="7837" x="2227263" y="3367088"/>
          <p14:tracePt t="7839" x="2227263" y="3429000"/>
          <p14:tracePt t="7849" x="2227263" y="3479800"/>
          <p14:tracePt t="7858" x="2227263" y="3541713"/>
          <p14:tracePt t="7864" x="2227263" y="3616325"/>
          <p14:tracePt t="7874" x="2227263" y="3679825"/>
          <p14:tracePt t="7878" x="2227263" y="3754438"/>
          <p14:tracePt t="7888" x="2239963" y="3841750"/>
          <p14:tracePt t="7899" x="2239963" y="3892550"/>
          <p14:tracePt t="7904" x="2239963" y="3941763"/>
          <p14:tracePt t="7914" x="2239963" y="3992563"/>
          <p14:tracePt t="7919" x="2239963" y="4029075"/>
          <p14:tracePt t="7930" x="2239963" y="4067175"/>
          <p14:tracePt t="7940" x="2252663" y="4079875"/>
          <p14:tracePt t="7944" x="2252663" y="4105275"/>
          <p14:tracePt t="7954" x="2252663" y="4117975"/>
          <p14:tracePt t="8173" x="2239963" y="4117975"/>
          <p14:tracePt t="8184" x="2201863" y="4092575"/>
          <p14:tracePt t="8188" x="2165350" y="4079875"/>
          <p14:tracePt t="8197" x="2127250" y="4067175"/>
          <p14:tracePt t="8204" x="2101850" y="4054475"/>
          <p14:tracePt t="8212" x="2078038" y="4054475"/>
          <p14:tracePt t="8222" x="2052638" y="4054475"/>
          <p14:tracePt t="8226" x="2039938" y="4041775"/>
          <p14:tracePt t="8236" x="2014538" y="4041775"/>
          <p14:tracePt t="8242" x="2001838" y="4041775"/>
          <p14:tracePt t="8252" x="1978025" y="4041775"/>
          <p14:tracePt t="8262" x="1965325" y="4041775"/>
          <p14:tracePt t="8269" x="1914525" y="4041775"/>
          <p14:tracePt t="8278" x="1889125" y="4054475"/>
          <p14:tracePt t="8284" x="1865313" y="4067175"/>
          <p14:tracePt t="8292" x="1852613" y="4079875"/>
          <p14:tracePt t="8405" x="1827213" y="4092575"/>
          <p14:tracePt t="8428" x="1839913" y="4092575"/>
          <p14:tracePt t="8438" x="1852613" y="4092575"/>
          <p14:tracePt t="8445" x="1865313" y="4092575"/>
          <p14:tracePt t="8454" x="1914525" y="4092575"/>
          <p14:tracePt t="8464" x="1989138" y="4092575"/>
          <p14:tracePt t="8468" x="2065338" y="4092575"/>
          <p14:tracePt t="8478" x="2165350" y="4092575"/>
          <p14:tracePt t="8484" x="2278063" y="4105275"/>
          <p14:tracePt t="8494" x="2390775" y="4105275"/>
          <p14:tracePt t="8504" x="2527300" y="4105275"/>
          <p14:tracePt t="8510" x="2640013" y="4105275"/>
          <p14:tracePt t="8520" x="2740025" y="4117975"/>
          <p14:tracePt t="8524" x="2828925" y="4117975"/>
          <p14:tracePt t="8534" x="2878138" y="4129088"/>
          <p14:tracePt t="8544" x="2916238" y="4129088"/>
          <p14:tracePt t="8550" x="2928938" y="4129088"/>
          <p14:tracePt t="8574" x="2928938" y="4141788"/>
          <p14:tracePt t="8802" x="2916238" y="4141788"/>
          <p14:tracePt t="8806" x="2903538" y="4141788"/>
          <p14:tracePt t="8816" x="2878138" y="4141788"/>
          <p14:tracePt t="8823" x="2852738" y="4141788"/>
          <p14:tracePt t="8834" x="2828925" y="4141788"/>
          <p14:tracePt t="8842" x="2790825" y="4141788"/>
          <p14:tracePt t="8846" x="2765425" y="4141788"/>
          <p14:tracePt t="8859" x="2728913" y="4141788"/>
          <p14:tracePt t="8863" x="2665413" y="4141788"/>
          <p14:tracePt t="8872" x="2616200" y="4141788"/>
          <p14:tracePt t="8884" x="2578100" y="4141788"/>
          <p14:tracePt t="8889" x="2552700" y="4141788"/>
          <p14:tracePt t="8900" x="2527300" y="4141788"/>
          <p14:tracePt t="8909" x="2516188" y="4141788"/>
          <p14:tracePt t="8913" x="2503488" y="4141788"/>
          <p14:tracePt t="8922" x="2490788" y="4141788"/>
          <p14:tracePt t="8929" x="2465388" y="4141788"/>
          <p14:tracePt t="8939" x="2452688" y="4141788"/>
          <p14:tracePt t="8942" x="2439988" y="4141788"/>
          <p14:tracePt t="8952" x="2427288" y="4141788"/>
          <p14:tracePt t="8967" x="2414588" y="4141788"/>
          <p14:tracePt t="8969" x="2403475" y="4141788"/>
          <p14:tracePt t="8978" x="2403475" y="4129088"/>
          <p14:tracePt t="8985" x="2390775" y="4129088"/>
          <p14:tracePt t="8994" x="2378075" y="4129088"/>
          <p14:tracePt t="9006" x="2365375" y="4129088"/>
          <p14:tracePt t="9085" x="2352675" y="4129088"/>
          <p14:tracePt t="9101" x="2339975" y="4129088"/>
          <p14:tracePt t="9115" x="2327275" y="4129088"/>
          <p14:tracePt t="9131" x="2314575" y="4129088"/>
          <p14:tracePt t="9142" x="2303463" y="4129088"/>
          <p14:tracePt t="9145" x="2290763" y="4129088"/>
          <p14:tracePt t="9155" x="2278063" y="4141788"/>
          <p14:tracePt t="9165" x="2265363" y="4141788"/>
          <p14:tracePt t="9170" x="2252663" y="4141788"/>
          <p14:tracePt t="9260" x="2239963" y="4141788"/>
          <p14:tracePt t="9287" x="2227263" y="4129088"/>
          <p14:tracePt t="9300" x="2227263" y="4117975"/>
          <p14:tracePt t="9316" x="2227263" y="4105275"/>
          <p14:tracePt t="9326" x="2227263" y="4079875"/>
          <p14:tracePt t="9332" x="2214563" y="4041775"/>
          <p14:tracePt t="9342" x="2214563" y="4005263"/>
          <p14:tracePt t="9347" x="2201863" y="3941763"/>
          <p14:tracePt t="9357" x="2190750" y="3879850"/>
          <p14:tracePt t="9366" x="2190750" y="3803650"/>
          <p14:tracePt t="9372" x="2190750" y="3692525"/>
          <p14:tracePt t="9383" x="2190750" y="3629025"/>
          <p14:tracePt t="9387" x="2190750" y="3541713"/>
          <p14:tracePt t="9397" x="2190750" y="3441700"/>
          <p14:tracePt t="9406" x="2190750" y="3354388"/>
          <p14:tracePt t="9412" x="2178050" y="3290888"/>
          <p14:tracePt t="9422" x="2178050" y="3190875"/>
          <p14:tracePt t="9429" x="2178050" y="3116263"/>
          <p14:tracePt t="9439" x="2178050" y="3054350"/>
          <p14:tracePt t="9450" x="2178050" y="2978150"/>
          <p14:tracePt t="9452" x="2178050" y="2916238"/>
          <p14:tracePt t="9462" x="2178050" y="2878138"/>
          <p14:tracePt t="9468" x="2178050" y="2828925"/>
          <p14:tracePt t="9478" x="2178050" y="2790825"/>
          <p14:tracePt t="9488" x="2178050" y="2752725"/>
          <p14:tracePt t="9492" x="2178050" y="2716213"/>
          <p14:tracePt t="9503" x="2178050" y="2690813"/>
          <p14:tracePt t="9508" x="2178050" y="2652713"/>
          <p14:tracePt t="9518" x="2178050" y="2627313"/>
          <p14:tracePt t="9528" x="2178050" y="2603500"/>
          <p14:tracePt t="9544" x="2178050" y="2590800"/>
          <p14:tracePt t="9548" x="2178050" y="2578100"/>
          <p14:tracePt t="9695" x="2190750" y="2590800"/>
          <p14:tracePt t="9711" x="2201863" y="2616200"/>
          <p14:tracePt t="9721" x="2201863" y="2640013"/>
          <p14:tracePt t="9731" x="2214563" y="2665413"/>
          <p14:tracePt t="9735" x="2214563" y="2703513"/>
          <p14:tracePt t="9745" x="2214563" y="2728913"/>
          <p14:tracePt t="9750" x="2214563" y="2765425"/>
          <p14:tracePt t="9761" x="2214563" y="2803525"/>
          <p14:tracePt t="9772" x="2214563" y="2840038"/>
          <p14:tracePt t="9776" x="2214563" y="2878138"/>
          <p14:tracePt t="9787" x="2227263" y="2916238"/>
          <p14:tracePt t="9790" x="2227263" y="2952750"/>
          <p14:tracePt t="9800" x="2227263" y="3003550"/>
          <p14:tracePt t="9811" x="2227263" y="3041650"/>
          <p14:tracePt t="9821" x="2227263" y="3078163"/>
          <p14:tracePt t="9827" x="2227263" y="3116263"/>
          <p14:tracePt t="9832" x="2227263" y="3165475"/>
          <p14:tracePt t="9841" x="2227263" y="3203575"/>
          <p14:tracePt t="9850" x="2227263" y="3241675"/>
          <p14:tracePt t="9857" x="2214563" y="3267075"/>
          <p14:tracePt t="9866" x="2214563" y="3290888"/>
          <p14:tracePt t="9870" x="2201863" y="3290888"/>
          <p14:tracePt t="9883" x="2201863" y="3303588"/>
          <p14:tracePt t="9993" x="2201863" y="3267075"/>
          <p14:tracePt t="10003" x="2201863" y="3241675"/>
          <p14:tracePt t="10014" x="2201863" y="3203575"/>
          <p14:tracePt t="10019" x="2201863" y="3141663"/>
          <p14:tracePt t="10029" x="2201863" y="3103563"/>
          <p14:tracePt t="10033" x="2201863" y="3078163"/>
          <p14:tracePt t="10043" x="2214563" y="3028950"/>
          <p14:tracePt t="10053" x="2214563" y="2990850"/>
          <p14:tracePt t="10059" x="2227263" y="2952750"/>
          <p14:tracePt t="10070" x="2227263" y="2916238"/>
          <p14:tracePt t="10072" x="2227263" y="2890838"/>
          <p14:tracePt t="10082" x="2227263" y="2865438"/>
          <p14:tracePt t="10092" x="2227263" y="2840038"/>
          <p14:tracePt t="10099" x="2227263" y="2828925"/>
          <p14:tracePt t="10109" x="2227263" y="2803525"/>
          <p14:tracePt t="10116" x="2239963" y="2790825"/>
          <p14:tracePt t="10125" x="2239963" y="2778125"/>
          <p14:tracePt t="10139" x="2239963" y="2765425"/>
          <p14:tracePt t="10205" x="2239963" y="2752725"/>
          <p14:tracePt t="10216" x="2239963" y="2740025"/>
          <p14:tracePt t="10220" x="2239963" y="2716213"/>
          <p14:tracePt t="10229" x="2239963" y="2690813"/>
          <p14:tracePt t="10234" x="2239963" y="2652713"/>
          <p14:tracePt t="10244" x="2239963" y="2627313"/>
          <p14:tracePt t="10254" x="2239963" y="2603500"/>
          <p14:tracePt t="10260" x="2239963" y="2565400"/>
          <p14:tracePt t="10270" x="2239963" y="2552700"/>
          <p14:tracePt t="10274" x="2239963" y="2527300"/>
          <p14:tracePt t="10284" x="2239963" y="2516188"/>
          <p14:tracePt t="10295" x="2239963" y="2490788"/>
          <p14:tracePt t="10300" x="2239963" y="2478088"/>
          <p14:tracePt t="10310" x="2239963" y="2465388"/>
          <p14:tracePt t="10314" x="2239963" y="2452688"/>
          <p14:tracePt t="10553" x="2239963" y="2465388"/>
          <p14:tracePt t="10557" x="2239963" y="2478088"/>
          <p14:tracePt t="10567" x="2239963" y="2490788"/>
          <p14:tracePt t="10573" x="2239963" y="2503488"/>
          <p14:tracePt t="10582" x="2239963" y="2516188"/>
          <p14:tracePt t="10592" x="2227263" y="2527300"/>
          <p14:tracePt t="10598" x="2227263" y="2540000"/>
          <p14:tracePt t="10608" x="2227263" y="2552700"/>
          <p14:tracePt t="10723" x="2201863" y="2728913"/>
          <p14:tracePt t="10728" x="2201863" y="2740025"/>
          <p14:tracePt t="10734" x="2201863" y="2765425"/>
          <p14:tracePt t="10747" x="2201863" y="2778125"/>
          <p14:tracePt t="10758" x="2201863" y="2790825"/>
          <p14:tracePt t="10776" x="2201863" y="2803525"/>
          <p14:tracePt t="10784" x="2201863" y="2816225"/>
          <p14:tracePt t="10798" x="2201863" y="2828925"/>
          <p14:tracePt t="10811" x="2201863" y="2840038"/>
          <p14:tracePt t="10814" x="2201863" y="2852738"/>
          <p14:tracePt t="10824" x="2201863" y="2865438"/>
          <p14:tracePt t="10835" x="2201863" y="2878138"/>
          <p14:tracePt t="10841" x="2201863" y="2903538"/>
          <p14:tracePt t="10851" x="2201863" y="2916238"/>
          <p14:tracePt t="10854" x="2201863" y="2928938"/>
          <p14:tracePt t="10876" x="2201863" y="2965450"/>
          <p14:tracePt t="10881" x="2201863" y="3003550"/>
          <p14:tracePt t="10890" x="2201863" y="3016250"/>
          <p14:tracePt t="10897" x="2201863" y="3041650"/>
          <p14:tracePt t="10904" x="2201863" y="3054350"/>
          <p14:tracePt t="10924" x="2201863" y="3078163"/>
          <p14:tracePt t="10930" x="2201863" y="3090863"/>
          <p14:tracePt t="11471" x="2201863" y="3103563"/>
          <p14:tracePt t="11475" x="2201863" y="3116263"/>
          <p14:tracePt t="11485" x="2201863" y="3128963"/>
          <p14:tracePt t="11494" x="2201863" y="3141663"/>
          <p14:tracePt t="11500" x="2201863" y="3154363"/>
          <p14:tracePt t="11512" x="2201863" y="3165475"/>
          <p14:tracePt t="11634" x="2201863" y="3216275"/>
          <p14:tracePt t="11657" x="2201863" y="3228975"/>
          <p14:tracePt t="11716" x="2214563" y="3228975"/>
          <p14:tracePt t="11995" x="2214563" y="3241675"/>
          <p14:tracePt t="12283" x="2214563" y="3254375"/>
          <p14:tracePt t="12293" x="2214563" y="3267075"/>
          <p14:tracePt t="12296" x="2214563" y="3290888"/>
          <p14:tracePt t="12308" x="2214563" y="3303588"/>
          <p14:tracePt t="12318" x="2214563" y="3316288"/>
          <p14:tracePt t="12322" x="2214563" y="3328988"/>
          <p14:tracePt t="12435" x="2227263" y="3503613"/>
          <p14:tracePt t="12446" x="2227263" y="3516313"/>
          <p14:tracePt t="12455" x="2227263" y="3529013"/>
          <p14:tracePt t="12463" x="2239963" y="3529013"/>
          <p14:tracePt t="12469" x="2239963" y="3554413"/>
          <p14:tracePt t="12485" x="2239963" y="3567113"/>
          <p14:tracePt t="12497" x="2252663" y="3590925"/>
          <p14:tracePt t="12500" x="2252663" y="3603625"/>
          <p14:tracePt t="12510" x="2252663" y="3616325"/>
          <p14:tracePt t="12520" x="2252663" y="3629025"/>
          <p14:tracePt t="12524" x="2252663" y="3641725"/>
          <p14:tracePt t="12534" x="2252663" y="3654425"/>
          <p14:tracePt t="12551" x="2252663" y="3667125"/>
          <p14:tracePt t="12561" x="2252663" y="3679825"/>
          <p14:tracePt t="12577" x="2252663" y="3692525"/>
          <p14:tracePt t="12591" x="2252663" y="3703638"/>
          <p14:tracePt t="12600" x="2252663" y="3716338"/>
          <p14:tracePt t="12604" x="2265363" y="3729038"/>
          <p14:tracePt t="12615" x="2265363" y="3741738"/>
          <p14:tracePt t="12630" x="2265363" y="3754438"/>
          <p14:tracePt t="12644" x="2265363" y="3767138"/>
          <p14:tracePt t="12656" x="2265363" y="3779838"/>
          <p14:tracePt t="12721" x="2265363" y="3792538"/>
          <p14:tracePt t="12740" x="2265363" y="3803650"/>
          <p14:tracePt t="12766" x="2265363" y="3816350"/>
          <p14:tracePt t="12776" x="2265363" y="3829050"/>
          <p14:tracePt t="12802" x="2265363" y="3841750"/>
          <p14:tracePt t="12806" x="2278063" y="3841750"/>
          <p14:tracePt t="12816" x="2278063" y="3854450"/>
          <p14:tracePt t="12822" x="2278063" y="3867150"/>
          <p14:tracePt t="12832" x="2278063" y="3879850"/>
          <p14:tracePt t="12852" x="2278063" y="3892550"/>
          <p14:tracePt t="12872" x="2278063" y="3905250"/>
          <p14:tracePt t="12912" x="2278063" y="3916363"/>
          <p14:tracePt t="12939" x="2278063" y="3929063"/>
          <p14:tracePt t="13340" x="2278063" y="3941763"/>
          <p14:tracePt t="13366" x="2278063" y="3954463"/>
          <p14:tracePt t="13407" x="2278063" y="3967163"/>
          <p14:tracePt t="13423" x="2278063" y="3979863"/>
          <p14:tracePt t="13452" x="2278063" y="3992563"/>
          <p14:tracePt t="13489" x="2265363" y="4005263"/>
          <p14:tracePt t="13533" x="2265363" y="4017963"/>
          <p14:tracePt t="13542" x="2239963" y="4029075"/>
          <p14:tracePt t="13558" x="2227263" y="4029075"/>
          <p14:tracePt t="13568" x="2214563" y="4041775"/>
          <p14:tracePt t="13572" x="2201863" y="4054475"/>
          <p14:tracePt t="13584" x="2178050" y="4054475"/>
          <p14:tracePt t="13588" x="2165350" y="4079875"/>
          <p14:tracePt t="13598" x="2139950" y="4079875"/>
          <p14:tracePt t="13608" x="2101850" y="4092575"/>
          <p14:tracePt t="13615" x="2089150" y="4105275"/>
          <p14:tracePt t="13627" x="2065338" y="4117975"/>
          <p14:tracePt t="13628" x="2027238" y="4117975"/>
          <p14:tracePt t="13639" x="2001838" y="4129088"/>
          <p14:tracePt t="13648" x="1978025" y="4141788"/>
          <p14:tracePt t="13654" x="1965325" y="4141788"/>
          <p14:tracePt t="13664" x="1952625" y="4141788"/>
          <p14:tracePt t="13668" x="1939925" y="4154488"/>
          <p14:tracePt t="13689" x="1927225" y="4154488"/>
          <p14:tracePt t="14613" x="1927225" y="4141788"/>
          <p14:tracePt t="14632" x="1927225" y="4117975"/>
          <p14:tracePt t="14638" x="1927225" y="4092575"/>
          <p14:tracePt t="14648" x="1927225" y="4079875"/>
          <p14:tracePt t="14652" x="1927225" y="4041775"/>
          <p14:tracePt t="14662" x="1927225" y="4017963"/>
          <p14:tracePt t="14673" x="1927225" y="3979863"/>
          <p14:tracePt t="14679" x="1939925" y="3954463"/>
          <p14:tracePt t="14690" x="1952625" y="3892550"/>
          <p14:tracePt t="14692" x="1965325" y="3854450"/>
          <p14:tracePt t="14702" x="1978025" y="3829050"/>
          <p14:tracePt t="14712" x="1989138" y="3779838"/>
          <p14:tracePt t="14718" x="2001838" y="3754438"/>
          <p14:tracePt t="14728" x="2001838" y="3729038"/>
          <p14:tracePt t="14734" x="2014538" y="3692525"/>
          <p14:tracePt t="14744" x="2027238" y="3667125"/>
          <p14:tracePt t="14759" x="2039938" y="3629025"/>
          <p14:tracePt t="14769" x="2039938" y="3590925"/>
          <p14:tracePt t="14774" x="2052638" y="3579813"/>
          <p14:tracePt t="14784" x="2065338" y="3567113"/>
          <p14:tracePt t="14794" x="2065338" y="3554413"/>
          <p14:tracePt t="14809" x="2065338" y="3541713"/>
          <p14:tracePt t="14814" x="2065338" y="3529013"/>
          <p14:tracePt t="14880" x="2078038" y="3516313"/>
          <p14:tracePt t="14920" x="2078038" y="3503613"/>
          <p14:tracePt t="14954" x="2089150" y="3490913"/>
          <p14:tracePt t="14960" x="2089150" y="3479800"/>
          <p14:tracePt t="14980" x="2089150" y="3467100"/>
          <p14:tracePt t="15050" x="2089150" y="3503613"/>
          <p14:tracePt t="15056" x="2089150" y="3590925"/>
          <p14:tracePt t="15067" x="2089150" y="3679825"/>
          <p14:tracePt t="15076" x="2089150" y="3754438"/>
          <p14:tracePt t="15082" x="2089150" y="3829050"/>
          <p14:tracePt t="15092" x="2078038" y="3905250"/>
          <p14:tracePt t="15097" x="2065338" y="3941763"/>
          <p14:tracePt t="15107" x="2065338" y="3979863"/>
          <p14:tracePt t="15117" x="2052638" y="4005263"/>
          <p14:tracePt t="15567" x="2052638" y="3992563"/>
          <p14:tracePt t="15577" x="2052638" y="3967163"/>
          <p14:tracePt t="15587" x="2065338" y="3929063"/>
          <p14:tracePt t="15592" x="2078038" y="3905250"/>
          <p14:tracePt t="15599" x="2078038" y="3867150"/>
          <p14:tracePt t="15607" x="2078038" y="3841750"/>
          <p14:tracePt t="15617" x="2089150" y="3816350"/>
          <p14:tracePt t="15623" x="2089150" y="3803650"/>
          <p14:tracePt t="15631" x="2101850" y="3767138"/>
          <p14:tracePt t="15640" x="2114550" y="3741738"/>
          <p14:tracePt t="15647" x="2114550" y="3716338"/>
          <p14:tracePt t="15659" x="2114550" y="3692525"/>
          <p14:tracePt t="15664" x="2114550" y="3667125"/>
          <p14:tracePt t="15673" x="2139950" y="3629025"/>
          <p14:tracePt t="15676" x="2152650" y="3590925"/>
          <p14:tracePt t="15688" x="2152650" y="3554413"/>
          <p14:tracePt t="15696" x="2178050" y="3503613"/>
          <p14:tracePt t="15702" x="2201863" y="3454400"/>
          <p14:tracePt t="15712" x="2227263" y="3390900"/>
          <p14:tracePt t="15717" x="2252663" y="3341688"/>
          <p14:tracePt t="15726" x="2278063" y="3303588"/>
          <p14:tracePt t="15737" x="2314575" y="3228975"/>
          <p14:tracePt t="15742" x="2339975" y="3165475"/>
          <p14:tracePt t="15752" x="2365375" y="3128963"/>
          <p14:tracePt t="15756" x="2390775" y="3078163"/>
          <p14:tracePt t="15766" x="2427288" y="3028950"/>
          <p14:tracePt t="15778" x="2439988" y="2990850"/>
          <p14:tracePt t="15782" x="2452688" y="2965450"/>
          <p14:tracePt t="15792" x="2465388" y="2965450"/>
          <p14:tracePt t="15798" x="2465388" y="2952750"/>
          <p14:tracePt t="16064" x="2478088" y="2952750"/>
          <p14:tracePt t="16403" x="2490788" y="2952750"/>
          <p14:tracePt t="16428" x="2503488" y="2952750"/>
          <p14:tracePt t="16558" x="2527300" y="2952750"/>
          <p14:tracePt t="16564" x="2565400" y="2941638"/>
          <p14:tracePt t="16574" x="2590800" y="2928938"/>
          <p14:tracePt t="16580" x="2640013" y="2916238"/>
          <p14:tracePt t="16590" x="2665413" y="2916238"/>
          <p14:tracePt t="16604" x="2703513" y="2903538"/>
          <p14:tracePt t="16614" x="2728913" y="2890838"/>
          <p14:tracePt t="16620" x="2765425" y="2890838"/>
          <p14:tracePt t="16632" x="2790825" y="2878138"/>
          <p14:tracePt t="16640" x="2816225" y="2865438"/>
          <p14:tracePt t="16644" x="2852738" y="2840038"/>
          <p14:tracePt t="16654" x="2890838" y="2840038"/>
          <p14:tracePt t="16661" x="2952750" y="2803525"/>
          <p14:tracePt t="16671" x="3003550" y="2790825"/>
          <p14:tracePt t="16680" x="3090863" y="2765425"/>
          <p14:tracePt t="16686" x="3165475" y="2740025"/>
          <p14:tracePt t="16696" x="3241675" y="2728913"/>
          <p14:tracePt t="16701" x="3290888" y="2716213"/>
          <p14:tracePt t="16711" x="3367088" y="2703513"/>
          <p14:tracePt t="16721" x="3416300" y="2690813"/>
          <p14:tracePt t="16726" x="3467100" y="2690813"/>
          <p14:tracePt t="16736" x="3529013" y="2678113"/>
          <p14:tracePt t="16740" x="3567113" y="2652713"/>
          <p14:tracePt t="16750" x="3603625" y="2652713"/>
          <p14:tracePt t="16760" x="3654425" y="2640013"/>
          <p14:tracePt t="16766" x="3703638" y="2627313"/>
          <p14:tracePt t="16777" x="3767138" y="2627313"/>
          <p14:tracePt t="16780" x="3829050" y="2616200"/>
          <p14:tracePt t="16790" x="3892550" y="2616200"/>
          <p14:tracePt t="16800" x="3941763" y="2603500"/>
          <p14:tracePt t="16807" x="4005263" y="2603500"/>
          <p14:tracePt t="16817" x="4079875" y="2590800"/>
          <p14:tracePt t="16822" x="4129088" y="2590800"/>
          <p14:tracePt t="16832" x="4192588" y="2590800"/>
          <p14:tracePt t="16842" x="4254500" y="2590800"/>
          <p14:tracePt t="16846" x="4354513" y="2590800"/>
          <p14:tracePt t="16856" x="4405313" y="2590800"/>
          <p14:tracePt t="16862" x="4443413" y="2590800"/>
          <p14:tracePt t="16872" x="4479925" y="2590800"/>
          <p14:tracePt t="16882" x="4505325" y="2590800"/>
          <p14:tracePt t="16886" x="4530725" y="2590800"/>
          <p14:tracePt t="16896" x="4554538" y="2590800"/>
          <p14:tracePt t="16902" x="4567238" y="2590800"/>
          <p14:tracePt t="16912" x="4579938" y="2590800"/>
          <p14:tracePt t="16922" x="4592638" y="2590800"/>
          <p14:tracePt t="16938" x="4605338" y="2590800"/>
          <p14:tracePt t="16954" x="4605338" y="2603500"/>
          <p14:tracePt t="16962" x="4618038" y="2603500"/>
          <p14:tracePt t="16969" x="4630738" y="2603500"/>
          <p14:tracePt t="16979" x="4643438" y="2616200"/>
          <p14:tracePt t="16983" x="4667250" y="2627313"/>
          <p14:tracePt t="16992" x="4692650" y="2640013"/>
          <p14:tracePt t="17002" x="4718050" y="2652713"/>
          <p14:tracePt t="17008" x="4756150" y="2665413"/>
          <p14:tracePt t="17019" x="4792663" y="2690813"/>
          <p14:tracePt t="17022" x="4830763" y="2703513"/>
          <p14:tracePt t="17032" x="4856163" y="2703513"/>
          <p14:tracePt t="17044" x="4879975" y="2716213"/>
          <p14:tracePt t="17048" x="4892675" y="2728913"/>
          <p14:tracePt t="17058" x="4905375" y="2728913"/>
          <p14:tracePt t="17064" x="4918075" y="2728913"/>
          <p14:tracePt t="17084" x="4930775" y="2728913"/>
          <p14:tracePt t="17088" x="4930775" y="2740025"/>
          <p14:tracePt t="17104" x="4943475" y="2740025"/>
          <p14:tracePt t="17124" x="4956175" y="2740025"/>
          <p14:tracePt t="17138" x="4968875" y="2740025"/>
          <p14:tracePt t="17144" x="4992688" y="2752725"/>
          <p14:tracePt t="17154" x="5005388" y="2752725"/>
          <p14:tracePt t="17165" x="5018088" y="2752725"/>
          <p14:tracePt t="17171" x="5043488" y="2752725"/>
          <p14:tracePt t="17180" x="5056188" y="2752725"/>
          <p14:tracePt t="17187" x="5068888" y="2765425"/>
          <p14:tracePt t="17194" x="5092700" y="2765425"/>
          <p14:tracePt t="17204" x="5105400" y="2765425"/>
          <p14:tracePt t="17210" x="5105400" y="2778125"/>
          <p14:tracePt t="17220" x="5118100" y="2778125"/>
          <p14:tracePt t="17224" x="5130800" y="2778125"/>
          <p14:tracePt t="17235" x="5143500" y="2778125"/>
          <p14:tracePt t="17244" x="5156200" y="2778125"/>
          <p14:tracePt t="17251" x="5168900" y="2778125"/>
          <p14:tracePt t="17264" x="5181600" y="2778125"/>
          <p14:tracePt t="17286" x="5205413" y="2778125"/>
          <p14:tracePt t="17300" x="5218113" y="2752725"/>
          <p14:tracePt t="17316" x="5243513" y="2740025"/>
          <p14:tracePt t="17326" x="5243513" y="2728913"/>
          <p14:tracePt t="17340" x="5256213" y="2716213"/>
          <p14:tracePt t="17356" x="5256213" y="2703513"/>
          <p14:tracePt t="17369" x="5268913" y="2703513"/>
          <p14:tracePt t="17371" x="5268913" y="2678113"/>
          <p14:tracePt t="17386" x="5268913" y="2665413"/>
          <p14:tracePt t="17397" x="5268913" y="2652713"/>
          <p14:tracePt t="17406" x="5268913" y="2640013"/>
          <p14:tracePt t="17422" x="5268913" y="2627313"/>
          <p14:tracePt t="17492" x="5256213" y="2616200"/>
          <p14:tracePt t="17502" x="5243513" y="2616200"/>
          <p14:tracePt t="17508" x="5218113" y="2616200"/>
          <p14:tracePt t="17518" x="5181600" y="2603500"/>
          <p14:tracePt t="17528" x="5143500" y="2603500"/>
          <p14:tracePt t="17534" x="5118100" y="2603500"/>
          <p14:tracePt t="17542" x="5081588" y="2603500"/>
          <p14:tracePt t="17549" x="5056188" y="2603500"/>
          <p14:tracePt t="17558" x="5018088" y="2603500"/>
          <p14:tracePt t="17569" x="4992688" y="2603500"/>
          <p14:tracePt t="17572" x="4968875" y="2603500"/>
          <p14:tracePt t="17583" x="4956175" y="2603500"/>
          <p14:tracePt t="17588" x="4943475" y="2603500"/>
          <p14:tracePt t="17598" x="4930775" y="2603500"/>
          <p14:tracePt t="17608" x="4918075" y="2603500"/>
          <p14:tracePt t="17612" x="4905375" y="2616200"/>
          <p14:tracePt t="17624" x="4892675" y="2616200"/>
          <p14:tracePt t="17629" x="4892675" y="2627313"/>
          <p14:tracePt t="17638" x="4879975" y="2640013"/>
          <p14:tracePt t="17649" x="4868863" y="2652713"/>
          <p14:tracePt t="17664" x="4856163" y="2665413"/>
          <p14:tracePt t="17669" x="4856163" y="2678113"/>
          <p14:tracePt t="17678" x="4843463" y="2690813"/>
          <p14:tracePt t="17694" x="4843463" y="2703513"/>
          <p14:tracePt t="17708" x="4830763" y="2728913"/>
          <p14:tracePt t="17761" x="4830763" y="2740025"/>
          <p14:tracePt t="17812" x="4830763" y="2752725"/>
          <p14:tracePt t="17825" x="4843463" y="2765425"/>
          <p14:tracePt t="17842" x="4856163" y="2778125"/>
          <p14:tracePt t="17851" x="4868863" y="2778125"/>
          <p14:tracePt t="17858" x="4879975" y="2778125"/>
          <p14:tracePt t="17871" x="4918075" y="2790825"/>
          <p14:tracePt t="17897" x="4930775" y="2790825"/>
          <p14:tracePt t="17911" x="4943475" y="2790825"/>
          <p14:tracePt t="17936" x="4956175" y="2790825"/>
          <p14:tracePt t="17947" x="4956175" y="2778125"/>
          <p14:tracePt t="17952" x="4981575" y="2778125"/>
          <p14:tracePt t="17961" x="4981575" y="2752725"/>
          <p14:tracePt t="17972" x="5005388" y="2740025"/>
          <p14:tracePt t="17976" x="5005388" y="2728913"/>
          <p14:tracePt t="17986" x="5018088" y="2716213"/>
          <p14:tracePt t="17992" x="5018088" y="2703513"/>
          <p14:tracePt t="18002" x="5030788" y="2703513"/>
          <p14:tracePt t="18082" x="5043488" y="2703513"/>
          <p14:tracePt t="18108" x="5056188" y="2703513"/>
          <p14:tracePt t="18122" x="5081588" y="2703513"/>
          <p14:tracePt t="18132" x="5105400" y="2703513"/>
          <p14:tracePt t="18138" x="5143500" y="2703513"/>
          <p14:tracePt t="18148" x="5181600" y="2703513"/>
          <p14:tracePt t="18152" x="5230813" y="2703513"/>
          <p14:tracePt t="18162" x="5268913" y="2703513"/>
          <p14:tracePt t="18183" x="5343525" y="2703513"/>
          <p14:tracePt t="18188" x="5394325" y="2703513"/>
          <p14:tracePt t="18194" x="5418138" y="2703513"/>
          <p14:tracePt t="18204" x="5456238" y="2716213"/>
          <p14:tracePt t="18216" x="5468938" y="2728913"/>
          <p14:tracePt t="18218" x="5481638" y="2728913"/>
          <p14:tracePt t="18228" x="5507038" y="2728913"/>
          <p14:tracePt t="18244" x="5518150" y="2728913"/>
          <p14:tracePt t="18258" x="5530850" y="2728913"/>
          <p14:tracePt t="18274" x="5543550" y="2728913"/>
          <p14:tracePt t="18294" x="5556250" y="2728913"/>
          <p14:tracePt t="18299" x="5556250" y="2740025"/>
          <p14:tracePt t="18320" x="5568950" y="2740025"/>
          <p14:tracePt t="18334" x="5581650" y="2740025"/>
          <p14:tracePt t="18340" x="5594350" y="2752725"/>
          <p14:tracePt t="18350" x="5607050" y="2752725"/>
          <p14:tracePt t="18354" x="5619750" y="2752725"/>
          <p14:tracePt t="18366" x="5643563" y="2752725"/>
          <p14:tracePt t="18375" x="5656263" y="2752725"/>
          <p14:tracePt t="18381" x="5681663" y="2765425"/>
          <p14:tracePt t="18390" x="5694363" y="2765425"/>
          <p14:tracePt t="18405" x="5707063" y="2765425"/>
          <p14:tracePt t="18419" x="5719763" y="2765425"/>
          <p14:tracePt t="18436" x="5732463" y="2752725"/>
          <p14:tracePt t="18438" x="5732463" y="2740025"/>
          <p14:tracePt t="18447" x="5756275" y="2703513"/>
          <p14:tracePt t="18456" x="5768975" y="2703513"/>
          <p14:tracePt t="18460" x="5768975" y="2678113"/>
          <p14:tracePt t="18471" x="5794375" y="2652713"/>
          <p14:tracePt t="18477" x="5807075" y="2616200"/>
          <p14:tracePt t="18487" x="5832475" y="2590800"/>
          <p14:tracePt t="18496" x="5843588" y="2552700"/>
          <p14:tracePt t="18500" x="5868988" y="2527300"/>
          <p14:tracePt t="18511" x="5881688" y="2478088"/>
          <p14:tracePt t="18517" x="5881688" y="2452688"/>
          <p14:tracePt t="18527" x="5881688" y="2427288"/>
          <p14:tracePt t="18536" x="5881688" y="2403475"/>
          <p14:tracePt t="18541" x="5881688" y="2390775"/>
          <p14:tracePt t="18553" x="5881688" y="2378075"/>
          <p14:tracePt t="18557" x="5894388" y="2378075"/>
          <p14:tracePt t="18577" x="5894388" y="2365375"/>
          <p14:tracePt t="18809" x="5868988" y="2365375"/>
          <p14:tracePt t="18818" x="5843588" y="2365375"/>
          <p14:tracePt t="18824" x="5794375" y="2365375"/>
          <p14:tracePt t="18834" x="5756275" y="2365375"/>
          <p14:tracePt t="18838" x="5707063" y="2378075"/>
          <p14:tracePt t="18849" x="5668963" y="2378075"/>
          <p14:tracePt t="18858" x="5630863" y="2378075"/>
          <p14:tracePt t="18866" x="5607050" y="2378075"/>
          <p14:tracePt t="18874" x="5568950" y="2378075"/>
          <p14:tracePt t="18878" x="5530850" y="2378075"/>
          <p14:tracePt t="18890" x="5507038" y="2378075"/>
          <p14:tracePt t="18900" x="5494338" y="2378075"/>
          <p14:tracePt t="18905" x="5468938" y="2378075"/>
          <p14:tracePt t="18918" x="5443538" y="2378075"/>
          <p14:tracePt t="18924" x="5418138" y="2378075"/>
          <p14:tracePt t="18933" x="5394325" y="2378075"/>
          <p14:tracePt t="18940" x="5368925" y="2378075"/>
          <p14:tracePt t="18944" x="5318125" y="2378075"/>
          <p14:tracePt t="18954" x="5268913" y="2390775"/>
          <p14:tracePt t="18960" x="5230813" y="2403475"/>
          <p14:tracePt t="18970" x="5194300" y="2414588"/>
          <p14:tracePt t="18982" x="5156200" y="2414588"/>
          <p14:tracePt t="18984" x="5118100" y="2414588"/>
          <p14:tracePt t="18994" x="5081588" y="2414588"/>
          <p14:tracePt t="19000" x="5056188" y="2414588"/>
          <p14:tracePt t="19011" x="5043488" y="2414588"/>
          <p14:tracePt t="19020" x="5030788" y="2414588"/>
          <p14:tracePt t="19037" x="5018088" y="2414588"/>
          <p14:tracePt t="19067" x="5005388" y="2427288"/>
          <p14:tracePt t="19077" x="5005388" y="2439988"/>
          <p14:tracePt t="19083" x="4992688" y="2439988"/>
          <p14:tracePt t="19101" x="4968875" y="2452688"/>
          <p14:tracePt t="19107" x="4968875" y="2465388"/>
          <p14:tracePt t="19122" x="4956175" y="2478088"/>
          <p14:tracePt t="19132" x="4956175" y="2490788"/>
          <p14:tracePt t="19142" x="4956175" y="2503488"/>
          <p14:tracePt t="19162" x="4943475" y="2503488"/>
          <p14:tracePt t="19186" x="4943475" y="2516188"/>
          <p14:tracePt t="19226" x="4943475" y="2527300"/>
          <p14:tracePt t="19262" x="4943475" y="2540000"/>
          <p14:tracePt t="19293" x="4943475" y="2552700"/>
          <p14:tracePt t="19318" x="4956175" y="2565400"/>
          <p14:tracePt t="19342" x="4968875" y="2565400"/>
          <p14:tracePt t="19358" x="4981575" y="2578100"/>
          <p14:tracePt t="19374" x="4992688" y="2578100"/>
          <p14:tracePt t="19389" x="5005388" y="2590800"/>
          <p14:tracePt t="19399" x="5030788" y="2603500"/>
          <p14:tracePt t="19406" x="5043488" y="2603500"/>
          <p14:tracePt t="19415" x="5056188" y="2603500"/>
          <p14:tracePt t="19424" x="5068888" y="2603500"/>
          <p14:tracePt t="19439" x="5092700" y="2603500"/>
          <p14:tracePt t="19445" x="5105400" y="2616200"/>
          <p14:tracePt t="19455" x="5118100" y="2616200"/>
          <p14:tracePt t="19469" x="5130800" y="2616200"/>
          <p14:tracePt t="19472" x="5168900" y="2616200"/>
          <p14:tracePt t="19483" x="5181600" y="2616200"/>
          <p14:tracePt t="19485" x="5205413" y="2616200"/>
          <p14:tracePt t="19494" x="5230813" y="2616200"/>
          <p14:tracePt t="19504" x="5256213" y="2616200"/>
          <p14:tracePt t="19511" x="5281613" y="2616200"/>
          <p14:tracePt t="19521" x="5318125" y="2616200"/>
          <p14:tracePt t="19525" x="5356225" y="2603500"/>
          <p14:tracePt t="19535" x="5394325" y="2590800"/>
          <p14:tracePt t="19545" x="5418138" y="2565400"/>
          <p14:tracePt t="19550" x="5456238" y="2552700"/>
          <p14:tracePt t="19560" x="5507038" y="2527300"/>
          <p14:tracePt t="19565" x="5530850" y="2503488"/>
          <p14:tracePt t="19576" x="5556250" y="2478088"/>
          <p14:tracePt t="19587" x="5581650" y="2452688"/>
          <p14:tracePt t="19591" x="5607050" y="2427288"/>
          <p14:tracePt t="19600" x="5630863" y="2414588"/>
          <p14:tracePt t="19607" x="5643563" y="2403475"/>
          <p14:tracePt t="19617" x="5656263" y="2390775"/>
          <p14:tracePt t="19627" x="5668963" y="2365375"/>
          <p14:tracePt t="19631" x="5681663" y="2339975"/>
          <p14:tracePt t="19641" x="5694363" y="2327275"/>
          <p14:tracePt t="19657" x="5707063" y="2327275"/>
          <p14:tracePt t="19667" x="5707063" y="2314575"/>
          <p14:tracePt t="19671" x="5707063" y="2303463"/>
          <p14:tracePt t="19682" x="5719763" y="2303463"/>
          <p14:tracePt t="19687" x="5719763" y="2290763"/>
          <p14:tracePt t="19706" x="5719763" y="2278063"/>
          <p14:tracePt t="19722" x="5719763" y="2265363"/>
          <p14:tracePt t="19727" x="5732463" y="2252663"/>
          <p14:tracePt t="19752" x="5732463" y="2239963"/>
          <p14:tracePt t="19939" x="5719763" y="2239963"/>
          <p14:tracePt t="19949" x="5707063" y="2239963"/>
          <p14:tracePt t="19955" x="5694363" y="2239963"/>
          <p14:tracePt t="19969" x="5681663" y="2252663"/>
          <p14:tracePt t="19988" x="5668963" y="2252663"/>
          <p14:tracePt t="20004" x="5656263" y="2265363"/>
          <p14:tracePt t="20008" x="5643563" y="2265363"/>
          <p14:tracePt t="20034" x="5643563" y="2278063"/>
          <p14:tracePt t="20051" x="5643563" y="2290763"/>
          <p14:tracePt t="20060" x="5643563" y="2303463"/>
          <p14:tracePt t="20074" x="5630863" y="2303463"/>
          <p14:tracePt t="20084" x="5630863" y="2314575"/>
          <p14:tracePt t="20111" x="5630863" y="2327275"/>
          <p14:tracePt t="20151" x="5630863" y="2339975"/>
          <p14:tracePt t="20276" x="5630863" y="2352675"/>
          <p14:tracePt t="20332" x="5630863" y="2365375"/>
          <p14:tracePt t="20342" x="5607050" y="2365375"/>
          <p14:tracePt t="20352" x="5607050" y="2378075"/>
          <p14:tracePt t="20356" x="5594350" y="2390775"/>
          <p14:tracePt t="20372" x="5581650" y="2403475"/>
          <p14:tracePt t="20382" x="5568950" y="2403475"/>
          <p14:tracePt t="20392" x="5556250" y="2427288"/>
          <p14:tracePt t="20408" x="5530850" y="2452688"/>
          <p14:tracePt t="20422" x="5518150" y="2465388"/>
          <p14:tracePt t="20442" x="5507038" y="2490788"/>
          <p14:tracePt t="20448" x="5494338" y="2503488"/>
          <p14:tracePt t="20463" x="5494338" y="2516188"/>
          <p14:tracePt t="20480" x="5494338" y="2527300"/>
          <p14:tracePt t="20654" x="5481638" y="2527300"/>
          <p14:tracePt t="20680" x="5468938" y="2527300"/>
          <p14:tracePt t="20816" x="5468938" y="2540000"/>
          <p14:tracePt t="20852" x="5468938" y="2552700"/>
          <p14:tracePt t="20974" x="5456238" y="2552700"/>
          <p14:tracePt t="20979" x="5443538" y="2527300"/>
          <p14:tracePt t="20989" x="5430838" y="2516188"/>
          <p14:tracePt t="20999" x="5418138" y="2503488"/>
          <p14:tracePt t="21014" x="5407025" y="2490788"/>
          <p14:tracePt t="21019" x="5407025" y="2478088"/>
          <p14:tracePt t="21031" x="5394325" y="2465388"/>
          <p14:tracePt t="21039" x="5381625" y="2452688"/>
          <p14:tracePt t="21043" x="5381625" y="2439988"/>
          <p14:tracePt t="21068" x="5368925" y="2439988"/>
          <p14:tracePt t="21085" x="5368925" y="2427288"/>
          <p14:tracePt t="21099" x="5356225" y="2427288"/>
          <p14:tracePt t="21124" x="5343525" y="2427288"/>
          <p14:tracePt t="21201" x="5343525" y="2452688"/>
          <p14:tracePt t="21215" x="5343525" y="2465388"/>
          <p14:tracePt t="21221" x="5343525" y="2478088"/>
          <p14:tracePt t="21231" x="5343525" y="2490788"/>
          <p14:tracePt t="21241" x="5343525" y="2503488"/>
          <p14:tracePt t="21246" x="5343525" y="2516188"/>
          <p14:tracePt t="21255" x="5343525" y="2527300"/>
          <p14:tracePt t="21262" x="5343525" y="2552700"/>
          <p14:tracePt t="21270" x="5343525" y="2565400"/>
          <p14:tracePt t="21280" x="5343525" y="2578100"/>
          <p14:tracePt t="21284" x="5343525" y="2590800"/>
          <p14:tracePt t="21294" x="5343525" y="2603500"/>
          <p14:tracePt t="21300" x="5343525" y="2616200"/>
          <p14:tracePt t="21311" x="5343525" y="2627313"/>
          <p14:tracePt t="21328" x="5343525" y="2640013"/>
          <p14:tracePt t="21336" x="5343525" y="2652713"/>
          <p14:tracePt t="21380" x="5343525" y="2665413"/>
          <p14:tracePt t="21400" x="5356225" y="2665413"/>
          <p14:tracePt t="21406" x="5356225" y="2678113"/>
          <p14:tracePt t="21522" x="5368925" y="2678113"/>
          <p14:tracePt t="21583" x="5394325" y="2665413"/>
          <p14:tracePt t="21595" x="5418138" y="2665413"/>
          <p14:tracePt t="21603" x="5430838" y="2665413"/>
          <p14:tracePt t="21609" x="5443538" y="2665413"/>
          <p14:tracePt t="21619" x="5456238" y="2665413"/>
          <p14:tracePt t="21624" x="5494338" y="2665413"/>
          <p14:tracePt t="21633" x="5530850" y="2678113"/>
          <p14:tracePt t="21646" x="5556250" y="2678113"/>
          <p14:tracePt t="21649" x="5581650" y="2678113"/>
          <p14:tracePt t="21664" x="5619750" y="2690813"/>
          <p14:tracePt t="21666" x="5656263" y="2703513"/>
          <p14:tracePt t="21675" x="5681663" y="2716213"/>
          <p14:tracePt t="21685" x="5719763" y="2716213"/>
          <p14:tracePt t="21689" x="5768975" y="2728913"/>
          <p14:tracePt t="21698" x="5807075" y="2752725"/>
          <p14:tracePt t="21704" x="5832475" y="2765425"/>
          <p14:tracePt t="21714" x="5856288" y="2765425"/>
          <p14:tracePt t="21725" x="5894388" y="2765425"/>
          <p14:tracePt t="21728" x="5919788" y="2765425"/>
          <p14:tracePt t="21745" x="5932488" y="2765425"/>
          <p14:tracePt t="22238" x="5956300" y="2765425"/>
          <p14:tracePt t="22248" x="6081713" y="2765425"/>
          <p14:tracePt t="22255" x="6181725" y="2740025"/>
          <p14:tracePt t="22264" x="6245225" y="2740025"/>
          <p14:tracePt t="22269" x="6319838" y="2716213"/>
          <p14:tracePt t="22278" x="6345238" y="2716213"/>
          <p14:tracePt t="22289" x="6370638" y="2716213"/>
          <p14:tracePt t="22294" x="6370638" y="2703513"/>
          <p14:tracePt t="22603" x="6381750" y="2703513"/>
          <p14:tracePt t="22607" x="6381750" y="2716213"/>
          <p14:tracePt t="22616" x="6394450" y="2728913"/>
          <p14:tracePt t="22626" x="6394450" y="2740025"/>
          <p14:tracePt t="22643" x="6394450" y="2752725"/>
          <p14:tracePt t="22646" x="6394450" y="2765425"/>
          <p14:tracePt t="22875" x="6407150" y="2765425"/>
          <p14:tracePt t="24217" x="6432550" y="2765425"/>
          <p14:tracePt t="24223" x="6457950" y="2765425"/>
          <p14:tracePt t="24231" x="6494463" y="2765425"/>
          <p14:tracePt t="24238" x="6532563" y="2740025"/>
          <p14:tracePt t="24246" x="6557963" y="2728913"/>
          <p14:tracePt t="24256" x="6607175" y="2716213"/>
          <p14:tracePt t="24260" x="6657975" y="2703513"/>
          <p14:tracePt t="24273" x="6719888" y="2678113"/>
          <p14:tracePt t="24276" x="6757988" y="2652713"/>
          <p14:tracePt t="24286" x="6807200" y="2640013"/>
          <p14:tracePt t="24296" x="6858000" y="2627313"/>
          <p14:tracePt t="24300" x="6896100" y="2616200"/>
          <p14:tracePt t="24312" x="6932613" y="2603500"/>
          <p14:tracePt t="24316" x="6958013" y="2603500"/>
          <p14:tracePt t="24326" x="6983413" y="2603500"/>
          <p14:tracePt t="24337" x="6996113" y="2603500"/>
          <p14:tracePt t="24357" x="7008813" y="2603500"/>
          <p14:tracePt t="24366" x="7019925" y="2603500"/>
          <p14:tracePt t="24382" x="7032625" y="2603500"/>
          <p14:tracePt t="24392" x="7058025" y="2616200"/>
          <p14:tracePt t="24396" x="7070725" y="2627313"/>
          <p14:tracePt t="24406" x="7096125" y="2627313"/>
          <p14:tracePt t="24416" x="7121525" y="2652713"/>
          <p14:tracePt t="24422" x="7145338" y="2652713"/>
          <p14:tracePt t="24432" x="7170738" y="2665413"/>
          <p14:tracePt t="24439" x="7196138" y="2665413"/>
          <p14:tracePt t="24448" x="7221538" y="2678113"/>
          <p14:tracePt t="24458" x="7232650" y="2678113"/>
          <p14:tracePt t="24462" x="7245350" y="2678113"/>
          <p14:tracePt t="24473" x="7258050" y="2690813"/>
          <p14:tracePt t="24478" x="7270750" y="2690813"/>
          <p14:tracePt t="24498" x="7283450" y="2690813"/>
          <p14:tracePt t="24502" x="7296150" y="2690813"/>
          <p14:tracePt t="24512" x="7308850" y="2690813"/>
          <p14:tracePt t="24518" x="7321550" y="2690813"/>
          <p14:tracePt t="24528" x="7334250" y="2690813"/>
          <p14:tracePt t="24539" x="7358063" y="2678113"/>
          <p14:tracePt t="24544" x="7383463" y="2678113"/>
          <p14:tracePt t="24555" x="7396163" y="2678113"/>
          <p14:tracePt t="24558" x="7421563" y="2678113"/>
          <p14:tracePt t="24568" x="7446963" y="2678113"/>
          <p14:tracePt t="24578" x="7483475" y="2678113"/>
          <p14:tracePt t="24584" x="7508875" y="2678113"/>
          <p14:tracePt t="24594" x="7534275" y="2678113"/>
          <p14:tracePt t="24598" x="7558088" y="2678113"/>
          <p14:tracePt t="24608" x="7583488" y="2678113"/>
          <p14:tracePt t="24618" x="7621588" y="2678113"/>
          <p14:tracePt t="24624" x="7646988" y="2690813"/>
          <p14:tracePt t="24634" x="7670800" y="2703513"/>
          <p14:tracePt t="24648" x="7696200" y="2703513"/>
          <p14:tracePt t="24664" x="7696200" y="2716213"/>
          <p14:tracePt t="24715" x="7708900" y="2716213"/>
          <p14:tracePt t="24731" x="7721600" y="2716213"/>
          <p14:tracePt t="24745" x="7734300" y="2716213"/>
          <p14:tracePt t="24755" x="7747000" y="2716213"/>
          <p14:tracePt t="24770" x="7759700" y="2716213"/>
          <p14:tracePt t="24827" x="7770813" y="2716213"/>
          <p14:tracePt t="25124" x="7783513" y="2716213"/>
          <p14:tracePt t="25144" x="7796213" y="2728913"/>
          <p14:tracePt t="25311" x="7808913" y="2740025"/>
          <p14:tracePt t="25386" x="7821613" y="2740025"/>
          <p14:tracePt t="25406" x="7821613" y="2752725"/>
          <p14:tracePt t="25507" x="7834313" y="2752725"/>
          <p14:tracePt t="25512" x="7847013" y="2752725"/>
          <p14:tracePt t="25522" x="7859713" y="2752725"/>
          <p14:tracePt t="25526" x="7883525" y="2752725"/>
          <p14:tracePt t="25537" x="7896225" y="2765425"/>
          <p14:tracePt t="25546" x="7934325" y="2765425"/>
          <p14:tracePt t="25554" x="7959725" y="2778125"/>
          <p14:tracePt t="25562" x="7983538" y="2778125"/>
          <p14:tracePt t="25566" x="8021638" y="2778125"/>
          <p14:tracePt t="25578" x="8059738" y="2778125"/>
          <p14:tracePt t="25588" x="8085138" y="2790825"/>
          <p14:tracePt t="25593" x="8108950" y="2790825"/>
          <p14:tracePt t="25603" x="8121650" y="2790825"/>
          <p14:tracePt t="25608" x="8134350" y="2790825"/>
          <p14:tracePt t="25620" x="8147050" y="2803525"/>
          <p14:tracePt t="25628" x="8159750" y="2803525"/>
          <p14:tracePt t="25632" x="8172450" y="2803525"/>
          <p14:tracePt t="25658" x="8185150" y="2803525"/>
          <p14:tracePt t="25672" x="8197850" y="2803525"/>
          <p14:tracePt t="25739" x="8208963" y="2803525"/>
          <p14:tracePt t="25795" x="8221663" y="2803525"/>
          <p14:tracePt t="25811" x="8234363" y="2803525"/>
          <p14:tracePt t="25821" x="8247063" y="2803525"/>
          <p14:tracePt t="25835" x="8259763" y="2803525"/>
          <p14:tracePt t="25845" x="8272463" y="2803525"/>
          <p14:tracePt t="25852" x="8285163" y="2803525"/>
          <p14:tracePt t="25861" x="8297863" y="2803525"/>
          <p14:tracePt t="25872" x="8321675" y="2803525"/>
          <p14:tracePt t="25874" x="8359775" y="2803525"/>
          <p14:tracePt t="25889" x="8372475" y="2803525"/>
          <p14:tracePt t="25892" x="8397875" y="2803525"/>
          <p14:tracePt t="25901" x="8410575" y="2803525"/>
          <p14:tracePt t="25910" x="8421688" y="2803525"/>
          <p14:tracePt t="25914" x="8434388" y="2803525"/>
          <p14:tracePt t="25926" x="8447088" y="2803525"/>
          <p14:tracePt t="25951" x="8459788" y="2803525"/>
          <p14:tracePt t="25980" x="8472488" y="2803525"/>
          <p14:tracePt t="25996" x="8485188" y="2803525"/>
          <p14:tracePt t="26010" x="8497888" y="2803525"/>
          <p14:tracePt t="26020" x="8510588" y="2803525"/>
          <p14:tracePt t="26030" x="8521700" y="2803525"/>
          <p14:tracePt t="26037" x="8547100" y="2803525"/>
          <p14:tracePt t="26047" x="8572500" y="2803525"/>
          <p14:tracePt t="26056" x="8597900" y="2816225"/>
          <p14:tracePt t="26063" x="8623300" y="2816225"/>
          <p14:tracePt t="26073" x="8647113" y="2828925"/>
          <p14:tracePt t="26076" x="8672513" y="2840038"/>
          <p14:tracePt t="26092" x="8697913" y="2852738"/>
          <p14:tracePt t="26113" x="8710613" y="2852738"/>
          <p14:tracePt t="26133" x="8723313" y="2852738"/>
          <p14:tracePt t="26169" x="8734425" y="2852738"/>
          <p14:tracePt t="26185" x="8747125" y="2852738"/>
          <p14:tracePt t="26196" x="8759825" y="2852738"/>
          <p14:tracePt t="26201" x="8772525" y="2852738"/>
          <p14:tracePt t="26213" x="8810625" y="2840038"/>
          <p14:tracePt t="26232" x="8823325" y="2840038"/>
          <p14:tracePt t="26451" x="8847138" y="2840038"/>
          <p14:tracePt t="26455" x="8859838" y="2840038"/>
          <p14:tracePt t="26465" x="8885238" y="2840038"/>
          <p14:tracePt t="26472" x="8910638" y="2840038"/>
          <p14:tracePt t="26481" x="8923338" y="2840038"/>
          <p14:tracePt t="26491" x="8947150" y="2840038"/>
          <p14:tracePt t="26495" x="8972550" y="2840038"/>
          <p14:tracePt t="26508" x="8985250" y="2840038"/>
          <p14:tracePt t="26517" x="8997950" y="2840038"/>
          <p14:tracePt t="27061" x="9010650" y="2840038"/>
          <p14:tracePt t="27072" x="9023350" y="2840038"/>
          <p14:tracePt t="27076" x="9036050" y="2840038"/>
          <p14:tracePt t="27091" x="9048750" y="2840038"/>
          <p14:tracePt t="27111" x="9059863" y="2828925"/>
          <p14:tracePt t="27129" x="9072563" y="2828925"/>
          <p14:tracePt t="27150" x="9085263" y="2828925"/>
          <p14:tracePt t="27167" x="9097963" y="2828925"/>
          <p14:tracePt t="27170" x="9110663" y="2828925"/>
          <p14:tracePt t="27180" x="9110663" y="2816225"/>
          <p14:tracePt t="27190" x="9136063" y="2816225"/>
          <p14:tracePt t="27203" x="9136063" y="2803525"/>
          <p14:tracePt t="27206" x="9148763" y="2803525"/>
          <p14:tracePt t="27212" x="9185275" y="2790825"/>
          <p14:tracePt t="27236" x="9197975" y="2790825"/>
          <p14:tracePt t="27246" x="9197975" y="2778125"/>
          <p14:tracePt t="27262" x="9210675" y="2778125"/>
          <p14:tracePt t="27680" x="9223375" y="2778125"/>
          <p14:tracePt t="27690" x="9236075" y="2778125"/>
          <p14:tracePt t="27696" x="9272588" y="2790825"/>
          <p14:tracePt t="27706" x="9297988" y="2803525"/>
          <p14:tracePt t="27710" x="9323388" y="2816225"/>
          <p14:tracePt t="27726" x="9374188" y="2828925"/>
          <p14:tracePt t="27730" x="9448800" y="2852738"/>
          <p14:tracePt t="27736" x="9523413" y="2878138"/>
          <p14:tracePt t="27746" x="9561513" y="2890838"/>
          <p14:tracePt t="27751" x="9598025" y="2903538"/>
          <p14:tracePt t="27760" x="9623425" y="2916238"/>
          <p14:tracePt t="27772" x="9648825" y="2916238"/>
          <p14:tracePt t="28205" x="9636125" y="2916238"/>
          <p14:tracePt t="28237" x="9623425" y="2916238"/>
          <p14:tracePt t="28327" x="9610725" y="2903538"/>
          <p14:tracePt t="28473" x="9598025" y="2903538"/>
          <p14:tracePt t="28490" x="9586913" y="2903538"/>
          <p14:tracePt t="28513" x="9574213" y="2903538"/>
          <p14:tracePt t="28529" x="9561513" y="2903538"/>
          <p14:tracePt t="28539" x="9548813" y="2903538"/>
          <p14:tracePt t="28543" x="9523413" y="2903538"/>
          <p14:tracePt t="28553" x="9510713" y="2890838"/>
          <p14:tracePt t="28559" x="9485313" y="2890838"/>
          <p14:tracePt t="28569" x="9474200" y="2890838"/>
          <p14:tracePt t="28579" x="9448800" y="2890838"/>
          <p14:tracePt t="28586" x="9423400" y="2890838"/>
          <p14:tracePt t="28595" x="9410700" y="2890838"/>
          <p14:tracePt t="28601" x="9398000" y="2890838"/>
          <p14:tracePt t="28618" x="9385300" y="2878138"/>
          <p14:tracePt t="28639" x="9374188" y="2865438"/>
          <p14:tracePt t="28659" x="9361488" y="2865438"/>
          <p14:tracePt t="28666" x="9348788" y="2865438"/>
          <p14:tracePt t="28675" x="9348788" y="2852738"/>
          <p14:tracePt t="28679" x="9336088" y="2852738"/>
          <p14:tracePt t="28689" x="9336088" y="2840038"/>
          <p14:tracePt t="28701" x="9323388" y="2840038"/>
          <p14:tracePt t="28716" x="9310688" y="2840038"/>
          <p14:tracePt t="28754" x="9297988" y="2840038"/>
          <p14:tracePt t="29054" x="9285288" y="2840038"/>
          <p14:tracePt t="33749" x="9272588" y="2840038"/>
          <p14:tracePt t="33798" x="9261475" y="2840038"/>
          <p14:tracePt t="33804" x="9248775" y="2840038"/>
          <p14:tracePt t="33879" x="9236075" y="2852738"/>
          <p14:tracePt t="33894" x="9223375" y="2852738"/>
          <p14:tracePt t="33904" x="9210675" y="2852738"/>
          <p14:tracePt t="33910" x="9210675" y="2865438"/>
          <p14:tracePt t="33920" x="9197975" y="2865438"/>
          <p14:tracePt t="33934" x="9172575" y="2865438"/>
          <p14:tracePt t="33950" x="9161463" y="2865438"/>
          <p14:tracePt t="33960" x="9136063" y="2865438"/>
          <p14:tracePt t="33966" x="9123363" y="2865438"/>
          <p14:tracePt t="33976" x="9110663" y="2865438"/>
          <p14:tracePt t="33980" x="9085263" y="2865438"/>
          <p14:tracePt t="33990" x="9059863" y="2865438"/>
          <p14:tracePt t="34002" x="9048750" y="2865438"/>
          <p14:tracePt t="34016" x="9023350" y="2865438"/>
          <p14:tracePt t="34022" x="9010650" y="2865438"/>
          <p14:tracePt t="34042" x="8997950" y="2865438"/>
          <p14:tracePt t="34046" x="8985250" y="2852738"/>
          <p14:tracePt t="34056" x="8972550" y="2852738"/>
          <p14:tracePt t="34062" x="8959850" y="2852738"/>
          <p14:tracePt t="34074" x="8947150" y="2852738"/>
          <p14:tracePt t="34082" x="8923338" y="2852738"/>
          <p14:tracePt t="34089" x="8910638" y="2852738"/>
          <p14:tracePt t="34096" x="8897938" y="2852738"/>
          <p14:tracePt t="34102" x="8885238" y="2852738"/>
          <p14:tracePt t="34112" x="8859838" y="2852738"/>
          <p14:tracePt t="34122" x="8836025" y="2852738"/>
          <p14:tracePt t="34128" x="8810625" y="2852738"/>
          <p14:tracePt t="34138" x="8747125" y="2852738"/>
          <p14:tracePt t="34142" x="8723313" y="2852738"/>
          <p14:tracePt t="34152" x="8685213" y="2852738"/>
          <p14:tracePt t="34162" x="8647113" y="2852738"/>
          <p14:tracePt t="34168" x="8597900" y="2852738"/>
          <p14:tracePt t="34178" x="8521700" y="2852738"/>
          <p14:tracePt t="34182" x="8459788" y="2852738"/>
          <p14:tracePt t="34192" x="8372475" y="2852738"/>
          <p14:tracePt t="34205" x="8259763" y="2852738"/>
          <p14:tracePt t="34208" x="8172450" y="2852738"/>
          <p14:tracePt t="34218" x="8072438" y="2852738"/>
          <p14:tracePt t="34222" x="7972425" y="2865438"/>
          <p14:tracePt t="34234" x="7883525" y="2865438"/>
          <p14:tracePt t="34244" x="7796213" y="2865438"/>
          <p14:tracePt t="34248" x="7721600" y="2865438"/>
          <p14:tracePt t="34258" x="7646988" y="2865438"/>
          <p14:tracePt t="34264" x="7596188" y="2865438"/>
          <p14:tracePt t="34274" x="7546975" y="2865438"/>
          <p14:tracePt t="34284" x="7496175" y="2865438"/>
          <p14:tracePt t="34289" x="7421563" y="2865438"/>
          <p14:tracePt t="34298" x="7370763" y="2865438"/>
          <p14:tracePt t="34305" x="7308850" y="2865438"/>
          <p14:tracePt t="34314" x="7258050" y="2865438"/>
          <p14:tracePt t="34324" x="7208838" y="2865438"/>
          <p14:tracePt t="34328" x="7158038" y="2865438"/>
          <p14:tracePt t="34339" x="7121525" y="2865438"/>
          <p14:tracePt t="34344" x="7083425" y="2852738"/>
          <p14:tracePt t="34355" x="7058025" y="2840038"/>
          <p14:tracePt t="34364" x="7032625" y="2840038"/>
          <p14:tracePt t="34372" x="7008813" y="2840038"/>
          <p14:tracePt t="34380" x="6996113" y="2840038"/>
          <p14:tracePt t="34384" x="6970713" y="2828925"/>
          <p14:tracePt t="34404" x="6945313" y="2828925"/>
          <p14:tracePt t="34410" x="6932613" y="2816225"/>
          <p14:tracePt t="34421" x="6919913" y="2816225"/>
          <p14:tracePt t="34424" x="6908800" y="2816225"/>
          <p14:tracePt t="34434" x="6896100" y="2816225"/>
          <p14:tracePt t="34444" x="6883400" y="2816225"/>
          <p14:tracePt t="34450" x="6858000" y="2816225"/>
          <p14:tracePt t="34460" x="6832600" y="2816225"/>
          <p14:tracePt t="34464" x="6819900" y="2816225"/>
          <p14:tracePt t="34476" x="6807200" y="2816225"/>
          <p14:tracePt t="34488" x="6796088" y="2816225"/>
          <p14:tracePt t="34490" x="6783388" y="2816225"/>
          <p14:tracePt t="34500" x="6770688" y="2816225"/>
          <p14:tracePt t="34526" x="6745288" y="2816225"/>
          <p14:tracePt t="34530" x="6732588" y="2828925"/>
          <p14:tracePt t="34540" x="6732588" y="2840038"/>
          <p14:tracePt t="34546" x="6719888" y="2840038"/>
          <p14:tracePt t="34556" x="6707188" y="2840038"/>
          <p14:tracePt t="34571" x="6696075" y="2840038"/>
          <p14:tracePt t="34582" x="6696075" y="2852738"/>
          <p14:tracePt t="34606" x="6683375" y="2852738"/>
          <p14:tracePt t="34622" x="6670675" y="2852738"/>
          <p14:tracePt t="34626" x="6657975" y="2852738"/>
          <p14:tracePt t="34638" x="6645275" y="2852738"/>
          <p14:tracePt t="34646" x="6619875" y="2852738"/>
          <p14:tracePt t="34654" x="6607175" y="2852738"/>
          <p14:tracePt t="34662" x="6570663" y="2865438"/>
          <p14:tracePt t="34666" x="6532563" y="2865438"/>
          <p14:tracePt t="34676" x="6483350" y="2890838"/>
          <p14:tracePt t="34687" x="6419850" y="2890838"/>
          <p14:tracePt t="34692" x="6381750" y="2903538"/>
          <p14:tracePt t="34705" x="6357938" y="2903538"/>
          <p14:tracePt t="34708" x="6319838" y="2903538"/>
          <p14:tracePt t="34718" x="6281738" y="2916238"/>
          <p14:tracePt t="34729" x="6257925" y="2928938"/>
          <p14:tracePt t="34732" x="6219825" y="2928938"/>
          <p14:tracePt t="34742" x="6194425" y="2941638"/>
          <p14:tracePt t="34748" x="6181725" y="2941638"/>
          <p14:tracePt t="34759" x="6169025" y="2941638"/>
          <p14:tracePt t="34768" x="6157913" y="2941638"/>
          <p14:tracePt t="34772" x="6145213" y="2941638"/>
          <p14:tracePt t="34798" x="6119813" y="2941638"/>
          <p14:tracePt t="34824" x="6107113" y="2941638"/>
          <p14:tracePt t="34828" x="6107113" y="2952750"/>
          <p14:tracePt t="34848" x="6094413" y="2952750"/>
          <p14:tracePt t="34868" x="6081713" y="2952750"/>
          <p14:tracePt t="34904" x="6069013" y="2952750"/>
          <p14:tracePt t="34908" x="6056313" y="2952750"/>
          <p14:tracePt t="34918" x="6032500" y="2952750"/>
          <p14:tracePt t="34930" x="6007100" y="2952750"/>
          <p14:tracePt t="34934" x="5969000" y="2952750"/>
          <p14:tracePt t="34944" x="5945188" y="2941638"/>
          <p14:tracePt t="34950" x="5907088" y="2941638"/>
          <p14:tracePt t="34960" x="5868988" y="2941638"/>
          <p14:tracePt t="34971" x="5843588" y="2928938"/>
          <p14:tracePt t="34974" x="5807075" y="2916238"/>
          <p14:tracePt t="34984" x="5794375" y="2903538"/>
          <p14:tracePt t="34990" x="5768975" y="2903538"/>
          <p14:tracePt t="35004" x="5732463" y="2890838"/>
          <p14:tracePt t="35010" x="5719763" y="2878138"/>
          <p14:tracePt t="35014" x="5694363" y="2865438"/>
          <p14:tracePt t="35025" x="5681663" y="2865438"/>
          <p14:tracePt t="35030" x="5656263" y="2865438"/>
          <p14:tracePt t="35050" x="5630863" y="2852738"/>
          <p14:tracePt t="35056" x="5594350" y="2852738"/>
          <p14:tracePt t="35066" x="5568950" y="2852738"/>
          <p14:tracePt t="35071" x="5530850" y="2852738"/>
          <p14:tracePt t="35080" x="5507038" y="2852738"/>
          <p14:tracePt t="35090" x="5468938" y="2852738"/>
          <p14:tracePt t="35096" x="5456238" y="2852738"/>
          <p14:tracePt t="35106" x="5430838" y="2852738"/>
          <p14:tracePt t="35110" x="5394325" y="2852738"/>
          <p14:tracePt t="35121" x="5381625" y="2852738"/>
          <p14:tracePt t="35130" x="5356225" y="2852738"/>
          <p14:tracePt t="35138" x="5343525" y="2852738"/>
          <p14:tracePt t="35162" x="5330825" y="2852738"/>
          <p14:tracePt t="35187" x="5318125" y="2865438"/>
          <p14:tracePt t="35203" x="5318125" y="2890838"/>
          <p14:tracePt t="35212" x="5305425" y="2890838"/>
          <p14:tracePt t="35216" x="5305425" y="2903538"/>
          <p14:tracePt t="35226" x="5305425" y="2928938"/>
          <p14:tracePt t="35242" x="5305425" y="2952750"/>
          <p14:tracePt t="35253" x="5305425" y="2965450"/>
          <p14:tracePt t="35282" x="5305425" y="2978150"/>
          <p14:tracePt t="35434" x="5305425" y="2990850"/>
          <p14:tracePt t="35444" x="5318125" y="2990850"/>
          <p14:tracePt t="35454" x="5330825" y="3003550"/>
          <p14:tracePt t="35458" x="5343525" y="3003550"/>
          <p14:tracePt t="35470" x="5343525" y="3016250"/>
          <p14:tracePt t="35486" x="5356225" y="3016250"/>
          <p14:tracePt t="35574" x="5368925" y="3016250"/>
          <p14:tracePt t="35580" x="5381625" y="3016250"/>
          <p14:tracePt t="35590" x="5407025" y="3016250"/>
          <p14:tracePt t="35594" x="5418138" y="3016250"/>
          <p14:tracePt t="35604" x="5430838" y="3016250"/>
          <p14:tracePt t="35614" x="5443538" y="3016250"/>
          <p14:tracePt t="35620" x="5456238" y="3016250"/>
          <p14:tracePt t="35632" x="5468938" y="3016250"/>
          <p14:tracePt t="35646" x="5481638" y="3016250"/>
          <p14:tracePt t="35798" x="5468938" y="3016250"/>
          <p14:tracePt t="35808" x="5456238" y="3016250"/>
          <p14:tracePt t="35812" x="5430838" y="3028950"/>
          <p14:tracePt t="35822" x="5394325" y="3028950"/>
          <p14:tracePt t="35832" x="5381625" y="3028950"/>
          <p14:tracePt t="35838" x="5368925" y="3041650"/>
          <p14:tracePt t="35848" x="5356225" y="3054350"/>
          <p14:tracePt t="35854" x="5343525" y="3054350"/>
          <p14:tracePt t="35864" x="5330825" y="3065463"/>
          <p14:tracePt t="35888" x="5318125" y="3078163"/>
          <p14:tracePt t="35894" x="5318125" y="3090863"/>
          <p14:tracePt t="35904" x="5318125" y="3103563"/>
          <p14:tracePt t="35919" x="5294313" y="3116263"/>
          <p14:tracePt t="35928" x="5294313" y="3128963"/>
          <p14:tracePt t="35935" x="5281613" y="3128963"/>
          <p14:tracePt t="35944" x="5281613" y="3141663"/>
          <p14:tracePt t="35958" x="5268913" y="3141663"/>
          <p14:tracePt t="35971" x="5256213" y="3141663"/>
          <p14:tracePt t="35994" x="5243513" y="3141663"/>
          <p14:tracePt t="36024" x="5230813" y="3141663"/>
          <p14:tracePt t="36051" x="5218113" y="3141663"/>
          <p14:tracePt t="36054" x="5205413" y="3141663"/>
          <p14:tracePt t="36074" x="5194300" y="3141663"/>
          <p14:tracePt t="36080" x="5168900" y="3141663"/>
          <p14:tracePt t="36090" x="5130800" y="3141663"/>
          <p14:tracePt t="36096" x="5081588" y="3141663"/>
          <p14:tracePt t="36106" x="5030788" y="3141663"/>
          <p14:tracePt t="36119" x="4981575" y="3141663"/>
          <p14:tracePt t="36120" x="4918075" y="3141663"/>
          <p14:tracePt t="36130" x="4843463" y="3141663"/>
          <p14:tracePt t="36136" x="4779963" y="3141663"/>
          <p14:tracePt t="36146" x="4743450" y="3141663"/>
          <p14:tracePt t="36156" x="4718050" y="3141663"/>
          <p14:tracePt t="36160" x="4692650" y="3154363"/>
          <p14:tracePt t="36176" x="4679950" y="3154363"/>
          <p14:tracePt t="36524" x="4679950" y="3141663"/>
          <p14:tracePt t="36534" x="4679950" y="3128963"/>
          <p14:tracePt t="36551" x="4679950" y="3116263"/>
          <p14:tracePt t="36561" x="4667250" y="3090863"/>
          <p14:tracePt t="36574" x="4667250" y="3078163"/>
          <p14:tracePt t="36591" x="4667250" y="3065463"/>
          <p14:tracePt t="36601" x="4667250" y="3054350"/>
          <p14:tracePt t="36614" x="4656138" y="3041650"/>
          <p14:tracePt t="36621" x="4656138" y="3028950"/>
          <p14:tracePt t="36640" x="4643438" y="3016250"/>
          <p14:tracePt t="36644" x="4630738" y="3016250"/>
          <p14:tracePt t="36681" x="4618038" y="3016250"/>
          <p14:tracePt t="36686" x="4618038" y="3028950"/>
          <p14:tracePt t="36696" x="4605338" y="3028950"/>
          <p14:tracePt t="36701" x="4592638" y="3041650"/>
          <p14:tracePt t="36710" x="4579938" y="3054350"/>
          <p14:tracePt t="36720" x="4554538" y="3078163"/>
          <p14:tracePt t="36726" x="4543425" y="3078163"/>
          <p14:tracePt t="36736" x="4530725" y="3090863"/>
          <p14:tracePt t="36750" x="4518025" y="3103563"/>
          <p14:tracePt t="36760" x="4518025" y="3116263"/>
          <p14:tracePt t="36768" x="4505325" y="3116263"/>
          <p14:tracePt t="36776" x="4505325" y="3128963"/>
          <p14:tracePt t="36802" x="4505325" y="3141663"/>
          <p14:tracePt t="36833" x="4505325" y="3154363"/>
          <p14:tracePt t="36846" x="4518025" y="3165475"/>
          <p14:tracePt t="36898" x="4530725" y="3165475"/>
          <p14:tracePt t="36928" x="4530725" y="3154363"/>
          <p14:tracePt t="36938" x="4530725" y="3141663"/>
          <p14:tracePt t="36962" x="4530725" y="3128963"/>
          <p14:tracePt t="36978" x="4530725" y="3116263"/>
          <p14:tracePt t="37018" x="4530725" y="3103563"/>
          <p14:tracePt t="37058" x="4518025" y="3103563"/>
          <p14:tracePt t="37236" x="4518025" y="3078163"/>
          <p14:tracePt t="37246" x="4518025" y="3065463"/>
          <p14:tracePt t="37250" x="4543425" y="3041650"/>
          <p14:tracePt t="37260" x="4554538" y="3016250"/>
          <p14:tracePt t="37267" x="4567238" y="2990850"/>
          <p14:tracePt t="37276" x="4579938" y="2978150"/>
          <p14:tracePt t="37366" x="4579938" y="2990850"/>
          <p14:tracePt t="37372" x="4579938" y="3003550"/>
          <p14:tracePt t="37382" x="4579938" y="3016250"/>
          <p14:tracePt t="37396" x="4579938" y="3028950"/>
          <p14:tracePt t="37412" x="4579938" y="3041650"/>
          <p14:tracePt t="37628" x="4592638" y="3041650"/>
          <p14:tracePt t="37638" x="4630738" y="3054350"/>
          <p14:tracePt t="37649" x="4692650" y="3054350"/>
          <p14:tracePt t="37655" x="4805363" y="3054350"/>
          <p14:tracePt t="37665" x="4905375" y="3054350"/>
          <p14:tracePt t="37668" x="4992688" y="3054350"/>
          <p14:tracePt t="37678" x="5005388" y="3054350"/>
          <p14:tracePt t="37690" x="5018088" y="3054350"/>
          <p14:tracePt t="37760" x="5030788" y="3054350"/>
          <p14:tracePt t="37774" x="5043488" y="3054350"/>
          <p14:tracePt t="37856" x="5056188" y="3054350"/>
          <p14:tracePt t="37870" x="5068888" y="3054350"/>
          <p14:tracePt t="37890" x="5092700" y="3054350"/>
          <p14:tracePt t="37896" x="5130800" y="3078163"/>
          <p14:tracePt t="37906" x="5168900" y="3090863"/>
          <p14:tracePt t="37910" x="5194300" y="3090863"/>
          <p14:tracePt t="37920" x="5230813" y="3116263"/>
          <p14:tracePt t="37932" x="5268913" y="3141663"/>
          <p14:tracePt t="37936" x="5305425" y="3141663"/>
          <p14:tracePt t="37948" x="5394325" y="3141663"/>
          <p14:tracePt t="37952" x="5443538" y="3141663"/>
          <p14:tracePt t="37962" x="5494338" y="3154363"/>
          <p14:tracePt t="37972" x="5518150" y="3165475"/>
          <p14:tracePt t="37976" x="5543550" y="3165475"/>
          <p14:tracePt t="37986" x="5556250" y="3165475"/>
          <p14:tracePt t="37992" x="5568950" y="3178175"/>
          <p14:tracePt t="38132" x="5581650" y="3178175"/>
          <p14:tracePt t="38154" x="5594350" y="3178175"/>
          <p14:tracePt t="38164" x="5619750" y="3178175"/>
          <p14:tracePt t="38175" x="5656263" y="3190875"/>
          <p14:tracePt t="38178" x="5681663" y="3203575"/>
          <p14:tracePt t="38189" x="5694363" y="3203575"/>
          <p14:tracePt t="38194" x="5719763" y="3203575"/>
          <p14:tracePt t="38215" x="5732463" y="3203575"/>
          <p14:tracePt t="38314" x="5743575" y="3203575"/>
          <p14:tracePt t="39162" x="5743575" y="3190875"/>
          <p14:tracePt t="39218" x="5768975" y="3190875"/>
          <p14:tracePt t="39229" x="5794375" y="3190875"/>
          <p14:tracePt t="39238" x="5843588" y="3190875"/>
          <p14:tracePt t="39242" x="5894388" y="3178175"/>
          <p14:tracePt t="39258" x="6019800" y="3165475"/>
          <p14:tracePt t="39268" x="6056313" y="3154363"/>
          <p14:tracePt t="39279" x="6119813" y="3154363"/>
          <p14:tracePt t="39283" x="6157913" y="3154363"/>
          <p14:tracePt t="39292" x="6194425" y="3141663"/>
          <p14:tracePt t="39298" x="6232525" y="3141663"/>
          <p14:tracePt t="39308" x="6245225" y="3141663"/>
          <p14:tracePt t="39318" x="6269038" y="3128963"/>
          <p14:tracePt t="39324" x="6294438" y="3128963"/>
          <p14:tracePt t="39334" x="6307138" y="3116263"/>
          <p14:tracePt t="39338" x="6319838" y="3116263"/>
          <p14:tracePt t="39348" x="6357938" y="3116263"/>
          <p14:tracePt t="39358" x="6381750" y="3116263"/>
          <p14:tracePt t="39364" x="6419850" y="3116263"/>
          <p14:tracePt t="39374" x="6470650" y="3103563"/>
          <p14:tracePt t="39380" x="6532563" y="3103563"/>
          <p14:tracePt t="39388" x="6583363" y="3103563"/>
          <p14:tracePt t="39398" x="6657975" y="3103563"/>
          <p14:tracePt t="39404" x="6745288" y="3090863"/>
          <p14:tracePt t="39414" x="6832600" y="3090863"/>
          <p14:tracePt t="39418" x="6908800" y="3078163"/>
          <p14:tracePt t="39430" x="6958013" y="3078163"/>
          <p14:tracePt t="39440" x="6983413" y="3078163"/>
          <p14:tracePt t="39446" x="6996113" y="3078163"/>
          <p14:tracePt t="39454" x="7008813" y="3078163"/>
          <p14:tracePt t="39470" x="7019925" y="3078163"/>
          <p14:tracePt t="39484" x="7032625" y="3078163"/>
          <p14:tracePt t="39500" x="7045325" y="3078163"/>
          <p14:tracePt t="39520" x="7070725" y="3078163"/>
          <p14:tracePt t="39524" x="7096125" y="3078163"/>
          <p14:tracePt t="39534" x="7132638" y="3078163"/>
          <p14:tracePt t="39540" x="7170738" y="3078163"/>
          <p14:tracePt t="39550" x="7196138" y="3078163"/>
          <p14:tracePt t="39562" x="7221538" y="3078163"/>
          <p14:tracePt t="39566" x="7245350" y="3078163"/>
          <p14:tracePt t="39576" x="7270750" y="3078163"/>
          <p14:tracePt t="39580" x="7283450" y="3078163"/>
          <p14:tracePt t="39590" x="7296150" y="3078163"/>
          <p14:tracePt t="39616" x="7308850" y="3078163"/>
          <p14:tracePt t="39656" x="7321550" y="3090863"/>
          <p14:tracePt t="39672" x="7334250" y="3103563"/>
          <p14:tracePt t="39683" x="7345363" y="3103563"/>
          <p14:tracePt t="39697" x="7370763" y="3103563"/>
          <p14:tracePt t="39702" x="7383463" y="3103563"/>
          <p14:tracePt t="39712" x="7383463" y="3116263"/>
          <p14:tracePt t="39722" x="7408863" y="3116263"/>
          <p14:tracePt t="39736" x="7421563" y="3116263"/>
          <p14:tracePt t="39782" x="7434263" y="3116263"/>
          <p14:tracePt t="39802" x="7446963" y="3116263"/>
          <p14:tracePt t="39808" x="7458075" y="3116263"/>
          <p14:tracePt t="39818" x="7483475" y="3128963"/>
          <p14:tracePt t="39822" x="7521575" y="3128963"/>
          <p14:tracePt t="39832" x="7570788" y="3128963"/>
          <p14:tracePt t="39842" x="7634288" y="3141663"/>
          <p14:tracePt t="39848" x="7683500" y="3141663"/>
          <p14:tracePt t="39862" x="7834313" y="3141663"/>
          <p14:tracePt t="39872" x="7872413" y="3141663"/>
          <p14:tracePt t="39884" x="7908925" y="3154363"/>
          <p14:tracePt t="39888" x="7934325" y="3154363"/>
          <p14:tracePt t="39898" x="7947025" y="3154363"/>
          <p14:tracePt t="39905" x="7972425" y="3154363"/>
          <p14:tracePt t="39928" x="7996238" y="3154363"/>
          <p14:tracePt t="39938" x="8021638" y="3165475"/>
          <p14:tracePt t="39945" x="8047038" y="3165475"/>
          <p14:tracePt t="39954" x="8085138" y="3178175"/>
          <p14:tracePt t="39964" x="8121650" y="3178175"/>
          <p14:tracePt t="39968" x="8147050" y="3178175"/>
          <p14:tracePt t="39978" x="8172450" y="3190875"/>
          <p14:tracePt t="39984" x="8185150" y="3190875"/>
          <p14:tracePt t="39995" x="8208963" y="3190875"/>
          <p14:tracePt t="40064" x="8208963" y="3203575"/>
          <p14:tracePt t="40090" x="8221663" y="3203575"/>
          <p14:tracePt t="40126" x="8234363" y="3203575"/>
          <p14:tracePt t="40146" x="8247063" y="3203575"/>
          <p14:tracePt t="40412" x="8234363" y="3203575"/>
          <p14:tracePt t="40518" x="8208963" y="3203575"/>
          <p14:tracePt t="40528" x="8197850" y="3203575"/>
          <p14:tracePt t="40534" x="8147050" y="3203575"/>
          <p14:tracePt t="40544" x="8085138" y="3203575"/>
          <p14:tracePt t="40548" x="8047038" y="3203575"/>
          <p14:tracePt t="40561" x="8008938" y="3203575"/>
          <p14:tracePt t="40568" x="7972425" y="3203575"/>
          <p14:tracePt t="40574" x="7921625" y="3178175"/>
          <p14:tracePt t="40584" x="7872413" y="3178175"/>
          <p14:tracePt t="40590" x="7834313" y="3154363"/>
          <p14:tracePt t="40600" x="7770813" y="3128963"/>
          <p14:tracePt t="40610" x="7747000" y="3116263"/>
          <p14:tracePt t="40614" x="7708900" y="3103563"/>
          <p14:tracePt t="40624" x="7659688" y="3078163"/>
          <p14:tracePt t="40630" x="7621588" y="3065463"/>
          <p14:tracePt t="40640" x="7596188" y="3054350"/>
          <p14:tracePt t="40650" x="7558088" y="3054350"/>
          <p14:tracePt t="40654" x="7508875" y="3054350"/>
          <p14:tracePt t="40664" x="7458075" y="3054350"/>
          <p14:tracePt t="40670" x="7408863" y="3054350"/>
          <p14:tracePt t="40680" x="7370763" y="3054350"/>
          <p14:tracePt t="40690" x="7308850" y="3065463"/>
          <p14:tracePt t="40694" x="7258050" y="3078163"/>
          <p14:tracePt t="40706" x="7221538" y="3090863"/>
          <p14:tracePt t="40710" x="7196138" y="3103563"/>
          <p14:tracePt t="40720" x="7170738" y="3103563"/>
          <p14:tracePt t="40730" x="7170738" y="3116263"/>
          <p14:tracePt t="40736" x="7158038" y="3116263"/>
          <p14:tracePt t="40750" x="7158038" y="3128963"/>
          <p14:tracePt t="40842" x="7158038" y="3141663"/>
          <p14:tracePt t="40988" x="7183438" y="3141663"/>
          <p14:tracePt t="40992" x="7221538" y="3141663"/>
          <p14:tracePt t="41002" x="7245350" y="3141663"/>
          <p14:tracePt t="41012" x="7283450" y="3128963"/>
          <p14:tracePt t="41018" x="7296150" y="3128963"/>
          <p14:tracePt t="41028" x="7321550" y="3128963"/>
          <p14:tracePt t="41032" x="7334250" y="3128963"/>
          <p14:tracePt t="41044" x="7358063" y="3128963"/>
          <p14:tracePt t="41054" x="7396163" y="3128963"/>
          <p14:tracePt t="41060" x="7434263" y="3128963"/>
          <p14:tracePt t="41068" x="7496175" y="3128963"/>
          <p14:tracePt t="41078" x="7546975" y="3141663"/>
          <p14:tracePt t="41084" x="7596188" y="3154363"/>
          <p14:tracePt t="41094" x="7670800" y="3165475"/>
          <p14:tracePt t="41098" x="7734300" y="3178175"/>
          <p14:tracePt t="41110" x="7783513" y="3190875"/>
          <p14:tracePt t="41114" x="7821613" y="3190875"/>
          <p14:tracePt t="41126" x="7859713" y="3203575"/>
          <p14:tracePt t="41134" x="7883525" y="3216275"/>
          <p14:tracePt t="41138" x="7921625" y="3216275"/>
          <p14:tracePt t="41148" x="7947025" y="3216275"/>
          <p14:tracePt t="41154" x="7983538" y="3228975"/>
          <p14:tracePt t="41164" x="8021638" y="3228975"/>
          <p14:tracePt t="41177" x="8059738" y="3228975"/>
          <p14:tracePt t="41180" x="8096250" y="3228975"/>
          <p14:tracePt t="41190" x="8134350" y="3228975"/>
          <p14:tracePt t="41208" x="8208963" y="3228975"/>
          <p14:tracePt t="41214" x="8247063" y="3228975"/>
          <p14:tracePt t="41220" x="8272463" y="3228975"/>
          <p14:tracePt t="41230" x="8297863" y="3228975"/>
          <p14:tracePt t="41234" x="8321675" y="3228975"/>
          <p14:tracePt t="41244" x="8334375" y="3228975"/>
          <p14:tracePt t="41254" x="8385175" y="3241675"/>
          <p14:tracePt t="41260" x="8421688" y="3254375"/>
          <p14:tracePt t="41271" x="8447088" y="3254375"/>
          <p14:tracePt t="41277" x="8485188" y="3267075"/>
          <p14:tracePt t="41286" x="8521700" y="3267075"/>
          <p14:tracePt t="41296" x="8559800" y="3267075"/>
          <p14:tracePt t="41300" x="8585200" y="3267075"/>
          <p14:tracePt t="41310" x="8610600" y="3267075"/>
          <p14:tracePt t="41316" x="8647113" y="3267075"/>
          <p14:tracePt t="41326" x="8672513" y="3267075"/>
          <p14:tracePt t="41336" x="8710613" y="3267075"/>
          <p14:tracePt t="41343" x="8734425" y="3267075"/>
          <p14:tracePt t="41350" x="8772525" y="3267075"/>
          <p14:tracePt t="41356" x="8797925" y="3267075"/>
          <p14:tracePt t="41366" x="8836025" y="3267075"/>
          <p14:tracePt t="41380" x="8936038" y="3267075"/>
          <p14:tracePt t="41393" x="8972550" y="3267075"/>
          <p14:tracePt t="41396" x="9010650" y="3267075"/>
          <p14:tracePt t="41406" x="9036050" y="3267075"/>
          <p14:tracePt t="41416" x="9059863" y="3254375"/>
          <p14:tracePt t="41422" x="9085263" y="3254375"/>
          <p14:tracePt t="41432" x="9097963" y="3254375"/>
          <p14:tracePt t="41436" x="9110663" y="3254375"/>
          <p14:tracePt t="41456" x="9123363" y="3254375"/>
          <p14:tracePt t="41476" x="9136063" y="3254375"/>
          <p14:tracePt t="41638" x="9161463" y="3254375"/>
          <p14:tracePt t="41648" x="9197975" y="3254375"/>
          <p14:tracePt t="41658" x="9261475" y="3241675"/>
          <p14:tracePt t="41664" x="9336088" y="3241675"/>
          <p14:tracePt t="41676" x="9398000" y="3228975"/>
          <p14:tracePt t="41684" x="9485313" y="3216275"/>
          <p14:tracePt t="41688" x="9536113" y="3216275"/>
          <p14:tracePt t="41698" x="9610725" y="3203575"/>
          <p14:tracePt t="41704" x="9661525" y="3178175"/>
          <p14:tracePt t="41714" x="9686925" y="3178175"/>
          <p14:tracePt t="41718" x="9686925" y="3165475"/>
          <p14:tracePt t="41972" x="9674225" y="3165475"/>
          <p14:tracePt t="41982" x="9661525" y="3154363"/>
          <p14:tracePt t="41992" x="9648825" y="3154363"/>
          <p14:tracePt t="41996" x="9623425" y="3154363"/>
          <p14:tracePt t="42002" x="9598025" y="3141663"/>
          <p14:tracePt t="42012" x="9574213" y="3141663"/>
          <p14:tracePt t="42022" x="9548813" y="3141663"/>
          <p14:tracePt t="42026" x="9510713" y="3128963"/>
          <p14:tracePt t="42036" x="9485313" y="3116263"/>
          <p14:tracePt t="42042" x="9461500" y="3116263"/>
          <p14:tracePt t="42052" x="9436100" y="3103563"/>
          <p14:tracePt t="42062" x="9410700" y="3103563"/>
          <p14:tracePt t="42066" x="9385300" y="3103563"/>
          <p14:tracePt t="42076" x="9374188" y="3103563"/>
          <p14:tracePt t="42082" x="9348788" y="3103563"/>
          <p14:tracePt t="42092" x="9323388" y="3103563"/>
          <p14:tracePt t="42102" x="9297988" y="3103563"/>
          <p14:tracePt t="42108" x="9272588" y="3103563"/>
          <p14:tracePt t="42118" x="9236075" y="3103563"/>
          <p14:tracePt t="42125" x="9210675" y="3103563"/>
          <p14:tracePt t="42132" x="9172575" y="3103563"/>
          <p14:tracePt t="42142" x="9123363" y="3103563"/>
          <p14:tracePt t="42148" x="9023350" y="3116263"/>
          <p14:tracePt t="42159" x="8947150" y="3116263"/>
          <p14:tracePt t="42162" x="8897938" y="3116263"/>
          <p14:tracePt t="42174" x="8836025" y="3116263"/>
          <p14:tracePt t="42192" x="8697913" y="3128963"/>
          <p14:tracePt t="42198" x="8647113" y="3128963"/>
          <p14:tracePt t="42204" x="8572500" y="3128963"/>
          <p14:tracePt t="42214" x="8534400" y="3141663"/>
          <p14:tracePt t="42229" x="8485188" y="3154363"/>
          <p14:tracePt t="42240" x="8459788" y="3154363"/>
          <p14:tracePt t="42246" x="8447088" y="3154363"/>
          <p14:tracePt t="42255" x="8434388" y="3154363"/>
          <p14:tracePt t="42264" x="8421688" y="3165475"/>
          <p14:tracePt t="42269" x="8410575" y="3165475"/>
          <p14:tracePt t="42279" x="8397875" y="3178175"/>
          <p14:tracePt t="42284" x="8397875" y="3190875"/>
          <p14:tracePt t="42294" x="8385175" y="3190875"/>
          <p14:tracePt t="42304" x="8385175" y="3203575"/>
          <p14:tracePt t="42308" x="8385175" y="3216275"/>
          <p14:tracePt t="42324" x="8372475" y="3228975"/>
          <p14:tracePt t="42344" x="8372475" y="3241675"/>
          <p14:tracePt t="42350" x="8372475" y="3254375"/>
          <p14:tracePt t="42361" x="8359775" y="3254375"/>
          <p14:tracePt t="42553" x="8347075" y="3254375"/>
          <p14:tracePt t="42566" x="8359775" y="3254375"/>
          <p14:tracePt t="42576" x="8359775" y="3241675"/>
          <p14:tracePt t="42582" x="8372475" y="3241675"/>
          <p14:tracePt t="42596" x="8385175" y="3241675"/>
          <p14:tracePt t="42602" x="8397875" y="3241675"/>
          <p14:tracePt t="42608" x="8410575" y="3228975"/>
          <p14:tracePt t="42624" x="8421688" y="3228975"/>
          <p14:tracePt t="42632" x="8434388" y="3228975"/>
          <p14:tracePt t="42659" x="8447088" y="3228975"/>
          <p14:tracePt t="42662" x="8472488" y="3228975"/>
          <p14:tracePt t="42674" x="8485188" y="3228975"/>
          <p14:tracePt t="42682" x="8521700" y="3228975"/>
          <p14:tracePt t="42691" x="8559800" y="3228975"/>
          <p14:tracePt t="42699" x="8597900" y="3228975"/>
          <p14:tracePt t="42702" x="8634413" y="3228975"/>
          <p14:tracePt t="42712" x="8659813" y="3241675"/>
          <p14:tracePt t="42724" x="8697913" y="3241675"/>
          <p14:tracePt t="42729" x="8734425" y="3241675"/>
          <p14:tracePt t="42741" x="8759825" y="3241675"/>
          <p14:tracePt t="42742" x="8797925" y="3241675"/>
          <p14:tracePt t="42752" x="8823325" y="3241675"/>
          <p14:tracePt t="42762" x="8836025" y="3241675"/>
          <p14:tracePt t="42769" x="8859838" y="3241675"/>
          <p14:tracePt t="42778" x="8872538" y="3241675"/>
          <p14:tracePt t="42784" x="8897938" y="3241675"/>
          <p14:tracePt t="42794" x="8910638" y="3228975"/>
          <p14:tracePt t="42809" x="8923338" y="3216275"/>
          <p14:tracePt t="42819" x="8947150" y="3203575"/>
          <p14:tracePt t="42827" x="8959850" y="3203575"/>
          <p14:tracePt t="42835" x="8972550" y="3190875"/>
          <p14:tracePt t="42846" x="8997950" y="3178175"/>
          <p14:tracePt t="42849" x="9010650" y="3178175"/>
          <p14:tracePt t="42860" x="9036050" y="3165475"/>
          <p14:tracePt t="42865" x="9059863" y="3154363"/>
          <p14:tracePt t="42875" x="9072563" y="3154363"/>
          <p14:tracePt t="42884" x="9085263" y="3154363"/>
          <p14:tracePt t="42890" x="9110663" y="3154363"/>
          <p14:tracePt t="42907" x="9123363" y="3141663"/>
          <p14:tracePt t="42925" x="9136063" y="3141663"/>
          <p14:tracePt t="43157" x="9123363" y="3141663"/>
          <p14:tracePt t="43182" x="9110663" y="3141663"/>
          <p14:tracePt t="43202" x="9085263" y="3141663"/>
          <p14:tracePt t="43222" x="9072563" y="3141663"/>
          <p14:tracePt t="43226" x="9059863" y="3141663"/>
          <p14:tracePt t="43238" x="9036050" y="3141663"/>
          <p14:tracePt t="43242" x="8997950" y="3141663"/>
          <p14:tracePt t="43252" x="8936038" y="3141663"/>
          <p14:tracePt t="43262" x="8859838" y="3141663"/>
          <p14:tracePt t="43268" x="8810625" y="3141663"/>
          <p14:tracePt t="43279" x="8734425" y="3141663"/>
          <p14:tracePt t="43282" x="8659813" y="3141663"/>
          <p14:tracePt t="43292" x="8623300" y="3141663"/>
          <p14:tracePt t="43302" x="8585200" y="3141663"/>
          <p14:tracePt t="43309" x="8572500" y="3141663"/>
          <p14:tracePt t="43319" x="8547100" y="3141663"/>
          <p14:tracePt t="43324" x="8534400" y="3141663"/>
          <p14:tracePt t="43349" x="8521700" y="3141663"/>
          <p14:tracePt t="43398" x="8521700" y="3154363"/>
          <p14:tracePt t="43641" x="8534400" y="3154363"/>
          <p14:tracePt t="43646" x="8559800" y="3154363"/>
          <p14:tracePt t="43656" x="8623300" y="3154363"/>
          <p14:tracePt t="43660" x="8672513" y="3154363"/>
          <p14:tracePt t="43672" x="8747125" y="3154363"/>
          <p14:tracePt t="43680" x="8847138" y="3154363"/>
          <p14:tracePt t="43690" x="8947150" y="3154363"/>
          <p14:tracePt t="43696" x="9048750" y="3154363"/>
          <p14:tracePt t="43702" x="9148763" y="3154363"/>
          <p14:tracePt t="43712" x="9223375" y="3154363"/>
          <p14:tracePt t="43722" x="9297988" y="3154363"/>
          <p14:tracePt t="43726" x="9336088" y="3154363"/>
          <p14:tracePt t="43742" x="9374188" y="3154363"/>
          <p14:tracePt t="43752" x="9385300" y="3154363"/>
          <p14:tracePt t="44065" x="9374188" y="3154363"/>
          <p14:tracePt t="44081" x="9361488" y="3154363"/>
          <p14:tracePt t="44090" x="9348788" y="3154363"/>
          <p14:tracePt t="44130" x="9336088" y="3154363"/>
          <p14:tracePt t="44172" x="9310688" y="3165475"/>
          <p14:tracePt t="44187" x="9297988" y="3165475"/>
          <p14:tracePt t="44197" x="9272588" y="3165475"/>
          <p14:tracePt t="44201" x="9272588" y="3178175"/>
          <p14:tracePt t="44210" x="9261475" y="3178175"/>
          <p14:tracePt t="44221" x="9248775" y="3178175"/>
          <p14:tracePt t="44226" x="9236075" y="3190875"/>
          <p14:tracePt t="44237" x="9223375" y="3203575"/>
          <p14:tracePt t="44250" x="9210675" y="3203575"/>
          <p14:tracePt t="44260" x="9197975" y="3203575"/>
          <p14:tracePt t="44276" x="9185275" y="3203575"/>
          <p14:tracePt t="44343" x="9172575" y="3203575"/>
          <p14:tracePt t="44356" x="9161463" y="3203575"/>
          <p14:tracePt t="44362" x="9148763" y="3203575"/>
          <p14:tracePt t="44373" x="9136063" y="3203575"/>
          <p14:tracePt t="44382" x="9097963" y="3216275"/>
          <p14:tracePt t="44388" x="9085263" y="3216275"/>
          <p14:tracePt t="44404" x="9072563" y="3216275"/>
          <p14:tracePt t="44412" x="9059863" y="3216275"/>
          <p14:tracePt t="45896" x="9048750" y="3216275"/>
          <p14:tracePt t="45961" x="9036050" y="3216275"/>
          <p14:tracePt t="45968" x="9023350" y="3203575"/>
          <p14:tracePt t="45977" x="8997950" y="3178175"/>
          <p14:tracePt t="45987" x="8985250" y="3165475"/>
          <p14:tracePt t="45990" x="8947150" y="3141663"/>
          <p14:tracePt t="46002" x="8936038" y="3128963"/>
          <p14:tracePt t="46007" x="8923338" y="3103563"/>
          <p14:tracePt t="46019" x="8897938" y="3103563"/>
          <p14:tracePt t="46028" x="8885238" y="3090863"/>
          <p14:tracePt t="46035" x="8872538" y="3090863"/>
          <p14:tracePt t="46042" x="8859838" y="3078163"/>
          <p14:tracePt t="46046" x="8847138" y="3078163"/>
          <p14:tracePt t="46067" x="8836025" y="3078163"/>
          <p14:tracePt t="46072" x="8836025" y="3065463"/>
          <p14:tracePt t="46085" x="8823325" y="3065463"/>
          <p14:tracePt t="46096" x="8797925" y="3065463"/>
          <p14:tracePt t="46107" x="8772525" y="3054350"/>
          <p14:tracePt t="46112" x="8734425" y="3054350"/>
          <p14:tracePt t="46122" x="8672513" y="3041650"/>
          <p14:tracePt t="46129" x="8610600" y="3016250"/>
          <p14:tracePt t="46138" x="8521700" y="2990850"/>
          <p14:tracePt t="46151" x="8410575" y="2990850"/>
          <p14:tracePt t="46152" x="8272463" y="2990850"/>
          <p14:tracePt t="46162" x="8159750" y="2990850"/>
          <p14:tracePt t="46169" x="8021638" y="2978150"/>
          <p14:tracePt t="46178" x="7896225" y="2978150"/>
          <p14:tracePt t="46189" x="7721600" y="2965450"/>
          <p14:tracePt t="46192" x="7596188" y="2965450"/>
          <p14:tracePt t="46203" x="7458075" y="2952750"/>
          <p14:tracePt t="46209" x="7321550" y="2941638"/>
          <p14:tracePt t="46221" x="7221538" y="2941638"/>
          <p14:tracePt t="46238" x="7032625" y="2916238"/>
          <p14:tracePt t="46244" x="6996113" y="2916238"/>
          <p14:tracePt t="46252" x="6945313" y="2903538"/>
          <p14:tracePt t="46258" x="6919913" y="2903538"/>
          <p14:tracePt t="46269" x="6908800" y="2903538"/>
          <p14:tracePt t="46275" x="6870700" y="2890838"/>
          <p14:tracePt t="46288" x="6845300" y="2890838"/>
          <p14:tracePt t="46289" x="6807200" y="2878138"/>
          <p14:tracePt t="46305" x="6745288" y="2878138"/>
          <p14:tracePt t="46309" x="6696075" y="2878138"/>
          <p14:tracePt t="46316" x="6632575" y="2865438"/>
          <p14:tracePt t="46324" x="6557963" y="2865438"/>
          <p14:tracePt t="46329" x="6519863" y="2865438"/>
          <p14:tracePt t="46339" x="6470650" y="2865438"/>
          <p14:tracePt t="46353" x="6457950" y="2865438"/>
          <p14:tracePt t="46355" x="6432550" y="2865438"/>
          <p14:tracePt t="46369" x="6419850" y="2852738"/>
          <p14:tracePt t="46404" x="6419850" y="2840038"/>
          <p14:tracePt t="46541" x="6407150" y="2816225"/>
          <p14:tracePt t="46550" x="6381750" y="2765425"/>
          <p14:tracePt t="46557" x="6370638" y="2740025"/>
          <p14:tracePt t="46566" x="6345238" y="2703513"/>
          <p14:tracePt t="46570" x="6319838" y="2640013"/>
          <p14:tracePt t="46583" x="6281738" y="2590800"/>
          <p14:tracePt t="46592" x="6269038" y="2552700"/>
          <p14:tracePt t="46596" x="6245225" y="2527300"/>
          <p14:tracePt t="46606" x="6232525" y="2516188"/>
          <p14:tracePt t="46612" x="6219825" y="2490788"/>
          <p14:tracePt t="46622" x="6194425" y="2490788"/>
          <p14:tracePt t="46633" x="6181725" y="2478088"/>
          <p14:tracePt t="46636" x="6157913" y="2465388"/>
          <p14:tracePt t="46646" x="6145213" y="2465388"/>
          <p14:tracePt t="46652" x="6132513" y="2465388"/>
          <p14:tracePt t="46662" x="6119813" y="2465388"/>
          <p14:tracePt t="46672" x="6081713" y="2465388"/>
          <p14:tracePt t="46686" x="6069013" y="2465388"/>
          <p14:tracePt t="46692" x="6045200" y="2465388"/>
          <p14:tracePt t="46702" x="6032500" y="2465388"/>
          <p14:tracePt t="46712" x="6019800" y="2465388"/>
          <p14:tracePt t="46728" x="6007100" y="2465388"/>
          <p14:tracePt t="46752" x="5994400" y="2465388"/>
          <p14:tracePt t="46758" x="5981700" y="2478088"/>
          <p14:tracePt t="46768" x="5969000" y="2490788"/>
          <p14:tracePt t="46772" x="5956300" y="2503488"/>
          <p14:tracePt t="46784" x="5945188" y="2527300"/>
          <p14:tracePt t="46792" x="5945188" y="2552700"/>
          <p14:tracePt t="46800" x="5932488" y="2552700"/>
          <p14:tracePt t="46809" x="5932488" y="2565400"/>
          <p14:tracePt t="46817" x="5919788" y="2565400"/>
          <p14:tracePt t="46888" x="5932488" y="2565400"/>
          <p14:tracePt t="46994" x="5932488" y="2552700"/>
          <p14:tracePt t="47000" x="5907088" y="2516188"/>
          <p14:tracePt t="47010" x="5881688" y="2490788"/>
          <p14:tracePt t="47016" x="5843588" y="2452688"/>
          <p14:tracePt t="47024" x="5819775" y="2414588"/>
          <p14:tracePt t="47035" x="5807075" y="2414588"/>
          <p14:tracePt t="47040" x="5794375" y="2414588"/>
          <p14:tracePt t="47051" x="5781675" y="2390775"/>
          <p14:tracePt t="47056" x="5768975" y="2390775"/>
          <p14:tracePt t="47091" x="5768975" y="2403475"/>
          <p14:tracePt t="47106" x="5756275" y="2414588"/>
          <p14:tracePt t="47116" x="5756275" y="2439988"/>
          <p14:tracePt t="47121" x="5756275" y="2465388"/>
          <p14:tracePt t="47134" x="5743575" y="2503488"/>
          <p14:tracePt t="47136" x="5743575" y="2516188"/>
          <p14:tracePt t="47147" x="5743575" y="2540000"/>
          <p14:tracePt t="47156" x="5743575" y="2578100"/>
          <p14:tracePt t="47162" x="5732463" y="2590800"/>
          <p14:tracePt t="47172" x="5732463" y="2603500"/>
          <p14:tracePt t="47176" x="5732463" y="2627313"/>
          <p14:tracePt t="47198" x="5732463" y="2665413"/>
          <p14:tracePt t="47202" x="5732463" y="2678113"/>
          <p14:tracePt t="47212" x="5732463" y="2703513"/>
          <p14:tracePt t="47217" x="5732463" y="2716213"/>
          <p14:tracePt t="47226" x="5732463" y="2728913"/>
          <p14:tracePt t="47238" x="5743575" y="2740025"/>
          <p14:tracePt t="47279" x="5743575" y="2752725"/>
          <p14:tracePt t="47333" x="5743575" y="2740025"/>
          <p14:tracePt t="47338" x="5756275" y="2728913"/>
          <p14:tracePt t="47349" x="5756275" y="2716213"/>
          <p14:tracePt t="47358" x="5756275" y="2703513"/>
          <p14:tracePt t="47362" x="5756275" y="2665413"/>
          <p14:tracePt t="47372" x="5756275" y="2640013"/>
          <p14:tracePt t="47378" x="5756275" y="2627313"/>
          <p14:tracePt t="47388" x="5756275" y="2603500"/>
          <p14:tracePt t="47398" x="5756275" y="2578100"/>
          <p14:tracePt t="47404" x="5756275" y="2552700"/>
          <p14:tracePt t="47468" x="5756275" y="2578100"/>
          <p14:tracePt t="47479" x="5743575" y="2590800"/>
          <p14:tracePt t="47484" x="5743575" y="2616200"/>
          <p14:tracePt t="47494" x="5732463" y="2627313"/>
          <p14:tracePt t="47498" x="5732463" y="2640013"/>
          <p14:tracePt t="47510" x="5719763" y="2652713"/>
          <p14:tracePt t="47520" x="5719763" y="2665413"/>
          <p14:tracePt t="47534" x="5719763" y="2678113"/>
          <p14:tracePt t="47783" x="5732463" y="2678113"/>
          <p14:tracePt t="47806" x="5732463" y="2690813"/>
          <p14:tracePt t="47816" x="5743575" y="2690813"/>
          <p14:tracePt t="47832" x="5743575" y="2703513"/>
          <p14:tracePt t="47843" x="5756275" y="2716213"/>
          <p14:tracePt t="47846" x="5794375" y="2716213"/>
          <p14:tracePt t="47859" x="5807075" y="2716213"/>
          <p14:tracePt t="47866" x="5832475" y="2716213"/>
          <p14:tracePt t="47872" x="5843588" y="2716213"/>
          <p14:tracePt t="47883" x="5856288" y="2716213"/>
          <p14:tracePt t="47889" x="5856288" y="2703513"/>
          <p14:tracePt t="47912" x="5856288" y="2690813"/>
          <p14:tracePt t="47942" x="5856288" y="2678113"/>
          <p14:tracePt t="47965" x="5843588" y="2678113"/>
          <p14:tracePt t="47984" x="5832475" y="2678113"/>
          <p14:tracePt t="48004" x="5819775" y="2678113"/>
          <p14:tracePt t="48008" x="5819775" y="2690813"/>
          <p14:tracePt t="48018" x="5807075" y="2690813"/>
          <p14:tracePt t="48034" x="5794375" y="2703513"/>
          <p14:tracePt t="48044" x="5794375" y="2716213"/>
          <p14:tracePt t="48090" x="5794375" y="2728913"/>
          <p14:tracePt t="48100" x="5807075" y="2728913"/>
          <p14:tracePt t="48104" x="5819775" y="2728913"/>
          <p14:tracePt t="48114" x="5843588" y="2740025"/>
          <p14:tracePt t="48125" x="5919788" y="2752725"/>
          <p14:tracePt t="48131" x="5981700" y="2765425"/>
          <p14:tracePt t="48140" x="6169025" y="2765425"/>
          <p14:tracePt t="48145" x="6257925" y="2765425"/>
          <p14:tracePt t="48154" x="6307138" y="2752725"/>
          <p14:tracePt t="48165" x="6319838" y="2740025"/>
          <p14:tracePt t="48207" x="6319838" y="2728913"/>
          <p14:tracePt t="48213" x="6307138" y="2728913"/>
          <p14:tracePt t="48223" x="6294438" y="2716213"/>
          <p14:tracePt t="48226" x="6281738" y="2703513"/>
          <p14:tracePt t="48237" x="6269038" y="2703513"/>
          <p14:tracePt t="48250" x="6257925" y="2703513"/>
          <p14:tracePt t="48266" x="6245225" y="2703513"/>
          <p14:tracePt t="48276" x="6232525" y="2703513"/>
          <p14:tracePt t="48287" x="6219825" y="2703513"/>
          <p14:tracePt t="48373" x="6232525" y="2703513"/>
          <p14:tracePt t="48382" x="6245225" y="2716213"/>
          <p14:tracePt t="48392" x="6257925" y="2716213"/>
          <p14:tracePt t="48395" x="6269038" y="2716213"/>
          <p14:tracePt t="48404" x="6294438" y="2716213"/>
          <p14:tracePt t="48415" x="6332538" y="2716213"/>
          <p14:tracePt t="48421" x="6357938" y="2716213"/>
          <p14:tracePt t="48436" x="6370638" y="2716213"/>
          <p14:tracePt t="48456" x="6370638" y="2703513"/>
          <p14:tracePt t="48460" x="6370638" y="2690813"/>
          <p14:tracePt t="48476" x="6370638" y="2678113"/>
          <p14:tracePt t="48486" x="6357938" y="2665413"/>
          <p14:tracePt t="48496" x="6345238" y="2652713"/>
          <p14:tracePt t="48501" x="6332538" y="2640013"/>
          <p14:tracePt t="48511" x="6319838" y="2627313"/>
          <p14:tracePt t="48516" x="6294438" y="2627313"/>
          <p14:tracePt t="48526" x="6257925" y="2616200"/>
          <p14:tracePt t="48536" x="6207125" y="2603500"/>
          <p14:tracePt t="48540" x="6145213" y="2603500"/>
          <p14:tracePt t="48553" x="6056313" y="2603500"/>
          <p14:tracePt t="48557" x="5994400" y="2603500"/>
          <p14:tracePt t="48569" x="5919788" y="2616200"/>
          <p14:tracePt t="48577" x="5881688" y="2627313"/>
          <p14:tracePt t="48584" x="5856288" y="2627313"/>
          <p14:tracePt t="48593" x="5832475" y="2652713"/>
          <p14:tracePt t="48607" x="5819775" y="2665413"/>
          <p14:tracePt t="48618" x="5819775" y="2678113"/>
          <p14:tracePt t="48664" x="5843588" y="2678113"/>
          <p14:tracePt t="48673" x="5856288" y="2690813"/>
          <p14:tracePt t="48690" x="5868988" y="2690813"/>
          <p14:tracePt t="48753" x="5881688" y="2690813"/>
          <p14:tracePt t="48915" x="5907088" y="2690813"/>
          <p14:tracePt t="48921" x="5994400" y="2703513"/>
          <p14:tracePt t="48931" x="6081713" y="2716213"/>
          <p14:tracePt t="48941" x="6169025" y="2728913"/>
          <p14:tracePt t="48950" x="6257925" y="2740025"/>
          <p14:tracePt t="48955" x="6319838" y="2740025"/>
          <p14:tracePt t="48964" x="6381750" y="2752725"/>
          <p14:tracePt t="48971" x="6419850" y="2752725"/>
          <p14:tracePt t="48980" x="6457950" y="2752725"/>
          <p14:tracePt t="48984" x="6483350" y="2752725"/>
          <p14:tracePt t="48997" x="6507163" y="2752725"/>
          <p14:tracePt t="49001" x="6532563" y="2740025"/>
          <p14:tracePt t="49014" x="6570663" y="2716213"/>
          <p14:tracePt t="49020" x="6607175" y="2690813"/>
          <p14:tracePt t="49027" x="6645275" y="2678113"/>
          <p14:tracePt t="49036" x="6696075" y="2652713"/>
          <p14:tracePt t="49040" x="6732588" y="2627313"/>
          <p14:tracePt t="49050" x="6770688" y="2627313"/>
          <p14:tracePt t="49063" x="6807200" y="2616200"/>
          <p14:tracePt t="49066" x="6832600" y="2603500"/>
          <p14:tracePt t="49076" x="6870700" y="2603500"/>
          <p14:tracePt t="49080" x="6896100" y="2603500"/>
          <p14:tracePt t="49090" x="6919913" y="2603500"/>
          <p14:tracePt t="49101" x="6945313" y="2603500"/>
          <p14:tracePt t="49106" x="6983413" y="2603500"/>
          <p14:tracePt t="49116" x="7008813" y="2603500"/>
          <p14:tracePt t="49122" x="7045325" y="2603500"/>
          <p14:tracePt t="49132" x="7083425" y="2603500"/>
          <p14:tracePt t="49142" x="7121525" y="2603500"/>
          <p14:tracePt t="49146" x="7158038" y="2603500"/>
          <p14:tracePt t="49156" x="7196138" y="2603500"/>
          <p14:tracePt t="49162" x="7258050" y="2616200"/>
          <p14:tracePt t="49173" x="7308850" y="2616200"/>
          <p14:tracePt t="49182" x="7370763" y="2627313"/>
          <p14:tracePt t="49186" x="7483475" y="2652713"/>
          <p14:tracePt t="49196" x="7570788" y="2652713"/>
          <p14:tracePt t="49202" x="7683500" y="2652713"/>
          <p14:tracePt t="49212" x="7796213" y="2665413"/>
          <p14:tracePt t="49222" x="7921625" y="2665413"/>
          <p14:tracePt t="49226" x="8034338" y="2678113"/>
          <p14:tracePt t="49238" x="8121650" y="2678113"/>
          <p14:tracePt t="49242" x="8208963" y="2678113"/>
          <p14:tracePt t="49252" x="8272463" y="2678113"/>
          <p14:tracePt t="49262" x="8334375" y="2678113"/>
          <p14:tracePt t="49272" x="8372475" y="2678113"/>
          <p14:tracePt t="49279" x="8410575" y="2678113"/>
          <p14:tracePt t="49282" x="8447088" y="2678113"/>
          <p14:tracePt t="49293" x="8472488" y="2678113"/>
          <p14:tracePt t="49302" x="8510588" y="2678113"/>
          <p14:tracePt t="49309" x="8534400" y="2678113"/>
          <p14:tracePt t="49318" x="8547100" y="2678113"/>
          <p14:tracePt t="49322" x="8559800" y="2678113"/>
          <p14:tracePt t="49332" x="8585200" y="2678113"/>
          <p14:tracePt t="49342" x="8597900" y="2678113"/>
          <p14:tracePt t="49348" x="8610600" y="2678113"/>
          <p14:tracePt t="49358" x="8634413" y="2678113"/>
          <p14:tracePt t="49364" x="8647113" y="2678113"/>
          <p14:tracePt t="49374" x="8672513" y="2678113"/>
          <p14:tracePt t="49384" x="8685213" y="2690813"/>
          <p14:tracePt t="49388" x="8710613" y="2703513"/>
          <p14:tracePt t="49398" x="8734425" y="2716213"/>
          <p14:tracePt t="49404" x="8747125" y="2716213"/>
          <p14:tracePt t="49414" x="8759825" y="2716213"/>
          <p14:tracePt t="49424" x="8772525" y="2716213"/>
          <p14:tracePt t="49429" x="8785225" y="2728913"/>
          <p14:tracePt t="49445" x="8797925" y="2728913"/>
          <p14:tracePt t="49470" x="8810625" y="2728913"/>
          <p14:tracePt t="49504" x="8823325" y="2728913"/>
          <p14:tracePt t="49520" x="8836025" y="2728913"/>
          <p14:tracePt t="49550" x="8847138" y="2728913"/>
          <p14:tracePt t="49564" x="8859838" y="2728913"/>
          <p14:tracePt t="49586" x="8872538" y="2728913"/>
          <p14:tracePt t="49606" x="8885238" y="2728913"/>
          <p14:tracePt t="49617" x="8897938" y="2728913"/>
          <p14:tracePt t="49631" x="8910638" y="2728913"/>
          <p14:tracePt t="49647" x="8936038" y="2728913"/>
          <p14:tracePt t="49657" x="8959850" y="2716213"/>
          <p14:tracePt t="49667" x="8985250" y="2703513"/>
          <p14:tracePt t="49671" x="9010650" y="2678113"/>
          <p14:tracePt t="49682" x="9048750" y="2665413"/>
          <p14:tracePt t="49687" x="9097963" y="2640013"/>
          <p14:tracePt t="49698" x="9148763" y="2616200"/>
          <p14:tracePt t="49706" x="9185275" y="2603500"/>
          <p14:tracePt t="49713" x="9223375" y="2603500"/>
          <p14:tracePt t="49722" x="9236075" y="2590800"/>
          <p14:tracePt t="49737" x="9248775" y="2590800"/>
          <p14:tracePt t="49833" x="9236075" y="2590800"/>
          <p14:tracePt t="49899" x="9223375" y="2590800"/>
          <p14:tracePt t="49909" x="9172575" y="2590800"/>
          <p14:tracePt t="49913" x="9148763" y="2603500"/>
          <p14:tracePt t="49925" x="9123363" y="2603500"/>
          <p14:tracePt t="49929" x="9085263" y="2616200"/>
          <p14:tracePt t="49939" x="9059863" y="2627313"/>
          <p14:tracePt t="49949" x="9048750" y="2627313"/>
          <p14:tracePt t="49954" x="9023350" y="2640013"/>
          <p14:tracePt t="49965" x="8997950" y="2640013"/>
          <p14:tracePt t="49968" x="8985250" y="2652713"/>
          <p14:tracePt t="49978" x="8972550" y="2652713"/>
          <p14:tracePt t="49988" x="8959850" y="2665413"/>
          <p14:tracePt t="49994" x="8936038" y="2690813"/>
          <p14:tracePt t="50004" x="8910638" y="2690813"/>
          <p14:tracePt t="50008" x="8885238" y="2716213"/>
          <p14:tracePt t="50019" x="8859838" y="2728913"/>
          <p14:tracePt t="50028" x="8823325" y="2752725"/>
          <p14:tracePt t="50034" x="8797925" y="2765425"/>
          <p14:tracePt t="50045" x="8759825" y="2778125"/>
          <p14:tracePt t="50050" x="8734425" y="2803525"/>
          <p14:tracePt t="50063" x="8734425" y="2816225"/>
          <p14:tracePt t="50070" x="8723313" y="2828925"/>
          <p14:tracePt t="50075" x="8710613" y="2828925"/>
          <p14:tracePt t="50090" x="8710613" y="2840038"/>
          <p14:tracePt t="50170" x="8723313" y="2840038"/>
          <p14:tracePt t="50519" x="8723313" y="2828925"/>
          <p14:tracePt t="50528" x="8734425" y="2828925"/>
          <p14:tracePt t="51125" x="8734425" y="2816225"/>
          <p14:tracePt t="53253" x="8723313" y="2816225"/>
          <p14:tracePt t="53434" x="8710613" y="2816225"/>
          <p14:tracePt t="53574" x="8697913" y="2816225"/>
          <p14:tracePt t="53580" x="8659813" y="2816225"/>
          <p14:tracePt t="53590" x="8572500" y="2816225"/>
          <p14:tracePt t="53595" x="8421688" y="2765425"/>
          <p14:tracePt t="53607" x="8285163" y="2728913"/>
          <p14:tracePt t="53615" x="8108950" y="2690813"/>
          <p14:tracePt t="53623" x="7947025" y="2665413"/>
          <p14:tracePt t="53630" x="7734300" y="2616200"/>
          <p14:tracePt t="53638" x="7496175" y="2565400"/>
          <p14:tracePt t="53646" x="7334250" y="2540000"/>
          <p14:tracePt t="53656" x="7183438" y="2503488"/>
          <p14:tracePt t="53660" x="7070725" y="2465388"/>
          <p14:tracePt t="53675" x="7032625" y="2452688"/>
          <p14:tracePt t="53677" x="6996113" y="2439988"/>
          <p14:tracePt t="53691" x="6996113" y="2427288"/>
          <p14:tracePt t="53696" x="6996113" y="2414588"/>
          <p14:tracePt t="53710" x="6996113" y="2403475"/>
          <p14:tracePt t="53726" x="6983413" y="2403475"/>
          <p14:tracePt t="53792" x="6970713" y="2403475"/>
          <p14:tracePt t="53796" x="6958013" y="2403475"/>
          <p14:tracePt t="53806" x="6932613" y="2403475"/>
          <p14:tracePt t="53822" x="6883400" y="2403475"/>
          <p14:tracePt t="53832" x="6858000" y="2390775"/>
          <p14:tracePt t="53838" x="6819900" y="2390775"/>
          <p14:tracePt t="53847" x="6796088" y="2390775"/>
          <p14:tracePt t="53859" x="6757988" y="2390775"/>
          <p14:tracePt t="53863" x="6707188" y="2390775"/>
          <p14:tracePt t="53873" x="6657975" y="2378075"/>
          <p14:tracePt t="53879" x="6619875" y="2378075"/>
          <p14:tracePt t="53889" x="6557963" y="2378075"/>
          <p14:tracePt t="53899" x="6507163" y="2378075"/>
          <p14:tracePt t="53906" x="6432550" y="2378075"/>
          <p14:tracePt t="53912" x="6407150" y="2378075"/>
          <p14:tracePt t="53923" x="6370638" y="2378075"/>
          <p14:tracePt t="53928" x="6345238" y="2390775"/>
          <p14:tracePt t="53939" x="6319838" y="2403475"/>
          <p14:tracePt t="53942" x="6294438" y="2403475"/>
          <p14:tracePt t="53955" x="6281738" y="2403475"/>
          <p14:tracePt t="53958" x="6281738" y="2414588"/>
          <p14:tracePt t="53973" x="6257925" y="2427288"/>
          <p14:tracePt t="53999" x="6245225" y="2427288"/>
          <p14:tracePt t="54024" x="6245225" y="2439988"/>
          <p14:tracePt t="54079" x="6245225" y="2452688"/>
          <p14:tracePt t="54104" x="6245225" y="2465388"/>
          <p14:tracePt t="54114" x="6245225" y="2478088"/>
          <p14:tracePt t="54251" x="6232525" y="2465388"/>
          <p14:tracePt t="54267" x="6219825" y="2439988"/>
          <p14:tracePt t="54277" x="6207125" y="2414588"/>
          <p14:tracePt t="54280" x="6194425" y="2403475"/>
          <p14:tracePt t="54300" x="6194425" y="2390775"/>
          <p14:tracePt t="54306" x="6194425" y="2378075"/>
          <p14:tracePt t="54403" x="6181725" y="2378075"/>
          <p14:tracePt t="54412" x="6169025" y="2378075"/>
          <p14:tracePt t="54478" x="6169025" y="2390775"/>
          <p14:tracePt t="54482" x="6157913" y="2414588"/>
          <p14:tracePt t="54492" x="6145213" y="2452688"/>
          <p14:tracePt t="54502" x="6145213" y="2478088"/>
          <p14:tracePt t="54508" x="6145213" y="2503488"/>
          <p14:tracePt t="54519" x="6145213" y="2516188"/>
          <p14:tracePt t="54522" x="6145213" y="2527300"/>
          <p14:tracePt t="54564" x="6157913" y="2527300"/>
          <p14:tracePt t="54585" x="6157913" y="2503488"/>
          <p14:tracePt t="54588" x="6157913" y="2478088"/>
          <p14:tracePt t="54598" x="6157913" y="2439988"/>
          <p14:tracePt t="54604" x="6157913" y="2403475"/>
          <p14:tracePt t="54614" x="6157913" y="2365375"/>
          <p14:tracePt t="54624" x="6157913" y="2303463"/>
          <p14:tracePt t="54628" x="6157913" y="2239963"/>
          <p14:tracePt t="54638" x="6157913" y="2178050"/>
          <p14:tracePt t="54644" x="6157913" y="2139950"/>
          <p14:tracePt t="54654" x="6157913" y="2114550"/>
          <p14:tracePt t="54664" x="6145213" y="2114550"/>
          <p14:tracePt t="54671" x="6132513" y="2101850"/>
          <p14:tracePt t="54686" x="6119813" y="2101850"/>
          <p14:tracePt t="54704" x="6107113" y="2101850"/>
          <p14:tracePt t="54710" x="6094413" y="2101850"/>
          <p14:tracePt t="54720" x="6081713" y="2139950"/>
          <p14:tracePt t="54724" x="6032500" y="2190750"/>
          <p14:tracePt t="54735" x="5994400" y="2252663"/>
          <p14:tracePt t="54744" x="5969000" y="2327275"/>
          <p14:tracePt t="54754" x="5945188" y="2352675"/>
          <p14:tracePt t="54760" x="5932488" y="2390775"/>
          <p14:tracePt t="54764" x="5932488" y="2403475"/>
          <p14:tracePt t="54776" x="5932488" y="2414588"/>
          <p14:tracePt t="55038" x="5932488" y="2427288"/>
          <p14:tracePt t="55049" x="5932488" y="2452688"/>
          <p14:tracePt t="55062" x="5932488" y="2465388"/>
          <p14:tracePt t="55072" x="5932488" y="2503488"/>
          <p14:tracePt t="55082" x="5932488" y="2552700"/>
          <p14:tracePt t="55088" x="5932488" y="2616200"/>
          <p14:tracePt t="55098" x="5932488" y="2690813"/>
          <p14:tracePt t="55102" x="5932488" y="2752725"/>
          <p14:tracePt t="55112" x="5932488" y="2852738"/>
          <p14:tracePt t="55124" x="5932488" y="2952750"/>
          <p14:tracePt t="55128" x="5919788" y="3041650"/>
          <p14:tracePt t="55138" x="5919788" y="3128963"/>
          <p14:tracePt t="55144" x="5907088" y="3216275"/>
          <p14:tracePt t="55154" x="5894388" y="3278188"/>
          <p14:tracePt t="55165" x="5868988" y="3354388"/>
          <p14:tracePt t="55169" x="5856288" y="3390900"/>
          <p14:tracePt t="55187" x="5819775" y="3490913"/>
          <p14:tracePt t="55195" x="5794375" y="3554413"/>
          <p14:tracePt t="55204" x="5781675" y="3590925"/>
          <p14:tracePt t="55208" x="5756275" y="3641725"/>
          <p14:tracePt t="55219" x="5743575" y="3692525"/>
          <p14:tracePt t="55225" x="5743575" y="3741738"/>
          <p14:tracePt t="55239" x="5743575" y="3767138"/>
          <p14:tracePt t="55245" x="5743575" y="3779838"/>
          <p14:tracePt t="55255" x="5743575" y="3803650"/>
          <p14:tracePt t="55260" x="5743575" y="3816350"/>
          <p14:tracePt t="55264" x="5743575" y="3829050"/>
          <p14:tracePt t="55274" x="5743575" y="3841750"/>
          <p14:tracePt t="55649" x="5719763" y="3841750"/>
          <p14:tracePt t="55653" x="5694363" y="3841750"/>
          <p14:tracePt t="55662" x="5668963" y="3816350"/>
          <p14:tracePt t="55669" x="5643563" y="3816350"/>
          <p14:tracePt t="55679" x="5630863" y="3816350"/>
          <p14:tracePt t="55692" x="5619750" y="3816350"/>
          <p14:tracePt t="55734" x="5619750" y="3829050"/>
          <p14:tracePt t="55744" x="5619750" y="3841750"/>
          <p14:tracePt t="55758" x="5619750" y="3854450"/>
          <p14:tracePt t="55774" x="5619750" y="3867150"/>
          <p14:tracePt t="55784" x="5619750" y="3892550"/>
          <p14:tracePt t="55789" x="5619750" y="3905250"/>
          <p14:tracePt t="55801" x="5619750" y="3916363"/>
          <p14:tracePt t="55810" x="5619750" y="3929063"/>
          <p14:tracePt t="55815" x="5619750" y="3954463"/>
          <p14:tracePt t="55831" x="5619750" y="3979863"/>
          <p14:tracePt t="55841" x="5619750" y="3992563"/>
          <p14:tracePt t="55853" x="5619750" y="4017963"/>
          <p14:tracePt t="55855" x="5619750" y="4029075"/>
          <p14:tracePt t="55865" x="5619750" y="4041775"/>
          <p14:tracePt t="55951" x="5630863" y="4041775"/>
          <p14:tracePt t="55987" x="5643563" y="4041775"/>
          <p14:tracePt t="55991" x="5656263" y="4041775"/>
          <p14:tracePt t="56010" x="5668963" y="4041775"/>
          <p14:tracePt t="56016" x="5681663" y="4041775"/>
          <p14:tracePt t="56026" x="5694363" y="4029075"/>
          <p14:tracePt t="56030" x="5719763" y="4017963"/>
          <p14:tracePt t="56042" x="5732463" y="4017963"/>
          <p14:tracePt t="56052" x="5743575" y="3992563"/>
          <p14:tracePt t="56067" x="5768975" y="3967163"/>
          <p14:tracePt t="56072" x="5768975" y="3954463"/>
          <p14:tracePt t="56083" x="5781675" y="3941763"/>
          <p14:tracePt t="56097" x="5781675" y="3929063"/>
          <p14:tracePt t="56122" x="5781675" y="3916363"/>
          <p14:tracePt t="56163" x="5768975" y="3916363"/>
          <p14:tracePt t="56309" x="5756275" y="3916363"/>
          <p14:tracePt t="56316" x="5743575" y="3916363"/>
          <p14:tracePt t="56324" x="5743575" y="3929063"/>
          <p14:tracePt t="56339" x="5743575" y="3941763"/>
          <p14:tracePt t="56351" x="5743575" y="3954463"/>
          <p14:tracePt t="56354" x="5732463" y="3954463"/>
          <p14:tracePt t="56368" x="5732463" y="3967163"/>
          <p14:tracePt t="56431" x="5743575" y="3967163"/>
          <p14:tracePt t="56454" x="5756275" y="3967163"/>
          <p14:tracePt t="56500" x="5768975" y="3967163"/>
          <p14:tracePt t="56510" x="5794375" y="3954463"/>
          <p14:tracePt t="56516" x="5832475" y="3941763"/>
          <p14:tracePt t="56526" x="5856288" y="3916363"/>
          <p14:tracePt t="56536" x="5881688" y="3905250"/>
          <p14:tracePt t="56540" x="5932488" y="3879850"/>
          <p14:tracePt t="56556" x="5981700" y="3829050"/>
          <p14:tracePt t="56606" x="5981700" y="3816350"/>
          <p14:tracePt t="56656" x="5969000" y="3816350"/>
          <p14:tracePt t="56662" x="5956300" y="3816350"/>
          <p14:tracePt t="56677" x="5945188" y="3816350"/>
          <p14:tracePt t="56696" x="5932488" y="3816350"/>
          <p14:tracePt t="56712" x="5919788" y="3816350"/>
          <p14:tracePt t="56726" x="5894388" y="3816350"/>
          <p14:tracePt t="56742" x="5881688" y="3816350"/>
          <p14:tracePt t="56752" x="5856288" y="3816350"/>
          <p14:tracePt t="56758" x="5843588" y="3816350"/>
          <p14:tracePt t="56769" x="5832475" y="3816350"/>
          <p14:tracePt t="56778" x="5794375" y="3829050"/>
          <p14:tracePt t="56784" x="5781675" y="3841750"/>
          <p14:tracePt t="56792" x="5768975" y="3854450"/>
          <p14:tracePt t="56800" x="5743575" y="3867150"/>
          <p14:tracePt t="56808" x="5732463" y="3892550"/>
          <p14:tracePt t="56818" x="5732463" y="3905250"/>
          <p14:tracePt t="56822" x="5719763" y="3916363"/>
          <p14:tracePt t="56848" x="5719763" y="3929063"/>
          <p14:tracePt t="56920" x="5732463" y="3929063"/>
          <p14:tracePt t="56934" x="5743575" y="3929063"/>
          <p14:tracePt t="56944" x="5756275" y="3929063"/>
          <p14:tracePt t="56960" x="5768975" y="3929063"/>
          <p14:tracePt t="56976" x="5781675" y="3929063"/>
          <p14:tracePt t="57001" x="5781675" y="3916363"/>
          <p14:tracePt t="57010" x="5794375" y="3916363"/>
          <p14:tracePt t="57016" x="5794375" y="3905250"/>
          <p14:tracePt t="57040" x="5807075" y="3905250"/>
          <p14:tracePt t="57050" x="5807075" y="3892550"/>
          <p14:tracePt t="57076" x="5794375" y="3892550"/>
          <p14:tracePt t="57082" x="5794375" y="3879850"/>
          <p14:tracePt t="57092" x="5781675" y="3879850"/>
          <p14:tracePt t="57106" x="5756275" y="3867150"/>
          <p14:tracePt t="57122" x="5743575" y="3867150"/>
          <p14:tracePt t="57133" x="5732463" y="3867150"/>
          <p14:tracePt t="57149" x="5694363" y="3867150"/>
          <p14:tracePt t="57163" x="5630863" y="3854450"/>
          <p14:tracePt t="57172" x="5619750" y="3854450"/>
          <p14:tracePt t="57177" x="5581650" y="3854450"/>
          <p14:tracePt t="57198" x="5556250" y="3854450"/>
          <p14:tracePt t="57202" x="5543550" y="3854450"/>
          <p14:tracePt t="57229" x="5530850" y="3854450"/>
          <p14:tracePt t="57242" x="5530850" y="3867150"/>
          <p14:tracePt t="57259" x="5518150" y="3879850"/>
          <p14:tracePt t="57269" x="5518150" y="3892550"/>
          <p14:tracePt t="57282" x="5518150" y="3929063"/>
          <p14:tracePt t="57299" x="5518150" y="3941763"/>
          <p14:tracePt t="57318" x="5530850" y="3941763"/>
          <p14:tracePt t="57334" x="5543550" y="3954463"/>
          <p14:tracePt t="57348" x="5568950" y="3954463"/>
          <p14:tracePt t="57358" x="5581650" y="3954463"/>
          <p14:tracePt t="57365" x="5594350" y="3954463"/>
          <p14:tracePt t="57374" x="5619750" y="3954463"/>
          <p14:tracePt t="57382" x="5643563" y="3954463"/>
          <p14:tracePt t="57390" x="5694363" y="3954463"/>
          <p14:tracePt t="57394" x="5743575" y="3954463"/>
          <p14:tracePt t="57404" x="5781675" y="3954463"/>
          <p14:tracePt t="57415" x="5832475" y="3954463"/>
          <p14:tracePt t="57420" x="5868988" y="3941763"/>
          <p14:tracePt t="57466" x="5868988" y="3929063"/>
          <p14:tracePt t="57516" x="5856288" y="3929063"/>
          <p14:tracePt t="57536" x="5843588" y="3929063"/>
          <p14:tracePt t="57552" x="5832475" y="3929063"/>
          <p14:tracePt t="57566" x="5819775" y="3929063"/>
          <p14:tracePt t="57662" x="5832475" y="3929063"/>
          <p14:tracePt t="57672" x="5843588" y="3929063"/>
          <p14:tracePt t="57678" x="5856288" y="3941763"/>
          <p14:tracePt t="57689" x="5868988" y="3941763"/>
          <p14:tracePt t="57699" x="5881688" y="3941763"/>
          <p14:tracePt t="57702" x="5894388" y="3941763"/>
          <p14:tracePt t="57718" x="5907088" y="3941763"/>
          <p14:tracePt t="57819" x="5907088" y="3929063"/>
          <p14:tracePt t="57905" x="5894388" y="3929063"/>
          <p14:tracePt t="58203" x="5881688" y="3929063"/>
          <p14:tracePt t="58215" x="5856288" y="3929063"/>
          <p14:tracePt t="58222" x="5832475" y="3929063"/>
          <p14:tracePt t="58227" x="5807075" y="3916363"/>
          <p14:tracePt t="58239" x="5756275" y="3916363"/>
          <p14:tracePt t="58244" x="5707063" y="3905250"/>
          <p14:tracePt t="58252" x="5656263" y="3905250"/>
          <p14:tracePt t="58263" x="5581650" y="3905250"/>
          <p14:tracePt t="58268" x="5530850" y="3905250"/>
          <p14:tracePt t="58279" x="5494338" y="3892550"/>
          <p14:tracePt t="58282" x="5456238" y="3892550"/>
          <p14:tracePt t="58292" x="5418138" y="3892550"/>
          <p14:tracePt t="58302" x="5407025" y="3892550"/>
          <p14:tracePt t="58318" x="5394325" y="3892550"/>
          <p14:tracePt t="58544" x="5407025" y="3892550"/>
          <p14:tracePt t="58550" x="5418138" y="3892550"/>
          <p14:tracePt t="58722" x="5443538" y="3892550"/>
          <p14:tracePt t="58726" x="5468938" y="3892550"/>
          <p14:tracePt t="58736" x="5481638" y="3892550"/>
          <p14:tracePt t="58746" x="5518150" y="3892550"/>
          <p14:tracePt t="58752" x="5594350" y="3892550"/>
          <p14:tracePt t="58762" x="5619750" y="3879850"/>
          <p14:tracePt t="58766" x="5630863" y="3879850"/>
          <p14:tracePt t="58779" x="5643563" y="3879850"/>
          <p14:tracePt t="58842" x="5656263" y="3879850"/>
          <p14:tracePt t="58848" x="5668963" y="3879850"/>
          <p14:tracePt t="58859" x="5668963" y="3867150"/>
          <p14:tracePt t="58872" x="5681663" y="3867150"/>
          <p14:tracePt t="58900" x="5694363" y="3867150"/>
          <p14:tracePt t="58909" x="5707063" y="3867150"/>
          <p14:tracePt t="58917" x="5719763" y="3867150"/>
          <p14:tracePt t="58925" x="5743575" y="3867150"/>
          <p14:tracePt t="58930" x="5756275" y="3867150"/>
          <p14:tracePt t="58939" x="5768975" y="3867150"/>
          <p14:tracePt t="58948" x="5794375" y="3867150"/>
          <p14:tracePt t="58954" x="5819775" y="3867150"/>
          <p14:tracePt t="58964" x="5856288" y="3867150"/>
          <p14:tracePt t="58969" x="5894388" y="3867150"/>
          <p14:tracePt t="58986" x="5932488" y="3867150"/>
          <p14:tracePt t="58988" x="5969000" y="3867150"/>
          <p14:tracePt t="58996" x="5994400" y="3867150"/>
          <p14:tracePt t="59488" x="6019800" y="3867150"/>
          <p14:tracePt t="59492" x="6045200" y="3867150"/>
          <p14:tracePt t="59502" x="6081713" y="3867150"/>
          <p14:tracePt t="59511" x="6157913" y="3854450"/>
          <p14:tracePt t="59518" x="6207125" y="3854450"/>
          <p14:tracePt t="59528" x="6257925" y="3854450"/>
          <p14:tracePt t="59534" x="6307138" y="3854450"/>
          <p14:tracePt t="59544" x="6332538" y="3854450"/>
          <p14:tracePt t="59548" x="6357938" y="3854450"/>
          <p14:tracePt t="59568" x="6370638" y="3854450"/>
          <p14:tracePt t="61809" x="6370638" y="3841750"/>
          <p14:tracePt t="62097" x="6370638" y="3829050"/>
          <p14:tracePt t="62117" x="6357938" y="3816350"/>
          <p14:tracePt t="62125" x="6357938" y="3779838"/>
          <p14:tracePt t="62131" x="6345238" y="3754438"/>
          <p14:tracePt t="62137" x="6345238" y="3703638"/>
          <p14:tracePt t="62147" x="6332538" y="3629025"/>
          <p14:tracePt t="62157" x="6319838" y="3554413"/>
          <p14:tracePt t="62162" x="6319838" y="3479800"/>
          <p14:tracePt t="62175" x="6319838" y="3390900"/>
          <p14:tracePt t="62194" x="6319838" y="3216275"/>
          <p14:tracePt t="62196" x="6319838" y="3165475"/>
          <p14:tracePt t="62202" x="6319838" y="3128963"/>
          <p14:tracePt t="62212" x="6319838" y="3090863"/>
          <p14:tracePt t="62217" x="6319838" y="3065463"/>
          <p14:tracePt t="62227" x="6319838" y="3054350"/>
          <p14:tracePt t="62237" x="6319838" y="3041650"/>
          <p14:tracePt t="62244" x="6319838" y="3016250"/>
          <p14:tracePt t="62252" x="6319838" y="2990850"/>
          <p14:tracePt t="62258" x="6319838" y="2978150"/>
          <p14:tracePt t="62267" x="6319838" y="2952750"/>
          <p14:tracePt t="62278" x="6319838" y="2916238"/>
          <p14:tracePt t="62283" x="6319838" y="2878138"/>
          <p14:tracePt t="62293" x="6319838" y="2840038"/>
          <p14:tracePt t="62298" x="6319838" y="2765425"/>
          <p14:tracePt t="62308" x="6307138" y="2716213"/>
          <p14:tracePt t="62319" x="6307138" y="2678113"/>
          <p14:tracePt t="62324" x="6307138" y="2627313"/>
          <p14:tracePt t="62333" x="6307138" y="2603500"/>
          <p14:tracePt t="62341" x="6307138" y="2578100"/>
          <p14:tracePt t="62349" x="6307138" y="2552700"/>
          <p14:tracePt t="62359" x="6307138" y="2527300"/>
          <p14:tracePt t="62375" x="6307138" y="2516188"/>
          <p14:tracePt t="62379" x="6307138" y="2503488"/>
          <p14:tracePt t="62391" x="6307138" y="2490788"/>
          <p14:tracePt t="62399" x="6307138" y="2478088"/>
          <p14:tracePt t="62407" x="6307138" y="2465388"/>
          <p14:tracePt t="62414" x="6307138" y="2439988"/>
          <p14:tracePt t="62419" x="6307138" y="2403475"/>
          <p14:tracePt t="62428" x="6307138" y="2378075"/>
          <p14:tracePt t="62441" x="6307138" y="2352675"/>
          <p14:tracePt t="62445" x="6307138" y="2327275"/>
          <p14:tracePt t="62458" x="6307138" y="2314575"/>
          <p14:tracePt t="62468" x="6307138" y="2303463"/>
          <p14:tracePt t="62480" x="6307138" y="2290763"/>
          <p14:tracePt t="62485" x="6294438" y="2290763"/>
          <p14:tracePt t="62498" x="6294438" y="2278063"/>
          <p14:tracePt t="62540" x="6294438" y="2265363"/>
          <p14:tracePt t="62550" x="6294438" y="2252663"/>
          <p14:tracePt t="62564" x="6294438" y="2239963"/>
          <p14:tracePt t="62580" x="6281738" y="2227263"/>
          <p14:tracePt t="62600" x="6269038" y="2214563"/>
          <p14:tracePt t="62604" x="6269038" y="2201863"/>
          <p14:tracePt t="62630" x="6269038" y="2190750"/>
          <p14:tracePt t="62646" x="6257925" y="2190750"/>
          <p14:tracePt t="62661" x="6245225" y="2178050"/>
          <p14:tracePt t="62671" x="6232525" y="2178050"/>
          <p14:tracePt t="62688" x="6219825" y="2178050"/>
          <p14:tracePt t="62696" x="6219825" y="2165350"/>
          <p14:tracePt t="62899" x="6207125" y="2152650"/>
          <p14:tracePt t="62904" x="6181725" y="2152650"/>
          <p14:tracePt t="62912" x="6157913" y="2152650"/>
          <p14:tracePt t="62928" x="6069013" y="2152650"/>
          <p14:tracePt t="62938" x="6045200" y="2152650"/>
          <p14:tracePt t="62942" x="6007100" y="2152650"/>
          <p14:tracePt t="62954" x="5969000" y="2152650"/>
          <p14:tracePt t="62964" x="5945188" y="2152650"/>
          <p14:tracePt t="62968" x="5919788" y="2152650"/>
          <p14:tracePt t="62978" x="5907088" y="2152650"/>
          <p14:tracePt t="62994" x="5894388" y="2152650"/>
          <p14:tracePt t="63008" x="5881688" y="2152650"/>
          <p14:tracePt t="63074" x="5881688" y="2165350"/>
          <p14:tracePt t="63090" x="5868988" y="2165350"/>
          <p14:tracePt t="63116" x="5856288" y="2165350"/>
          <p14:tracePt t="66838" x="5856288" y="2178050"/>
          <p14:tracePt t="66909" x="5856288" y="2190750"/>
          <p14:tracePt t="66919" x="5856288" y="2201863"/>
          <p14:tracePt t="66926" x="5856288" y="2214563"/>
          <p14:tracePt t="66936" x="5856288" y="2227263"/>
          <p14:tracePt t="66945" x="5868988" y="2252663"/>
          <p14:tracePt t="66951" x="5868988" y="2290763"/>
          <p14:tracePt t="66958" x="5868988" y="2314575"/>
          <p14:tracePt t="66965" x="5868988" y="2339975"/>
          <p14:tracePt t="66974" x="5868988" y="2378075"/>
          <p14:tracePt t="66984" x="5868988" y="2414588"/>
          <p14:tracePt t="66988" x="5843588" y="2465388"/>
          <p14:tracePt t="66998" x="5843588" y="2527300"/>
          <p14:tracePt t="67004" x="5843588" y="2565400"/>
          <p14:tracePt t="67014" x="5843588" y="2603500"/>
          <p14:tracePt t="67024" x="5832475" y="2640013"/>
          <p14:tracePt t="67031" x="5819775" y="2678113"/>
          <p14:tracePt t="67040" x="5807075" y="2728913"/>
          <p14:tracePt t="67047" x="5807075" y="2765425"/>
          <p14:tracePt t="67054" x="5781675" y="2828925"/>
          <p14:tracePt t="67064" x="5768975" y="2865438"/>
          <p14:tracePt t="67070" x="5756275" y="2916238"/>
          <p14:tracePt t="67081" x="5743575" y="2965450"/>
          <p14:tracePt t="67084" x="5732463" y="3016250"/>
          <p14:tracePt t="67097" x="5719763" y="3054350"/>
          <p14:tracePt t="67104" x="5707063" y="3078163"/>
          <p14:tracePt t="67110" x="5707063" y="3103563"/>
          <p14:tracePt t="67120" x="5694363" y="3128963"/>
          <p14:tracePt t="67126" x="5694363" y="3141663"/>
          <p14:tracePt t="67136" x="5694363" y="3154363"/>
          <p14:tracePt t="67148" x="5681663" y="3165475"/>
          <p14:tracePt t="67161" x="5681663" y="3178175"/>
          <p14:tracePt t="67170" x="5668963" y="3178175"/>
          <p14:tracePt t="67177" x="5668963" y="3203575"/>
          <p14:tracePt t="67190" x="5668963" y="3241675"/>
          <p14:tracePt t="67200" x="5656263" y="3267075"/>
          <p14:tracePt t="67206" x="5656263" y="3290888"/>
          <p14:tracePt t="67216" x="5656263" y="3328988"/>
          <p14:tracePt t="67226" x="5656263" y="3367088"/>
          <p14:tracePt t="67231" x="5656263" y="3416300"/>
          <p14:tracePt t="67242" x="5643563" y="3467100"/>
          <p14:tracePt t="67248" x="5643563" y="3529013"/>
          <p14:tracePt t="67256" x="5643563" y="3567113"/>
          <p14:tracePt t="67266" x="5643563" y="3590925"/>
          <p14:tracePt t="67272" x="5643563" y="3629025"/>
          <p14:tracePt t="67282" x="5643563" y="3654425"/>
          <p14:tracePt t="67286" x="5643563" y="3679825"/>
          <p14:tracePt t="67306" x="5643563" y="3703638"/>
          <p14:tracePt t="67326" x="5643563" y="3716338"/>
          <p14:tracePt t="67539" x="5643563" y="3729038"/>
          <p14:tracePt t="67564" x="5656263" y="3741738"/>
          <p14:tracePt t="67630" x="5656263" y="3754438"/>
          <p14:tracePt t="67634" x="5656263" y="3767138"/>
          <p14:tracePt t="67650" x="5656263" y="3792538"/>
          <p14:tracePt t="67662" x="5656263" y="3803650"/>
          <p14:tracePt t="67670" x="5656263" y="3816350"/>
          <p14:tracePt t="67674" x="5656263" y="3829050"/>
          <p14:tracePt t="67684" x="5656263" y="3841750"/>
          <p14:tracePt t="67691" x="5656263" y="3854450"/>
          <p14:tracePt t="67700" x="5656263" y="3867150"/>
          <p14:tracePt t="67713" x="5656263" y="3879850"/>
          <p14:tracePt t="67716" x="5656263" y="3892550"/>
          <p14:tracePt t="68271" x="5643563" y="3892550"/>
          <p14:tracePt t="68392" x="5630863" y="3892550"/>
          <p14:tracePt t="68402" x="5619750" y="3905250"/>
          <p14:tracePt t="68675" x="5630863" y="3905250"/>
          <p14:tracePt t="68698" x="5643563" y="3916363"/>
          <p14:tracePt t="68714" x="5656263" y="3916363"/>
          <p14:tracePt t="68724" x="5668963" y="3916363"/>
          <p14:tracePt t="68734" x="5681663" y="3916363"/>
          <p14:tracePt t="68740" x="5681663" y="3929063"/>
          <p14:tracePt t="68764" x="5694363" y="3929063"/>
          <p14:tracePt t="68816" x="5707063" y="3929063"/>
          <p14:tracePt t="68835" x="5719763" y="3929063"/>
          <p14:tracePt t="68857" x="5732463" y="3929063"/>
          <p14:tracePt t="68862" x="5756275" y="3929063"/>
          <p14:tracePt t="68876" x="5768975" y="3929063"/>
          <p14:tracePt t="68886" x="5781675" y="3929063"/>
          <p14:tracePt t="68900" x="5807075" y="3929063"/>
          <p14:tracePt t="68916" x="5819775" y="3929063"/>
          <p14:tracePt t="68927" x="5832475" y="3929063"/>
          <p14:tracePt t="68936" x="5843588" y="3929063"/>
          <p14:tracePt t="68950" x="5856288" y="3929063"/>
          <p14:tracePt t="68956" x="5881688" y="3929063"/>
          <p14:tracePt t="68977" x="5907088" y="3929063"/>
          <p14:tracePt t="68983" x="5919788" y="3929063"/>
          <p14:tracePt t="68997" x="5945188" y="3929063"/>
          <p14:tracePt t="69007" x="5956300" y="3929063"/>
          <p14:tracePt t="69017" x="5969000" y="3929063"/>
          <p14:tracePt t="69023" x="5981700" y="3929063"/>
          <p14:tracePt t="69032" x="5994400" y="3929063"/>
          <p14:tracePt t="69046" x="6007100" y="3929063"/>
          <p14:tracePt t="69089" x="6019800" y="3929063"/>
          <p14:tracePt t="69129" x="6032500" y="3929063"/>
          <p14:tracePt t="69480" x="6045200" y="3929063"/>
          <p14:tracePt t="69683" x="6032500" y="3929063"/>
          <p14:tracePt t="69703" x="6032500" y="3941763"/>
          <p14:tracePt t="69711" x="6019800" y="3941763"/>
          <p14:tracePt t="70177" x="6007100" y="3941763"/>
          <p14:tracePt t="73279" x="5994400" y="3941763"/>
          <p14:tracePt t="73335" x="5981700" y="3941763"/>
          <p14:tracePt t="73401" x="5969000" y="3941763"/>
          <p14:tracePt t="73415" x="5956300" y="3941763"/>
          <p14:tracePt t="73431" x="5945188" y="3941763"/>
          <p14:tracePt t="73441" x="5919788" y="3941763"/>
          <p14:tracePt t="73454" x="5907088" y="3941763"/>
          <p14:tracePt t="73464" x="5881688" y="3941763"/>
          <p14:tracePt t="73480" x="5856288" y="3941763"/>
          <p14:tracePt t="73490" x="5843588" y="3941763"/>
          <p14:tracePt t="73506" x="5832475" y="3941763"/>
          <p14:tracePt t="73510" x="5819775" y="3941763"/>
          <p14:tracePt t="73546" x="5807075" y="3941763"/>
          <p14:tracePt t="73560" x="5794375" y="3941763"/>
          <p14:tracePt t="73570" x="5781675" y="3941763"/>
          <p14:tracePt t="73576" x="5768975" y="3941763"/>
          <p14:tracePt t="73587" x="5756275" y="3929063"/>
          <p14:tracePt t="73592" x="5743575" y="3929063"/>
          <p14:tracePt t="73603" x="5732463" y="3916363"/>
          <p14:tracePt t="73619" x="5719763" y="3916363"/>
          <p14:tracePt t="73632" x="5707063" y="3916363"/>
          <p14:tracePt t="73642" x="5694363" y="3916363"/>
          <p14:tracePt t="73656" x="5681663" y="3916363"/>
          <p14:tracePt t="73696" x="5668963" y="3916363"/>
          <p14:tracePt t="73733" x="5656263" y="3916363"/>
          <p14:tracePt t="73739" x="5643563" y="3916363"/>
          <p14:tracePt t="73748" x="5630863" y="3916363"/>
          <p14:tracePt t="73754" x="5619750" y="3916363"/>
          <p14:tracePt t="73772" x="5607050" y="3916363"/>
          <p14:tracePt t="73789" x="5594350" y="3916363"/>
          <p14:tracePt t="73792" x="5581650" y="3916363"/>
          <p14:tracePt t="74247" x="5594350" y="3916363"/>
          <p14:tracePt t="74312" x="5607050" y="3916363"/>
          <p14:tracePt t="74318" x="5630863" y="3916363"/>
          <p14:tracePt t="74328" x="5656263" y="3916363"/>
          <p14:tracePt t="74338" x="5694363" y="3916363"/>
          <p14:tracePt t="74342" x="5732463" y="3916363"/>
          <p14:tracePt t="74352" x="5781675" y="3905250"/>
          <p14:tracePt t="74358" x="5819775" y="3905250"/>
          <p14:tracePt t="74369" x="5856288" y="3905250"/>
          <p14:tracePt t="74378" x="5881688" y="3905250"/>
          <p14:tracePt t="74385" x="5919788" y="3892550"/>
          <p14:tracePt t="74394" x="5932488" y="3892550"/>
          <p14:tracePt t="74399" x="5956300" y="3892550"/>
          <p14:tracePt t="74408" x="5969000" y="3892550"/>
          <p14:tracePt t="74419" x="5981700" y="3892550"/>
          <p14:tracePt t="74424" x="5994400" y="3892550"/>
          <p14:tracePt t="74435" x="6007100" y="3892550"/>
          <p14:tracePt t="74441" x="6032500" y="3892550"/>
          <p14:tracePt t="74454" x="6081713" y="3879850"/>
          <p14:tracePt t="74465" x="6107113" y="3867150"/>
          <p14:tracePt t="74475" x="6145213" y="3867150"/>
          <p14:tracePt t="74480" x="6157913" y="3867150"/>
          <p14:tracePt t="74490" x="6181725" y="3867150"/>
          <p14:tracePt t="74504" x="6194425" y="3867150"/>
          <p14:tracePt t="74556" x="6207125" y="3867150"/>
          <p14:tracePt t="74586" x="6219825" y="3867150"/>
          <p14:tracePt t="74642" x="6232525" y="3867150"/>
          <p14:tracePt t="74692" x="6245225" y="3867150"/>
          <p14:tracePt t="74717" x="6257925" y="3867150"/>
          <p14:tracePt t="74733" x="6257925" y="3879850"/>
          <p14:tracePt t="74736" x="6269038" y="3879850"/>
          <p14:tracePt t="74748" x="6281738" y="3879850"/>
          <p14:tracePt t="74758" x="6294438" y="3879850"/>
          <p14:tracePt t="74772" x="6307138" y="3892550"/>
          <p14:tracePt t="74788" x="6319838" y="3892550"/>
          <p14:tracePt t="74802" x="6332538" y="3892550"/>
          <p14:tracePt t="74812" x="6332538" y="3905250"/>
          <p14:tracePt t="74818" x="6345238" y="3905250"/>
          <p14:tracePt t="74829" x="6345238" y="3916363"/>
          <p14:tracePt t="79114" x="6345238" y="3905250"/>
          <p14:tracePt t="79127" x="6345238" y="3892550"/>
          <p14:tracePt t="79130" x="6345238" y="3867150"/>
          <p14:tracePt t="79141" x="6332538" y="3854450"/>
          <p14:tracePt t="79152" x="6332538" y="3816350"/>
          <p14:tracePt t="79156" x="6332538" y="3779838"/>
          <p14:tracePt t="79167" x="6332538" y="3741738"/>
          <p14:tracePt t="79171" x="6319838" y="3729038"/>
          <p14:tracePt t="79182" x="6319838" y="3716338"/>
          <p14:tracePt t="79193" x="6319838" y="3692525"/>
          <p14:tracePt t="79196" x="6319838" y="3679825"/>
          <p14:tracePt t="79211" x="6319838" y="3667125"/>
          <p14:tracePt t="79220" x="6319838" y="3654425"/>
          <p14:tracePt t="79231" x="6319838" y="3641725"/>
          <p14:tracePt t="79247" x="6319838" y="3629025"/>
          <p14:tracePt t="79252" x="6319838" y="3616325"/>
          <p14:tracePt t="79262" x="6319838" y="3603625"/>
          <p14:tracePt t="79277" x="6319838" y="3590925"/>
          <p14:tracePt t="79293" x="6319838" y="3579813"/>
          <p14:tracePt t="79306" x="6319838" y="3567113"/>
          <p14:tracePt t="79312" x="6319838" y="3554413"/>
          <p14:tracePt t="79326" x="6319838" y="3541713"/>
          <p14:tracePt t="79332" x="6319838" y="3529013"/>
          <p14:tracePt t="79342" x="6319838" y="3516313"/>
          <p14:tracePt t="79359" x="6319838" y="3503613"/>
          <p14:tracePt t="79372" x="6319838" y="3490913"/>
          <p14:tracePt t="79392" x="6319838" y="3479800"/>
          <p14:tracePt t="79398" x="6319838" y="3467100"/>
          <p14:tracePt t="79414" x="6319838" y="3416300"/>
          <p14:tracePt t="79423" x="6307138" y="3390900"/>
          <p14:tracePt t="79433" x="6307138" y="3354388"/>
          <p14:tracePt t="79440" x="6307138" y="3316288"/>
          <p14:tracePt t="79450" x="6294438" y="3278188"/>
          <p14:tracePt t="79453" x="6294438" y="3241675"/>
          <p14:tracePt t="79462" x="6281738" y="3203575"/>
          <p14:tracePt t="79477" x="6281738" y="3190875"/>
          <p14:tracePt t="79479" x="6281738" y="3178175"/>
          <p14:tracePt t="79488" x="6281738" y="3165475"/>
          <p14:tracePt t="79494" x="6281738" y="3154363"/>
          <p14:tracePt t="79506" x="6281738" y="3141663"/>
          <p14:tracePt t="79514" x="6281738" y="3128963"/>
          <p14:tracePt t="79528" x="6281738" y="3116263"/>
          <p14:tracePt t="79559" x="6281738" y="3103563"/>
          <p14:tracePt t="79610" x="6281738" y="3090863"/>
          <p14:tracePt t="79636" x="6281738" y="3078163"/>
          <p14:tracePt t="79640" x="6281738" y="3065463"/>
          <p14:tracePt t="79650" x="6269038" y="3065463"/>
          <p14:tracePt t="79659" x="6269038" y="3054350"/>
          <p14:tracePt t="79666" x="6269038" y="3041650"/>
          <p14:tracePt t="79670" x="6257925" y="3028950"/>
          <p14:tracePt t="79691" x="6257925" y="3016250"/>
          <p14:tracePt t="79696" x="6245225" y="3003550"/>
          <p14:tracePt t="79709" x="6232525" y="2990850"/>
          <p14:tracePt t="79712" x="6219825" y="2965450"/>
          <p14:tracePt t="79732" x="6207125" y="2952750"/>
          <p14:tracePt t="79736" x="6194425" y="2941638"/>
          <p14:tracePt t="79746" x="6194425" y="2928938"/>
          <p14:tracePt t="79752" x="6181725" y="2928938"/>
          <p14:tracePt t="79762" x="6169025" y="2916238"/>
          <p14:tracePt t="79776" x="6169025" y="2903538"/>
          <p14:tracePt t="79786" x="6157913" y="2890838"/>
          <p14:tracePt t="79802" x="6157913" y="2878138"/>
          <p14:tracePt t="79812" x="6145213" y="2878138"/>
          <p14:tracePt t="79818" x="6145213" y="2852738"/>
          <p14:tracePt t="79828" x="6132513" y="2852738"/>
          <p14:tracePt t="79832" x="6119813" y="2840038"/>
          <p14:tracePt t="79852" x="6119813" y="2828925"/>
          <p14:tracePt t="79859" x="6107113" y="2828925"/>
          <p14:tracePt t="79875" x="6094413" y="2816225"/>
          <p14:tracePt t="79882" x="6094413" y="2803525"/>
          <p14:tracePt t="79893" x="6081713" y="2803525"/>
          <p14:tracePt t="79898" x="6069013" y="2790825"/>
          <p14:tracePt t="79922" x="6056313" y="2778125"/>
          <p14:tracePt t="79939" x="6045200" y="2778125"/>
          <p14:tracePt t="79954" x="6032500" y="2765425"/>
          <p14:tracePt t="79974" x="6019800" y="2752725"/>
          <p14:tracePt t="79989" x="6007100" y="2752725"/>
          <p14:tracePt t="80005" x="5994400" y="2752725"/>
          <p14:tracePt t="80014" x="5981700" y="2752725"/>
          <p14:tracePt t="80018" x="5969000" y="2752725"/>
          <p14:tracePt t="80028" x="5956300" y="2752725"/>
          <p14:tracePt t="80197" x="5945188" y="2752725"/>
          <p14:tracePt t="80207" x="5919788" y="2740025"/>
          <p14:tracePt t="80217" x="5907088" y="2728913"/>
          <p14:tracePt t="80221" x="5894388" y="2703513"/>
          <p14:tracePt t="80231" x="5881688" y="2703513"/>
          <p14:tracePt t="80247" x="5868988" y="2690813"/>
          <p14:tracePt t="80276" x="5856288" y="2690813"/>
          <p14:tracePt t="80302" x="5843588" y="2690813"/>
          <p14:tracePt t="80312" x="5832475" y="2690813"/>
          <p14:tracePt t="80328" x="5819775" y="2690813"/>
          <p14:tracePt t="80337" x="5807075" y="2703513"/>
          <p14:tracePt t="80343" x="5794375" y="2703513"/>
          <p14:tracePt t="80408" x="5781675" y="2703513"/>
          <p14:tracePt t="80418" x="5781675" y="2716213"/>
          <p14:tracePt t="80448" x="5781675" y="2728913"/>
          <p14:tracePt t="80472" x="5781675" y="2740025"/>
          <p14:tracePt t="80576" x="5781675" y="2778125"/>
          <p14:tracePt t="80584" x="5794375" y="2778125"/>
          <p14:tracePt t="80594" x="5807075" y="2790825"/>
          <p14:tracePt t="80618" x="5819775" y="2790825"/>
          <p14:tracePt t="80634" x="5832475" y="2790825"/>
          <p14:tracePt t="80640" x="5843588" y="2790825"/>
          <p14:tracePt t="80902" x="5832475" y="2790825"/>
          <p14:tracePt t="80916" x="5832475" y="2816225"/>
          <p14:tracePt t="80922" x="5819775" y="2816225"/>
          <p14:tracePt t="80932" x="5819775" y="2840038"/>
          <p14:tracePt t="80946" x="5819775" y="2852738"/>
          <p14:tracePt t="80989" x="5843588" y="2852738"/>
          <p14:tracePt t="80999" x="5856288" y="2865438"/>
          <p14:tracePt t="81002" x="5881688" y="2865438"/>
          <p14:tracePt t="81013" x="5907088" y="2878138"/>
          <p14:tracePt t="81027" x="5956300" y="2890838"/>
          <p14:tracePt t="81029" x="5994400" y="2890838"/>
          <p14:tracePt t="81046" x="6081713" y="2878138"/>
          <p14:tracePt t="81053" x="6107113" y="2865438"/>
          <p14:tracePt t="81063" x="6119813" y="2852738"/>
          <p14:tracePt t="81084" x="6119813" y="2840038"/>
          <p14:tracePt t="81105" x="6132513" y="2840038"/>
          <p14:tracePt t="81149" x="6119813" y="2840038"/>
          <p14:tracePt t="81159" x="6107113" y="2840038"/>
          <p14:tracePt t="81184" x="6094413" y="2840038"/>
          <p14:tracePt t="81214" x="6081713" y="2840038"/>
          <p14:tracePt t="81230" x="6081713" y="2828925"/>
          <p14:tracePt t="81386" x="6081713" y="2816225"/>
          <p14:tracePt t="81390" x="6081713" y="2803525"/>
          <p14:tracePt t="81406" x="6081713" y="2790825"/>
          <p14:tracePt t="81416" x="6081713" y="2778125"/>
          <p14:tracePt t="81432" x="6019800" y="2728913"/>
          <p14:tracePt t="81442" x="6007100" y="2690813"/>
          <p14:tracePt t="81446" x="5956300" y="2665413"/>
          <p14:tracePt t="81457" x="5919788" y="2640013"/>
          <p14:tracePt t="81466" x="5856288" y="2603500"/>
          <p14:tracePt t="81472" x="5832475" y="2590800"/>
          <p14:tracePt t="81482" x="5794375" y="2565400"/>
          <p14:tracePt t="81489" x="5781675" y="2565400"/>
          <p14:tracePt t="81506" x="5768975" y="2565400"/>
          <p14:tracePt t="81562" x="5781675" y="2565400"/>
          <p14:tracePt t="81602" x="5794375" y="2565400"/>
          <p14:tracePt t="81628" x="5807075" y="2565400"/>
          <p14:tracePt t="81642" x="5843588" y="2578100"/>
          <p14:tracePt t="81648" x="5868988" y="2590800"/>
          <p14:tracePt t="81658" x="5907088" y="2616200"/>
          <p14:tracePt t="81670" x="5969000" y="2627313"/>
          <p14:tracePt t="81674" x="6007100" y="2640013"/>
          <p14:tracePt t="81684" x="6081713" y="2665413"/>
          <p14:tracePt t="81688" x="6132513" y="2678113"/>
          <p14:tracePt t="81698" x="6169025" y="2690813"/>
          <p14:tracePt t="81708" x="6207125" y="2703513"/>
          <p14:tracePt t="81714" x="6245225" y="2703513"/>
          <p14:tracePt t="81734" x="6257925" y="2703513"/>
          <p14:tracePt t="81795" x="6245225" y="2703513"/>
          <p14:tracePt t="81804" x="6232525" y="2703513"/>
          <p14:tracePt t="81912" x="4930775" y="2716213"/>
          <p14:tracePt t="81921" x="4905375" y="2728913"/>
          <p14:tracePt t="81929" x="4892675" y="2728913"/>
          <p14:tracePt t="81957" x="4892675" y="2740025"/>
          <p14:tracePt t="81997" x="4905375" y="2740025"/>
          <p14:tracePt t="82007" x="4905375" y="2752725"/>
          <p14:tracePt t="82012" x="4918075" y="2752725"/>
          <p14:tracePt t="82024" x="4930775" y="2752725"/>
          <p14:tracePt t="82042" x="4943475" y="2752725"/>
          <p14:tracePt t="82199" x="4930775" y="2752725"/>
          <p14:tracePt t="82209" x="4918075" y="2752725"/>
          <p14:tracePt t="82216" x="4892675" y="2765425"/>
          <p14:tracePt t="82232" x="4892675" y="2778125"/>
          <p14:tracePt t="82238" x="4879975" y="2778125"/>
          <p14:tracePt t="82395" x="4930775" y="2778125"/>
          <p14:tracePt t="82401" x="5043488" y="2765425"/>
          <p14:tracePt t="82410" x="5156200" y="2752725"/>
          <p14:tracePt t="82415" x="5281613" y="2740025"/>
          <p14:tracePt t="82424" x="5394325" y="2716213"/>
          <p14:tracePt t="82435" x="5481638" y="2703513"/>
          <p14:tracePt t="82441" x="5556250" y="2690813"/>
          <p14:tracePt t="82450" x="5607050" y="2678113"/>
          <p14:tracePt t="82454" x="5643563" y="2678113"/>
          <p14:tracePt t="82464" x="5656263" y="2665413"/>
          <p14:tracePt t="82476" x="5668963" y="2665413"/>
          <p14:tracePt t="82480" x="5681663" y="2665413"/>
          <p14:tracePt t="82692" x="5694363" y="2665413"/>
          <p14:tracePt t="82699" x="5694363" y="2678113"/>
          <p14:tracePt t="82709" x="5707063" y="2678113"/>
          <p14:tracePt t="82718" x="5707063" y="2690813"/>
          <p14:tracePt t="82723" x="5707063" y="2703513"/>
          <p14:tracePt t="82733" x="5719763" y="2716213"/>
          <p14:tracePt t="82738" x="5732463" y="2728913"/>
          <p14:tracePt t="82749" x="5743575" y="2740025"/>
          <p14:tracePt t="82758" x="5756275" y="2765425"/>
          <p14:tracePt t="82772" x="5768975" y="2765425"/>
          <p14:tracePt t="82788" x="5768975" y="2778125"/>
          <p14:tracePt t="83021" x="5794375" y="2778125"/>
          <p14:tracePt t="83257" x="5807075" y="2778125"/>
          <p14:tracePt t="83264" x="5819775" y="2790825"/>
          <p14:tracePt t="83273" x="5832475" y="2803525"/>
          <p14:tracePt t="83282" x="5843588" y="2803525"/>
          <p14:tracePt t="83288" x="5843588" y="2816225"/>
          <p14:tracePt t="83299" x="5856288" y="2828925"/>
          <p14:tracePt t="83303" x="5868988" y="2828925"/>
          <p14:tracePt t="83312" x="5868988" y="2840038"/>
          <p14:tracePt t="83322" x="5881688" y="2840038"/>
          <p14:tracePt t="83328" x="5881688" y="2852738"/>
          <p14:tracePt t="83646" x="5894388" y="2852738"/>
          <p14:tracePt t="83650" x="5907088" y="2852738"/>
          <p14:tracePt t="83666" x="5919788" y="2852738"/>
          <p14:tracePt t="84095" x="5932488" y="2852738"/>
          <p14:tracePt t="84286" x="5945188" y="2852738"/>
          <p14:tracePt t="84296" x="5956300" y="2852738"/>
          <p14:tracePt t="84310" x="5969000" y="2852738"/>
          <p14:tracePt t="84387" x="5981700" y="2852738"/>
          <p14:tracePt t="84406" x="5994400" y="2852738"/>
          <p14:tracePt t="84417" x="6007100" y="2852738"/>
          <p14:tracePt t="84508" x="6019800" y="2852738"/>
          <p14:tracePt t="84595" x="6032500" y="2852738"/>
          <p14:tracePt t="84609" x="6045200" y="2840038"/>
          <p14:tracePt t="84634" x="6056313" y="2840038"/>
          <p14:tracePt t="84973" x="6045200" y="2840038"/>
          <p14:tracePt t="84992" x="6032500" y="2840038"/>
          <p14:tracePt t="84997" x="6007100" y="2828925"/>
          <p14:tracePt t="85006" x="5981700" y="2828925"/>
          <p14:tracePt t="85012" x="5945188" y="2828925"/>
          <p14:tracePt t="85022" x="5907088" y="2828925"/>
          <p14:tracePt t="85032" x="5843588" y="2828925"/>
          <p14:tracePt t="85038" x="5794375" y="2828925"/>
          <p14:tracePt t="85049" x="5756275" y="2828925"/>
          <p14:tracePt t="85052" x="5707063" y="2828925"/>
          <p14:tracePt t="85063" x="5694363" y="2828925"/>
          <p14:tracePt t="85072" x="5656263" y="2816225"/>
          <p14:tracePt t="85079" x="5643563" y="2816225"/>
          <p14:tracePt t="85088" x="5619750" y="2803525"/>
          <p14:tracePt t="85092" x="5607050" y="2803525"/>
          <p14:tracePt t="85102" x="5581650" y="2803525"/>
          <p14:tracePt t="85112" x="5556250" y="2803525"/>
          <p14:tracePt t="85118" x="5518150" y="2803525"/>
          <p14:tracePt t="85129" x="5494338" y="2790825"/>
          <p14:tracePt t="85135" x="5456238" y="2790825"/>
          <p14:tracePt t="85144" x="5418138" y="2765425"/>
          <p14:tracePt t="85154" x="5356225" y="2752725"/>
          <p14:tracePt t="85159" x="5318125" y="2752725"/>
          <p14:tracePt t="85168" x="5281613" y="2740025"/>
          <p14:tracePt t="85174" x="5243513" y="2716213"/>
          <p14:tracePt t="85242" x="5118100" y="2678113"/>
          <p14:tracePt t="85250" x="5105400" y="2678113"/>
          <p14:tracePt t="85274" x="5092700" y="2678113"/>
          <p14:tracePt t="85290" x="5081588" y="2678113"/>
          <p14:tracePt t="85294" x="5068888" y="2678113"/>
          <p14:tracePt t="85314" x="5056188" y="2678113"/>
          <p14:tracePt t="85320" x="5043488" y="2678113"/>
          <p14:tracePt t="85332" x="5030788" y="2678113"/>
          <p14:tracePt t="85334" x="5018088" y="2678113"/>
          <p14:tracePt t="85344" x="5005388" y="2690813"/>
          <p14:tracePt t="85356" x="4992688" y="2703513"/>
          <p14:tracePt t="85360" x="4956175" y="2716213"/>
          <p14:tracePt t="85371" x="4943475" y="2716213"/>
          <p14:tracePt t="85383" x="4930775" y="2728913"/>
          <p14:tracePt t="85386" x="4918075" y="2728913"/>
          <p14:tracePt t="85398" x="4905375" y="2728913"/>
          <p14:tracePt t="85400" x="4892675" y="2728913"/>
          <p14:tracePt t="85410" x="4879975" y="2728913"/>
          <p14:tracePt t="85416" x="4868863" y="2728913"/>
          <p14:tracePt t="85426" x="4868863" y="2740025"/>
          <p14:tracePt t="85496" x="4856163" y="2740025"/>
          <p14:tracePt t="85522" x="4843463" y="2740025"/>
          <p14:tracePt t="85536" x="4830763" y="2752725"/>
          <p14:tracePt t="85546" x="4818063" y="2752725"/>
          <p14:tracePt t="85556" x="4805363" y="2752725"/>
          <p14:tracePt t="85563" x="4768850" y="2765425"/>
          <p14:tracePt t="85572" x="4756150" y="2765425"/>
          <p14:tracePt t="85576" x="4743450" y="2778125"/>
          <p14:tracePt t="85588" x="4718050" y="2778125"/>
          <p14:tracePt t="85598" x="4705350" y="2790825"/>
          <p14:tracePt t="85602" x="4692650" y="2790825"/>
          <p14:tracePt t="85615" x="4692650" y="2803525"/>
          <p14:tracePt t="85618" x="4679950" y="2803525"/>
          <p14:tracePt t="85638" x="4667250" y="2803525"/>
          <p14:tracePt t="85652" x="4667250" y="2816225"/>
          <p14:tracePt t="85682" x="4656138" y="2816225"/>
          <p14:tracePt t="85698" x="4643438" y="2816225"/>
          <p14:tracePt t="86047" x="4667250" y="2816225"/>
          <p14:tracePt t="86057" x="4692650" y="2816225"/>
          <p14:tracePt t="86063" x="4718050" y="2816225"/>
          <p14:tracePt t="86072" x="4730750" y="2816225"/>
          <p14:tracePt t="86076" x="4743450" y="2816225"/>
          <p14:tracePt t="86087" x="4768850" y="2816225"/>
          <p14:tracePt t="86104" x="4805363" y="2816225"/>
          <p14:tracePt t="86121" x="4843463" y="2816225"/>
          <p14:tracePt t="86127" x="4879975" y="2816225"/>
          <p14:tracePt t="86137" x="4918075" y="2816225"/>
          <p14:tracePt t="86142" x="4956175" y="2840038"/>
          <p14:tracePt t="86152" x="4992688" y="2852738"/>
          <p14:tracePt t="86156" x="5030788" y="2852738"/>
          <p14:tracePt t="86169" x="5118100" y="2878138"/>
          <p14:tracePt t="86181" x="5156200" y="2890838"/>
          <p14:tracePt t="86183" x="5205413" y="2903538"/>
          <p14:tracePt t="86199" x="5256213" y="2916238"/>
          <p14:tracePt t="86208" x="5268913" y="2916238"/>
          <p14:tracePt t="86218" x="5281613" y="2916238"/>
          <p14:tracePt t="86436" x="5305425" y="2916238"/>
          <p14:tracePt t="86444" x="5318125" y="2865438"/>
          <p14:tracePt t="86452" x="5343525" y="2828925"/>
          <p14:tracePt t="86461" x="5356225" y="2803525"/>
          <p14:tracePt t="86466" x="5368925" y="2803525"/>
          <p14:tracePt t="86474" x="5368925" y="2790825"/>
          <p14:tracePt t="86580" x="5381625" y="2790825"/>
          <p14:tracePt t="86895" x="5368925" y="2790825"/>
          <p14:tracePt t="86901" x="5343525" y="2803525"/>
          <p14:tracePt t="86909" x="5318125" y="2816225"/>
          <p14:tracePt t="86918" x="5294313" y="2828925"/>
          <p14:tracePt t="86924" x="5268913" y="2840038"/>
          <p14:tracePt t="86935" x="5243513" y="2840038"/>
          <p14:tracePt t="86938" x="5218113" y="2852738"/>
          <p14:tracePt t="86950" x="5194300" y="2852738"/>
          <p14:tracePt t="86958" x="5168900" y="2865438"/>
          <p14:tracePt t="86964" x="5143500" y="2878138"/>
          <p14:tracePt t="86974" x="5118100" y="2878138"/>
          <p14:tracePt t="86980" x="5092700" y="2878138"/>
          <p14:tracePt t="86990" x="5068888" y="2878138"/>
          <p14:tracePt t="87001" x="5030788" y="2890838"/>
          <p14:tracePt t="87004" x="4992688" y="2903538"/>
          <p14:tracePt t="87014" x="4956175" y="2916238"/>
          <p14:tracePt t="87020" x="4905375" y="2928938"/>
          <p14:tracePt t="87031" x="4856163" y="2928938"/>
          <p14:tracePt t="87041" x="4818063" y="2928938"/>
          <p14:tracePt t="87051" x="4792663" y="2928938"/>
          <p14:tracePt t="87055" x="4756150" y="2941638"/>
          <p14:tracePt t="87065" x="4718050" y="2952750"/>
          <p14:tracePt t="87070" x="4692650" y="2952750"/>
          <p14:tracePt t="87081" x="4679950" y="2952750"/>
          <p14:tracePt t="87086" x="4667250" y="2952750"/>
          <p14:tracePt t="87363" x="4667250" y="2941638"/>
          <p14:tracePt t="87434" x="4667250" y="2928938"/>
          <p14:tracePt t="87445" x="4667250" y="2916238"/>
          <p14:tracePt t="87459" x="4656138" y="2903538"/>
          <p14:tracePt t="87464" x="4656138" y="2890838"/>
          <p14:tracePt t="87484" x="4656138" y="2878138"/>
          <p14:tracePt t="87488" x="4656138" y="2865438"/>
          <p14:tracePt t="87504" x="4643438" y="2852738"/>
          <p14:tracePt t="87538" x="4643438" y="2840038"/>
          <p14:tracePt t="88639" x="4630738" y="2840038"/>
          <p14:tracePt t="88659" x="4630738" y="2828925"/>
          <p14:tracePt t="88957" x="4618038" y="2828925"/>
          <p14:tracePt t="88962" x="4605338" y="2828925"/>
          <p14:tracePt t="88973" x="4592638" y="2828925"/>
          <p14:tracePt t="88983" x="4579938" y="2828925"/>
          <p14:tracePt t="89037" x="4579938" y="2816225"/>
          <p14:tracePt t="89062" x="4579938" y="2803525"/>
          <p14:tracePt t="89068" x="4567238" y="2803525"/>
          <p14:tracePt t="89078" x="4567238" y="2790825"/>
          <p14:tracePt t="89583" x="4554538" y="2790825"/>
          <p14:tracePt t="89592" x="4543425" y="2790825"/>
          <p14:tracePt t="89604" x="4518025" y="2803525"/>
          <p14:tracePt t="89610" x="4505325" y="2828925"/>
          <p14:tracePt t="89625" x="4454525" y="2878138"/>
          <p14:tracePt t="89632" x="4443413" y="2903538"/>
          <p14:tracePt t="89643" x="4443413" y="2928938"/>
          <p14:tracePt t="89648" x="4443413" y="2941638"/>
          <p14:tracePt t="89658" x="4430713" y="2941638"/>
          <p14:tracePt t="89722" x="4430713" y="2928938"/>
          <p14:tracePt t="89728" x="4430713" y="2878138"/>
          <p14:tracePt t="89738" x="4430713" y="2828925"/>
          <p14:tracePt t="89744" x="4443413" y="2765425"/>
          <p14:tracePt t="89755" x="4454525" y="2703513"/>
          <p14:tracePt t="89764" x="4467225" y="2627313"/>
          <p14:tracePt t="89768" x="4479925" y="2565400"/>
          <p14:tracePt t="89778" x="4492625" y="2490788"/>
          <p14:tracePt t="89784" x="4505325" y="2452688"/>
          <p14:tracePt t="89794" x="4505325" y="2427288"/>
          <p14:tracePt t="89884" x="4505325" y="2452688"/>
          <p14:tracePt t="89890" x="4505325" y="2465388"/>
          <p14:tracePt t="89901" x="4518025" y="2490788"/>
          <p14:tracePt t="89904" x="4518025" y="2503488"/>
          <p14:tracePt t="89915" x="4530725" y="2516188"/>
          <p14:tracePt t="89925" x="4530725" y="2527300"/>
          <p14:tracePt t="89931" x="4530725" y="2540000"/>
          <p14:tracePt t="89986" x="4543425" y="2540000"/>
          <p14:tracePt t="90143" x="4543425" y="2552700"/>
          <p14:tracePt t="90148" x="4543425" y="2565400"/>
          <p14:tracePt t="90156" x="4543425" y="2578100"/>
          <p14:tracePt t="90404" x="4543425" y="2603500"/>
          <p14:tracePt t="90424" x="4543425" y="2616200"/>
          <p14:tracePt t="90430" x="4543425" y="2640013"/>
          <p14:tracePt t="90455" x="4543425" y="2652713"/>
          <p14:tracePt t="90551" x="4554538" y="2652713"/>
          <p14:tracePt t="90712" x="4567238" y="2652713"/>
          <p14:tracePt t="90722" x="4579938" y="2652713"/>
          <p14:tracePt t="90726" x="4592638" y="2652713"/>
          <p14:tracePt t="90746" x="4618038" y="2665413"/>
          <p14:tracePt t="90762" x="4630738" y="2678113"/>
          <p14:tracePt t="90868" x="4630738" y="2665413"/>
          <p14:tracePt t="90872" x="4643438" y="2665413"/>
          <p14:tracePt t="91011" x="4656138" y="2665413"/>
          <p14:tracePt t="91369" x="4667250" y="2665413"/>
          <p14:tracePt t="91373" x="4679950" y="2665413"/>
          <p14:tracePt t="91383" x="4705350" y="2678113"/>
          <p14:tracePt t="91392" x="4718050" y="2678113"/>
          <p14:tracePt t="91399" x="4756150" y="2690813"/>
          <p14:tracePt t="91408" x="4805363" y="2703513"/>
          <p14:tracePt t="91412" x="4830763" y="2728913"/>
          <p14:tracePt t="91422" x="4856163" y="2728913"/>
          <p14:tracePt t="91432" x="4892675" y="2752725"/>
          <p14:tracePt t="91442" x="4918075" y="2765425"/>
          <p14:tracePt t="91448" x="4930775" y="2765425"/>
          <p14:tracePt t="91454" x="4956175" y="2765425"/>
          <p14:tracePt t="91462" x="4981575" y="2778125"/>
          <p14:tracePt t="91474" x="4981575" y="2790825"/>
          <p14:tracePt t="91478" x="4992688" y="2790825"/>
          <p14:tracePt t="91730" x="5005388" y="2790825"/>
          <p14:tracePt t="91922" x="5018088" y="2790825"/>
          <p14:tracePt t="91938" x="5030788" y="2790825"/>
          <p14:tracePt t="91948" x="5043488" y="2790825"/>
          <p14:tracePt t="91962" x="5068888" y="2790825"/>
          <p14:tracePt t="91978" x="5081588" y="2790825"/>
          <p14:tracePt t="91992" x="5092700" y="2790825"/>
          <p14:tracePt t="92028" x="5105400" y="2790825"/>
          <p14:tracePt t="92054" x="5118100" y="2790825"/>
          <p14:tracePt t="92069" x="5130800" y="2790825"/>
          <p14:tracePt t="92074" x="5156200" y="2790825"/>
          <p14:tracePt t="92084" x="5168900" y="2790825"/>
          <p14:tracePt t="92094" x="5194300" y="2790825"/>
          <p14:tracePt t="92098" x="5205413" y="2790825"/>
          <p14:tracePt t="92108" x="5243513" y="2790825"/>
          <p14:tracePt t="92114" x="5268913" y="2790825"/>
          <p14:tracePt t="92124" x="5281613" y="2790825"/>
          <p14:tracePt t="92136" x="5294313" y="2790825"/>
          <p14:tracePt t="92138" x="5305425" y="2803525"/>
          <p14:tracePt t="92154" x="5318125" y="2803525"/>
          <p14:tracePt t="92164" x="5330825" y="2803525"/>
          <p14:tracePt t="92186" x="5330825" y="2816225"/>
          <p14:tracePt t="92204" x="5343525" y="2828925"/>
          <p14:tracePt t="92220" x="5356225" y="2828925"/>
          <p14:tracePt t="92230" x="5368925" y="2828925"/>
          <p14:tracePt t="92254" x="5381625" y="2828925"/>
          <p14:tracePt t="92260" x="5394325" y="2828925"/>
          <p14:tracePt t="92274" x="5407025" y="2828925"/>
          <p14:tracePt t="92287" x="5418138" y="2840038"/>
          <p14:tracePt t="92305" x="5430838" y="2840038"/>
          <p14:tracePt t="92675" x="5430838" y="2828925"/>
          <p14:tracePt t="92682" x="5443538" y="2816225"/>
          <p14:tracePt t="92689" x="5456238" y="2803525"/>
          <p14:tracePt t="92704" x="5456238" y="2790825"/>
          <p14:tracePt t="93572" x="5456238" y="2778125"/>
          <p14:tracePt t="93583" x="5456238" y="2765425"/>
          <p14:tracePt t="93592" x="5456238" y="2752725"/>
          <p14:tracePt t="93597" x="5456238" y="2740025"/>
          <p14:tracePt t="93622" x="5456238" y="2728913"/>
          <p14:tracePt t="93679" x="5456238" y="2716213"/>
          <p14:tracePt t="93712" x="5456238" y="2703513"/>
          <p14:tracePt t="9427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xmlns="" id="{1E51D60B-9EF3-46CD-BB85-38F7C1771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373063"/>
            <a:ext cx="617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pt-BR" sz="2400" b="0"/>
          </a:p>
        </p:txBody>
      </p:sp>
      <p:sp>
        <p:nvSpPr>
          <p:cNvPr id="108547" name="Text Box 3">
            <a:extLst>
              <a:ext uri="{FF2B5EF4-FFF2-40B4-BE49-F238E27FC236}">
                <a16:creationId xmlns:a16="http://schemas.microsoft.com/office/drawing/2014/main" xmlns="" id="{7BAEDEFA-079A-4D8F-9F4B-F1EF3EDD9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533400"/>
            <a:ext cx="90678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altLang="pt-B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Pressões de Perfusão na Circulação Pulmonar X Sistêmica</a:t>
            </a:r>
            <a:endParaRPr lang="en-US" altLang="pt-BR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220" name="Picture 4" descr="Untitled-1">
            <a:extLst>
              <a:ext uri="{FF2B5EF4-FFF2-40B4-BE49-F238E27FC236}">
                <a16:creationId xmlns:a16="http://schemas.microsoft.com/office/drawing/2014/main" xmlns="" id="{47190E59-8042-4960-A612-DB5DB8AF0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158875"/>
            <a:ext cx="6781800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xmlns="" id="{CD702DDE-ABAE-4DF0-8D11-F22514191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6019800"/>
            <a:ext cx="3657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 b="0" i="1">
                <a:solidFill>
                  <a:srgbClr val="FFFF00"/>
                </a:solidFill>
              </a:rPr>
              <a:t> Fisiologia Respiratória Moderna. J.B.West. Ed. Manole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xmlns="" id="{EBB5D9C4-16E4-4C1E-8525-17AC74572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xmlns="" id="{CDE67EAF-EAD5-4236-B938-3A73E7FBC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510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45" x="5794375" y="2478088"/>
          <p14:tracePt t="1385" x="5807075" y="2478088"/>
          <p14:tracePt t="1527" x="5832475" y="2478088"/>
          <p14:tracePt t="1541" x="5843588" y="2478088"/>
          <p14:tracePt t="1547" x="5868988" y="2478088"/>
          <p14:tracePt t="1567" x="5881688" y="2478088"/>
          <p14:tracePt t="1976" x="5881688" y="2490788"/>
          <p14:tracePt t="1991" x="5881688" y="2503488"/>
          <p14:tracePt t="2051" x="5868988" y="2503488"/>
          <p14:tracePt t="2057" x="5856288" y="2490788"/>
          <p14:tracePt t="2070" x="5856288" y="2465388"/>
          <p14:tracePt t="2072" x="5807075" y="2390775"/>
          <p14:tracePt t="2082" x="5781675" y="2327275"/>
          <p14:tracePt t="2091" x="5768975" y="2290763"/>
          <p14:tracePt t="2098" x="5743575" y="2252663"/>
          <p14:tracePt t="2108" x="5732463" y="2190750"/>
          <p14:tracePt t="2111" x="5707063" y="2139950"/>
          <p14:tracePt t="2122" x="5694363" y="2078038"/>
          <p14:tracePt t="2134" x="5681663" y="2039938"/>
          <p14:tracePt t="2137" x="5668963" y="2014538"/>
          <p14:tracePt t="2148" x="5643563" y="1978025"/>
          <p14:tracePt t="2152" x="5643563" y="1939925"/>
          <p14:tracePt t="2161" x="5630863" y="1927225"/>
          <p14:tracePt t="2173" x="5619750" y="1901825"/>
          <p14:tracePt t="2177" x="5619750" y="1876425"/>
          <p14:tracePt t="2187" x="5619750" y="1852613"/>
          <p14:tracePt t="2194" x="5619750" y="1814513"/>
          <p14:tracePt t="2203" x="5619750" y="1789113"/>
          <p14:tracePt t="2214" x="5619750" y="1752600"/>
          <p14:tracePt t="2217" x="5619750" y="1701800"/>
          <p14:tracePt t="2227" x="5619750" y="1652588"/>
          <p14:tracePt t="2234" x="5630863" y="1563688"/>
          <p14:tracePt t="2243" x="5643563" y="1501775"/>
          <p14:tracePt t="2253" x="5681663" y="1401763"/>
          <p14:tracePt t="2264" x="5719763" y="1314450"/>
          <p14:tracePt t="2266" x="5743575" y="1214438"/>
          <p14:tracePt t="2273" x="5794375" y="1114425"/>
          <p14:tracePt t="2282" x="5856288" y="1001713"/>
          <p14:tracePt t="2293" x="5907088" y="901700"/>
          <p14:tracePt t="2299" x="5956300" y="812800"/>
          <p14:tracePt t="2308" x="5981700" y="763588"/>
          <p14:tracePt t="2314" x="5994400" y="738188"/>
          <p14:tracePt t="2323" x="6007100" y="725488"/>
          <p14:tracePt t="2333" x="6019800" y="725488"/>
          <p14:tracePt t="2339" x="6019800" y="712788"/>
          <p14:tracePt t="2353" x="6032500" y="712788"/>
          <p14:tracePt t="2395" x="6045200" y="712788"/>
          <p14:tracePt t="2405" x="6045200" y="700088"/>
          <p14:tracePt t="2420" x="6056313" y="700088"/>
          <p14:tracePt t="2429" x="6069013" y="700088"/>
          <p14:tracePt t="2435" x="6094413" y="676275"/>
          <p14:tracePt t="2447" x="6119813" y="676275"/>
          <p14:tracePt t="2455" x="6145213" y="663575"/>
          <p14:tracePt t="2459" x="6181725" y="638175"/>
          <p14:tracePt t="2469" x="6232525" y="625475"/>
          <p14:tracePt t="2475" x="6269038" y="625475"/>
          <p14:tracePt t="2485" x="6307138" y="612775"/>
          <p14:tracePt t="2497" x="6319838" y="600075"/>
          <p14:tracePt t="2499" x="6332538" y="600075"/>
          <p14:tracePt t="2582" x="6345238" y="600075"/>
          <p14:tracePt t="2727" x="6357938" y="600075"/>
          <p14:tracePt t="2741" x="6357938" y="612775"/>
          <p14:tracePt t="2757" x="6370638" y="612775"/>
          <p14:tracePt t="2777" x="6370638" y="625475"/>
          <p14:tracePt t="2880" x="6381750" y="650875"/>
          <p14:tracePt t="2890" x="6394450" y="663575"/>
          <p14:tracePt t="2899" x="6407150" y="688975"/>
          <p14:tracePt t="2904" x="6407150" y="700088"/>
          <p14:tracePt t="2914" x="6407150" y="725488"/>
          <p14:tracePt t="2920" x="6419850" y="725488"/>
          <p14:tracePt t="2931" x="6419850" y="738188"/>
          <p14:tracePt t="2945" x="6432550" y="750888"/>
          <p14:tracePt t="2955" x="6432550" y="788988"/>
          <p14:tracePt t="2960" x="6432550" y="801688"/>
          <p14:tracePt t="2970" x="6432550" y="812800"/>
          <p14:tracePt t="2982" x="6432550" y="838200"/>
          <p14:tracePt t="2986" x="6432550" y="863600"/>
          <p14:tracePt t="2997" x="6432550" y="901700"/>
          <p14:tracePt t="2999" x="6432550" y="925513"/>
          <p14:tracePt t="3011" x="6432550" y="950913"/>
          <p14:tracePt t="3020" x="6432550" y="1001713"/>
          <p14:tracePt t="3026" x="6432550" y="1038225"/>
          <p14:tracePt t="3036" x="6419850" y="1076325"/>
          <p14:tracePt t="3041" x="6419850" y="1114425"/>
          <p14:tracePt t="3050" x="6407150" y="1163638"/>
          <p14:tracePt t="3060" x="6407150" y="1201738"/>
          <p14:tracePt t="3065" x="6407150" y="1238250"/>
          <p14:tracePt t="3085" x="6407150" y="1289050"/>
          <p14:tracePt t="3091" x="6394450" y="1314450"/>
          <p14:tracePt t="3101" x="6394450" y="1327150"/>
          <p14:tracePt t="3105" x="6394450" y="1350963"/>
          <p14:tracePt t="3115" x="6394450" y="1376363"/>
          <p14:tracePt t="3122" x="6394450" y="1389063"/>
          <p14:tracePt t="3141" x="6394450" y="1414463"/>
          <p14:tracePt t="3147" x="6381750" y="1427163"/>
          <p14:tracePt t="3156" x="6381750" y="1439863"/>
          <p14:tracePt t="3162" x="6381750" y="1450975"/>
          <p14:tracePt t="3176" x="6381750" y="1463675"/>
          <p14:tracePt t="3181" x="6370638" y="1489075"/>
          <p14:tracePt t="3185" x="6357938" y="1501775"/>
          <p14:tracePt t="3196" x="6357938" y="1514475"/>
          <p14:tracePt t="3201" x="6345238" y="1527175"/>
          <p14:tracePt t="3211" x="6345238" y="1552575"/>
          <p14:tracePt t="3221" x="6319838" y="1563688"/>
          <p14:tracePt t="3228" x="6319838" y="1589088"/>
          <p14:tracePt t="3237" x="6294438" y="1627188"/>
          <p14:tracePt t="3241" x="6281738" y="1663700"/>
          <p14:tracePt t="3251" x="6257925" y="1676400"/>
          <p14:tracePt t="3262" x="6257925" y="1689100"/>
          <p14:tracePt t="3267" x="6245225" y="1701800"/>
          <p14:tracePt t="3279" x="6232525" y="1714500"/>
          <p14:tracePt t="3291" x="6232525" y="1727200"/>
          <p14:tracePt t="3308" x="6219825" y="1727200"/>
          <p14:tracePt t="3333" x="6219825" y="1739900"/>
          <p14:tracePt t="3347" x="6207125" y="1739900"/>
          <p14:tracePt t="3356" x="6207125" y="1752600"/>
          <p14:tracePt t="3373" x="6207125" y="1765300"/>
          <p14:tracePt t="3383" x="6194425" y="1765300"/>
          <p14:tracePt t="3439" x="6181725" y="1765300"/>
          <p14:tracePt t="3452" x="6181725" y="1776413"/>
          <p14:tracePt t="3462" x="6181725" y="1789113"/>
          <p14:tracePt t="3479" x="6169025" y="1814513"/>
          <p14:tracePt t="3484" x="6157913" y="1839913"/>
          <p14:tracePt t="3494" x="6157913" y="1852613"/>
          <p14:tracePt t="3503" x="6157913" y="1876425"/>
          <p14:tracePt t="3510" x="6145213" y="1914525"/>
          <p14:tracePt t="3519" x="6132513" y="1952625"/>
          <p14:tracePt t="3523" x="6119813" y="2039938"/>
          <p14:tracePt t="3533" x="6119813" y="2078038"/>
          <p14:tracePt t="3544" x="6119813" y="2101850"/>
          <p14:tracePt t="3549" x="6107113" y="2152650"/>
          <p14:tracePt t="3560" x="6107113" y="2190750"/>
          <p14:tracePt t="3565" x="6094413" y="2214563"/>
          <p14:tracePt t="3575" x="6094413" y="2252663"/>
          <p14:tracePt t="3585" x="6094413" y="2290763"/>
          <p14:tracePt t="3589" x="6081713" y="2327275"/>
          <p14:tracePt t="3599" x="6069013" y="2352675"/>
          <p14:tracePt t="3605" x="6069013" y="2378075"/>
          <p14:tracePt t="3615" x="6069013" y="2414588"/>
          <p14:tracePt t="3625" x="6056313" y="2452688"/>
          <p14:tracePt t="3629" x="6045200" y="2490788"/>
          <p14:tracePt t="3640" x="6045200" y="2516188"/>
          <p14:tracePt t="3645" x="6032500" y="2552700"/>
          <p14:tracePt t="3655" x="6032500" y="2578100"/>
          <p14:tracePt t="3664" x="6032500" y="2603500"/>
          <p14:tracePt t="3670" x="6019800" y="2627313"/>
          <p14:tracePt t="3681" x="6019800" y="2652713"/>
          <p14:tracePt t="3685" x="6019800" y="2665413"/>
          <p14:tracePt t="3695" x="6007100" y="2678113"/>
          <p14:tracePt t="3705" x="6007100" y="2703513"/>
          <p14:tracePt t="3711" x="6007100" y="2716213"/>
          <p14:tracePt t="3721" x="6007100" y="2728913"/>
          <p14:tracePt t="3724" x="6007100" y="2752725"/>
          <p14:tracePt t="3745" x="5994400" y="2765425"/>
          <p14:tracePt t="3751" x="5981700" y="2790825"/>
          <p14:tracePt t="3761" x="5981700" y="2803525"/>
          <p14:tracePt t="3765" x="5969000" y="2828925"/>
          <p14:tracePt t="3781" x="5956300" y="2852738"/>
          <p14:tracePt t="3788" x="5945188" y="2878138"/>
          <p14:tracePt t="3791" x="5919788" y="2903538"/>
          <p14:tracePt t="3801" x="5894388" y="2928938"/>
          <p14:tracePt t="3807" x="5868988" y="2952750"/>
          <p14:tracePt t="3817" x="5832475" y="2978150"/>
          <p14:tracePt t="3829" x="5819775" y="3016250"/>
          <p14:tracePt t="3831" x="5807075" y="3028950"/>
          <p14:tracePt t="3843" x="5794375" y="3041650"/>
          <p14:tracePt t="3847" x="5768975" y="3041650"/>
          <p14:tracePt t="3857" x="5768975" y="3065463"/>
          <p14:tracePt t="3867" x="5756275" y="3065463"/>
          <p14:tracePt t="3872" x="5743575" y="3065463"/>
          <p14:tracePt t="3881" x="5743575" y="3078163"/>
          <p14:tracePt t="3907" x="5732463" y="3090863"/>
          <p14:tracePt t="4235" x="5719763" y="3090863"/>
          <p14:tracePt t="4251" x="5719763" y="3078163"/>
          <p14:tracePt t="4261" x="5707063" y="3065463"/>
          <p14:tracePt t="4271" x="5707063" y="3054350"/>
          <p14:tracePt t="4275" x="5694363" y="3028950"/>
          <p14:tracePt t="4291" x="5694363" y="3016250"/>
          <p14:tracePt t="4367" x="5719763" y="3016250"/>
          <p14:tracePt t="4381" x="5732463" y="3028950"/>
          <p14:tracePt t="4392" x="5743575" y="3041650"/>
          <p14:tracePt t="4398" x="5756275" y="3054350"/>
          <p14:tracePt t="4407" x="5756275" y="3065463"/>
          <p14:tracePt t="4411" x="5768975" y="3065463"/>
          <p14:tracePt t="4420" x="5768975" y="3078163"/>
          <p14:tracePt t="4430" x="5768975" y="3090863"/>
          <p14:tracePt t="4450" x="5768975" y="3103563"/>
          <p14:tracePt t="4470" x="5768975" y="3116263"/>
          <p14:tracePt t="4476" x="5768975" y="3128963"/>
          <p14:tracePt t="4487" x="5768975" y="3141663"/>
          <p14:tracePt t="4493" x="5768975" y="3165475"/>
          <p14:tracePt t="4513" x="5768975" y="3178175"/>
          <p14:tracePt t="4526" x="5768975" y="3190875"/>
          <p14:tracePt t="4533" x="5756275" y="3190875"/>
          <p14:tracePt t="4552" x="5756275" y="3203575"/>
          <p14:tracePt t="4556" x="5756275" y="3216275"/>
          <p14:tracePt t="4573" x="5756275" y="3228975"/>
          <p14:tracePt t="4593" x="5756275" y="3241675"/>
          <p14:tracePt t="4634" x="5756275" y="3254375"/>
          <p14:tracePt t="4642" x="5756275" y="3267075"/>
          <p14:tracePt t="4649" x="5743575" y="3278188"/>
          <p14:tracePt t="4663" x="5732463" y="3303588"/>
          <p14:tracePt t="4672" x="5732463" y="3316288"/>
          <p14:tracePt t="4678" x="5719763" y="3328988"/>
          <p14:tracePt t="4692" x="5707063" y="3354388"/>
          <p14:tracePt t="4715" x="5707063" y="3367088"/>
          <p14:tracePt t="4876" x="5707063" y="3378200"/>
          <p14:tracePt t="4881" x="5707063" y="3390900"/>
          <p14:tracePt t="5190" x="5694363" y="3390900"/>
          <p14:tracePt t="5193" x="5681663" y="3367088"/>
          <p14:tracePt t="5203" x="5668963" y="3354388"/>
          <p14:tracePt t="5213" x="5668963" y="3328988"/>
          <p14:tracePt t="5219" x="5656263" y="3316288"/>
          <p14:tracePt t="5229" x="5656263" y="3303588"/>
          <p14:tracePt t="5253" x="5643563" y="3290888"/>
          <p14:tracePt t="5268" x="5630863" y="3290888"/>
          <p14:tracePt t="5405" x="5630863" y="3278188"/>
          <p14:tracePt t="5591" x="5619750" y="3290888"/>
          <p14:tracePt t="5601" x="5619750" y="3303588"/>
          <p14:tracePt t="5607" x="5619750" y="3316288"/>
          <p14:tracePt t="5621" x="5619750" y="3328988"/>
          <p14:tracePt t="5637" x="5619750" y="3341688"/>
          <p14:tracePt t="5647" x="5607050" y="3354388"/>
          <p14:tracePt t="5653" x="5607050" y="3367088"/>
          <p14:tracePt t="5673" x="5607050" y="3378200"/>
          <p14:tracePt t="5677" x="5594350" y="3390900"/>
          <p14:tracePt t="5693" x="5594350" y="3403600"/>
          <p14:tracePt t="5703" x="5594350" y="3416300"/>
          <p14:tracePt t="5976" x="5594350" y="3403600"/>
          <p14:tracePt t="5985" x="5594350" y="3390900"/>
          <p14:tracePt t="5995" x="5581650" y="3378200"/>
          <p14:tracePt t="6001" x="5581650" y="3354388"/>
          <p14:tracePt t="6011" x="5568950" y="3328988"/>
          <p14:tracePt t="6015" x="5568950" y="3316288"/>
          <p14:tracePt t="6025" x="5568950" y="3303588"/>
          <p14:tracePt t="6040" x="5568950" y="3290888"/>
          <p14:tracePt t="6051" x="5568950" y="3278188"/>
          <p14:tracePt t="6066" x="5568950" y="3254375"/>
          <p14:tracePt t="6091" x="5556250" y="3241675"/>
          <p14:tracePt t="6097" x="5556250" y="3228975"/>
          <p14:tracePt t="6108" x="5556250" y="3216275"/>
          <p14:tracePt t="6137" x="5556250" y="3203575"/>
          <p14:tracePt t="6161" x="5556250" y="3190875"/>
          <p14:tracePt t="6177" x="5556250" y="3165475"/>
          <p14:tracePt t="6188" x="5556250" y="3154363"/>
          <p14:tracePt t="6197" x="5543550" y="3128963"/>
          <p14:tracePt t="6201" x="5543550" y="3103563"/>
          <p14:tracePt t="6214" x="5543550" y="3090863"/>
          <p14:tracePt t="6217" x="5530850" y="3054350"/>
          <p14:tracePt t="6227" x="5530850" y="3028950"/>
          <p14:tracePt t="6237" x="5530850" y="3003550"/>
          <p14:tracePt t="6245" x="5530850" y="2990850"/>
          <p14:tracePt t="6253" x="5530850" y="2978150"/>
          <p14:tracePt t="6257" x="5530850" y="2952750"/>
          <p14:tracePt t="6277" x="5530850" y="2941638"/>
          <p14:tracePt t="6293" x="5530850" y="2928938"/>
          <p14:tracePt t="6297" x="5530850" y="2916238"/>
          <p14:tracePt t="6334" x="5530850" y="2903538"/>
          <p14:tracePt t="6359" x="5530850" y="2878138"/>
          <p14:tracePt t="6363" x="5530850" y="2865438"/>
          <p14:tracePt t="6372" x="5530850" y="2852738"/>
          <p14:tracePt t="6379" x="5530850" y="2840038"/>
          <p14:tracePt t="6390" x="5530850" y="2828925"/>
          <p14:tracePt t="6403" x="5530850" y="2816225"/>
          <p14:tracePt t="6419" x="5530850" y="2803525"/>
          <p14:tracePt t="6485" x="5530850" y="2790825"/>
          <p14:tracePt t="6498" x="5530850" y="2778125"/>
          <p14:tracePt t="6515" x="5530850" y="2765425"/>
          <p14:tracePt t="6519" x="5530850" y="2752725"/>
          <p14:tracePt t="6525" x="5530850" y="2728913"/>
          <p14:tracePt t="6551" x="5530850" y="2716213"/>
          <p14:tracePt t="6575" x="5530850" y="2703513"/>
          <p14:tracePt t="6645" x="5530850" y="2690813"/>
          <p14:tracePt t="6670" x="5530850" y="2678113"/>
          <p14:tracePt t="6687" x="5543550" y="2678113"/>
          <p14:tracePt t="6711" x="5556250" y="2665413"/>
          <p14:tracePt t="6727" x="5556250" y="2652713"/>
          <p14:tracePt t="6737" x="5568950" y="2640013"/>
          <p14:tracePt t="6740" x="5568950" y="2627313"/>
          <p14:tracePt t="6751" x="5568950" y="2603500"/>
          <p14:tracePt t="6761" x="5581650" y="2590800"/>
          <p14:tracePt t="6768" x="5594350" y="2578100"/>
          <p14:tracePt t="6777" x="5594350" y="2552700"/>
          <p14:tracePt t="6783" x="5607050" y="2527300"/>
          <p14:tracePt t="6793" x="5619750" y="2503488"/>
          <p14:tracePt t="6809" x="5643563" y="2439988"/>
          <p14:tracePt t="6818" x="5668963" y="2403475"/>
          <p14:tracePt t="6826" x="5694363" y="2378075"/>
          <p14:tracePt t="6835" x="5707063" y="2352675"/>
          <p14:tracePt t="6843" x="5719763" y="2327275"/>
          <p14:tracePt t="6847" x="5743575" y="2314575"/>
          <p14:tracePt t="6857" x="5743575" y="2303463"/>
          <p14:tracePt t="6864" x="5756275" y="2290763"/>
          <p14:tracePt t="6883" x="5768975" y="2278063"/>
          <p14:tracePt t="6903" x="5768975" y="2265363"/>
          <p14:tracePt t="6939" x="5781675" y="2265363"/>
          <p14:tracePt t="6955" x="5794375" y="2252663"/>
          <p14:tracePt t="6969" x="5819775" y="2227263"/>
          <p14:tracePt t="6979" x="5832475" y="2227263"/>
          <p14:tracePt t="6984" x="5856288" y="2214563"/>
          <p14:tracePt t="6993" x="5881688" y="2190750"/>
          <p14:tracePt t="7004" x="5919788" y="2190750"/>
          <p14:tracePt t="7009" x="5969000" y="2178050"/>
          <p14:tracePt t="7020" x="6019800" y="2152650"/>
          <p14:tracePt t="7025" x="6069013" y="2139950"/>
          <p14:tracePt t="7036" x="6132513" y="2127250"/>
          <p14:tracePt t="7046" x="6169025" y="2127250"/>
          <p14:tracePt t="7050" x="6194425" y="2114550"/>
          <p14:tracePt t="7060" x="6207125" y="2114550"/>
          <p14:tracePt t="7067" x="6232525" y="2101850"/>
          <p14:tracePt t="7125" x="6245225" y="2101850"/>
          <p14:tracePt t="7132" x="6281738" y="2101850"/>
          <p14:tracePt t="7141" x="6319838" y="2101850"/>
          <p14:tracePt t="7145" x="6345238" y="2101850"/>
          <p14:tracePt t="7155" x="6381750" y="2101850"/>
          <p14:tracePt t="7165" x="6407150" y="2101850"/>
          <p14:tracePt t="7172" x="6457950" y="2101850"/>
          <p14:tracePt t="7181" x="6483350" y="2101850"/>
          <p14:tracePt t="7185" x="6519863" y="2114550"/>
          <p14:tracePt t="7195" x="6532563" y="2114550"/>
          <p14:tracePt t="7206" x="6557963" y="2114550"/>
          <p14:tracePt t="7308" x="6570663" y="2114550"/>
          <p14:tracePt t="7328" x="6583363" y="2114550"/>
          <p14:tracePt t="7331" x="6594475" y="2114550"/>
          <p14:tracePt t="7357" x="6607175" y="2114550"/>
          <p14:tracePt t="7529" x="6607175" y="2101850"/>
          <p14:tracePt t="7549" x="6607175" y="2089150"/>
          <p14:tracePt t="7569" x="6619875" y="2089150"/>
          <p14:tracePt t="7573" x="6619875" y="2078038"/>
          <p14:tracePt t="7648" x="6619875" y="2065338"/>
          <p14:tracePt t="7852" x="6607175" y="2065338"/>
          <p14:tracePt t="7858" x="6594475" y="2065338"/>
          <p14:tracePt t="7868" x="6583363" y="2065338"/>
          <p14:tracePt t="7873" x="6583363" y="2078038"/>
          <p14:tracePt t="7882" x="6570663" y="2078038"/>
          <p14:tracePt t="7898" x="6557963" y="2089150"/>
          <p14:tracePt t="7908" x="6545263" y="2101850"/>
          <p14:tracePt t="7911" x="6532563" y="2101850"/>
          <p14:tracePt t="7923" x="6532563" y="2114550"/>
          <p14:tracePt t="7938" x="6519863" y="2127250"/>
          <p14:tracePt t="7948" x="6507163" y="2139950"/>
          <p14:tracePt t="7955" x="6494463" y="2165350"/>
          <p14:tracePt t="7965" x="6483350" y="2178050"/>
          <p14:tracePt t="7973" x="6457950" y="2190750"/>
          <p14:tracePt t="7977" x="6457950" y="2214563"/>
          <p14:tracePt t="7987" x="6432550" y="2227263"/>
          <p14:tracePt t="7993" x="6432550" y="2239963"/>
          <p14:tracePt t="8004" x="6407150" y="2265363"/>
          <p14:tracePt t="8013" x="6394450" y="2278063"/>
          <p14:tracePt t="8017" x="6381750" y="2303463"/>
          <p14:tracePt t="8033" x="6345238" y="2327275"/>
          <p14:tracePt t="8043" x="6332538" y="2339975"/>
          <p14:tracePt t="8054" x="6319838" y="2365375"/>
          <p14:tracePt t="8059" x="6294438" y="2365375"/>
          <p14:tracePt t="8070" x="6281738" y="2390775"/>
          <p14:tracePt t="8086" x="6245225" y="2427288"/>
          <p14:tracePt t="8093" x="6232525" y="2439988"/>
          <p14:tracePt t="8099" x="6219825" y="2465388"/>
          <p14:tracePt t="8110" x="6207125" y="2478088"/>
          <p14:tracePt t="8133" x="6194425" y="2490788"/>
          <p14:tracePt t="8140" x="6194425" y="2503488"/>
          <p14:tracePt t="8149" x="6194425" y="2516188"/>
          <p14:tracePt t="8153" x="6181725" y="2516188"/>
          <p14:tracePt t="8163" x="6169025" y="2540000"/>
          <p14:tracePt t="8175" x="6169025" y="2552700"/>
          <p14:tracePt t="8179" x="6145213" y="2565400"/>
          <p14:tracePt t="8189" x="6145213" y="2603500"/>
          <p14:tracePt t="8195" x="6119813" y="2616200"/>
          <p14:tracePt t="8205" x="6119813" y="2627313"/>
          <p14:tracePt t="8215" x="6094413" y="2640013"/>
          <p14:tracePt t="8220" x="6094413" y="2652713"/>
          <p14:tracePt t="8230" x="6069013" y="2678113"/>
          <p14:tracePt t="8245" x="6069013" y="2690813"/>
          <p14:tracePt t="8255" x="6056313" y="2690813"/>
          <p14:tracePt t="8259" x="6045200" y="2690813"/>
          <p14:tracePt t="8285" x="6045200" y="2703513"/>
          <p14:tracePt t="8301" x="6032500" y="2716213"/>
          <p14:tracePt t="8325" x="6019800" y="2716213"/>
          <p14:tracePt t="8568" x="6019800" y="2690813"/>
          <p14:tracePt t="8578" x="6019800" y="2665413"/>
          <p14:tracePt t="8584" x="6019800" y="2627313"/>
          <p14:tracePt t="8594" x="6019800" y="2590800"/>
          <p14:tracePt t="8598" x="6019800" y="2565400"/>
          <p14:tracePt t="8608" x="6032500" y="2527300"/>
          <p14:tracePt t="8618" x="6032500" y="2503488"/>
          <p14:tracePt t="8623" x="6056313" y="2465388"/>
          <p14:tracePt t="8640" x="6094413" y="2378075"/>
          <p14:tracePt t="8649" x="6107113" y="2339975"/>
          <p14:tracePt t="8660" x="6132513" y="2290763"/>
          <p14:tracePt t="8663" x="6157913" y="2252663"/>
          <p14:tracePt t="8673" x="6194425" y="2190750"/>
          <p14:tracePt t="8678" x="6207125" y="2152650"/>
          <p14:tracePt t="8688" x="6219825" y="2114550"/>
          <p14:tracePt t="8699" x="6245225" y="2089150"/>
          <p14:tracePt t="8703" x="6257925" y="2052638"/>
          <p14:tracePt t="8713" x="6269038" y="2039938"/>
          <p14:tracePt t="8719" x="6281738" y="2014538"/>
          <p14:tracePt t="8728" x="6281738" y="1989138"/>
          <p14:tracePt t="8739" x="6294438" y="1965325"/>
          <p14:tracePt t="8743" x="6307138" y="1965325"/>
          <p14:tracePt t="8755" x="6307138" y="1939925"/>
          <p14:tracePt t="8759" x="6319838" y="1914525"/>
          <p14:tracePt t="8769" x="6332538" y="1901825"/>
          <p14:tracePt t="8778" x="6357938" y="1876425"/>
          <p14:tracePt t="8786" x="6370638" y="1852613"/>
          <p14:tracePt t="8795" x="6407150" y="1827213"/>
          <p14:tracePt t="8799" x="6419850" y="1801813"/>
          <p14:tracePt t="8809" x="6445250" y="1776413"/>
          <p14:tracePt t="8819" x="6483350" y="1752600"/>
          <p14:tracePt t="8825" x="6507163" y="1727200"/>
          <p14:tracePt t="8835" x="6532563" y="1714500"/>
          <p14:tracePt t="8839" x="6557963" y="1689100"/>
          <p14:tracePt t="8851" x="6583363" y="1676400"/>
          <p14:tracePt t="8861" x="6594475" y="1663700"/>
          <p14:tracePt t="8865" x="6619875" y="1663700"/>
          <p14:tracePt t="8915" x="6632575" y="1663700"/>
          <p14:tracePt t="8932" x="6645275" y="1663700"/>
          <p14:tracePt t="8945" x="6670675" y="1663700"/>
          <p14:tracePt t="8956" x="6683375" y="1663700"/>
          <p14:tracePt t="8962" x="6707188" y="1663700"/>
          <p14:tracePt t="8973" x="6732588" y="1676400"/>
          <p14:tracePt t="8981" x="6745288" y="1676400"/>
          <p14:tracePt t="8988" x="6770688" y="1689100"/>
          <p14:tracePt t="8998" x="6796088" y="1701800"/>
          <p14:tracePt t="9006" x="6832600" y="1701800"/>
          <p14:tracePt t="9011" x="6845300" y="1727200"/>
          <p14:tracePt t="9021" x="6858000" y="1727200"/>
          <p14:tracePt t="9027" x="6858000" y="1739900"/>
          <p14:tracePt t="9037" x="6870700" y="1739900"/>
          <p14:tracePt t="9071" x="6870700" y="1752600"/>
          <p14:tracePt t="9081" x="6883400" y="1765300"/>
          <p14:tracePt t="9103" x="6896100" y="1776413"/>
          <p14:tracePt t="9107" x="6908800" y="1776413"/>
          <p14:tracePt t="9118" x="6919913" y="1789113"/>
          <p14:tracePt t="9123" x="6919913" y="1801813"/>
          <p14:tracePt t="9135" x="6919913" y="1827213"/>
          <p14:tracePt t="9143" x="6932613" y="1827213"/>
          <p14:tracePt t="9147" x="6945313" y="1839913"/>
          <p14:tracePt t="9157" x="6945313" y="1852613"/>
          <p14:tracePt t="9163" x="6945313" y="1876425"/>
          <p14:tracePt t="9173" x="6945313" y="1889125"/>
          <p14:tracePt t="9184" x="6958013" y="1914525"/>
          <p14:tracePt t="9187" x="6958013" y="1939925"/>
          <p14:tracePt t="9197" x="6958013" y="1965325"/>
          <p14:tracePt t="9203" x="6958013" y="1978025"/>
          <p14:tracePt t="9213" x="6970713" y="2001838"/>
          <p14:tracePt t="9223" x="6970713" y="2027238"/>
          <p14:tracePt t="9229" x="6970713" y="2052638"/>
          <p14:tracePt t="9239" x="6970713" y="2065338"/>
          <p14:tracePt t="9250" x="6970713" y="2078038"/>
          <p14:tracePt t="9253" x="6970713" y="2101850"/>
          <p14:tracePt t="9270" x="6970713" y="2114550"/>
          <p14:tracePt t="9284" x="6970713" y="2127250"/>
          <p14:tracePt t="9309" x="6970713" y="2139950"/>
          <p14:tracePt t="9319" x="6970713" y="2152650"/>
          <p14:tracePt t="9323" x="6970713" y="2165350"/>
          <p14:tracePt t="9345" x="6970713" y="2178050"/>
          <p14:tracePt t="9349" x="6970713" y="2190750"/>
          <p14:tracePt t="9360" x="6970713" y="2201863"/>
          <p14:tracePt t="9375" x="6970713" y="2214563"/>
          <p14:tracePt t="9399" x="6970713" y="2227263"/>
          <p14:tracePt t="9405" x="6970713" y="2239963"/>
          <p14:tracePt t="9425" x="6970713" y="2252663"/>
          <p14:tracePt t="9429" x="6970713" y="2265363"/>
          <p14:tracePt t="9455" x="6970713" y="2278063"/>
          <p14:tracePt t="9471" x="6970713" y="2290763"/>
          <p14:tracePt t="9481" x="6958013" y="2290763"/>
          <p14:tracePt t="9511" x="6958013" y="2303463"/>
          <p14:tracePt t="9727" x="6932613" y="2303463"/>
          <p14:tracePt t="9737" x="6908800" y="2327275"/>
          <p14:tracePt t="9747" x="6883400" y="2339975"/>
          <p14:tracePt t="9753" x="6819900" y="2378075"/>
          <p14:tracePt t="9763" x="6770688" y="2403475"/>
          <p14:tracePt t="9768" x="6745288" y="2414588"/>
          <p14:tracePt t="9777" x="6719888" y="2427288"/>
          <p14:tracePt t="9789" x="6696075" y="2439988"/>
          <p14:tracePt t="9793" x="6670675" y="2439988"/>
          <p14:tracePt t="9803" x="6657975" y="2452688"/>
          <p14:tracePt t="9808" x="6645275" y="2465388"/>
          <p14:tracePt t="9833" x="6632575" y="2465388"/>
          <p14:tracePt t="9909" x="6619875" y="2465388"/>
          <p14:tracePt t="9965" x="6607175" y="2465388"/>
          <p14:tracePt t="9981" x="6594475" y="2465388"/>
          <p14:tracePt t="9995" x="6583363" y="2465388"/>
          <p14:tracePt t="10006" x="6570663" y="2478088"/>
          <p14:tracePt t="10012" x="6557963" y="2478088"/>
          <p14:tracePt t="10022" x="6532563" y="2478088"/>
          <p14:tracePt t="10033" x="6507163" y="2478088"/>
          <p14:tracePt t="10035" x="6483350" y="2490788"/>
          <p14:tracePt t="10046" x="6470650" y="2490788"/>
          <p14:tracePt t="10052" x="6432550" y="2516188"/>
          <p14:tracePt t="10062" x="6407150" y="2527300"/>
          <p14:tracePt t="10071" x="6394450" y="2540000"/>
          <p14:tracePt t="10076" x="6370638" y="2552700"/>
          <p14:tracePt t="10087" x="6345238" y="2565400"/>
          <p14:tracePt t="10091" x="6319838" y="2590800"/>
          <p14:tracePt t="10103" x="6307138" y="2603500"/>
          <p14:tracePt t="10111" x="6269038" y="2616200"/>
          <p14:tracePt t="10118" x="6257925" y="2640013"/>
          <p14:tracePt t="10128" x="6245225" y="2640013"/>
          <p14:tracePt t="10142" x="6232525" y="2652713"/>
          <p14:tracePt t="10159" x="6232525" y="2665413"/>
          <p14:tracePt t="10182" x="6219825" y="2678113"/>
          <p14:tracePt t="10191" x="6207125" y="2678113"/>
          <p14:tracePt t="10199" x="6207125" y="2690813"/>
          <p14:tracePt t="10208" x="6207125" y="2703513"/>
          <p14:tracePt t="10253" x="6207125" y="2716213"/>
          <p14:tracePt t="10344" x="6194425" y="2716213"/>
          <p14:tracePt t="10411" x="6194425" y="2703513"/>
          <p14:tracePt t="10413" x="6194425" y="2665413"/>
          <p14:tracePt t="10422" x="6194425" y="2640013"/>
          <p14:tracePt t="10433" x="6194425" y="2590800"/>
          <p14:tracePt t="10439" x="6219825" y="2540000"/>
          <p14:tracePt t="10449" x="6245225" y="2503488"/>
          <p14:tracePt t="10453" x="6257925" y="2465388"/>
          <p14:tracePt t="10463" x="6281738" y="2414588"/>
          <p14:tracePt t="10475" x="6281738" y="2390775"/>
          <p14:tracePt t="10479" x="6307138" y="2365375"/>
          <p14:tracePt t="10488" x="6319838" y="2339975"/>
          <p14:tracePt t="10495" x="6332538" y="2303463"/>
          <p14:tracePt t="10505" x="6357938" y="2278063"/>
          <p14:tracePt t="10516" x="6370638" y="2252663"/>
          <p14:tracePt t="10518" x="6381750" y="2227263"/>
          <p14:tracePt t="10529" x="6394450" y="2214563"/>
          <p14:tracePt t="10535" x="6407150" y="2201863"/>
          <p14:tracePt t="10555" x="6419850" y="2190750"/>
          <p14:tracePt t="10559" x="6432550" y="2190750"/>
          <p14:tracePt t="10574" x="6457950" y="2165350"/>
          <p14:tracePt t="10585" x="6470650" y="2165350"/>
          <p14:tracePt t="10595" x="6470650" y="2152650"/>
          <p14:tracePt t="10601" x="6494463" y="2152650"/>
          <p14:tracePt t="10611" x="6519863" y="2139950"/>
          <p14:tracePt t="10616" x="6545263" y="2139950"/>
          <p14:tracePt t="10625" x="6570663" y="2127250"/>
          <p14:tracePt t="10635" x="6594475" y="2114550"/>
          <p14:tracePt t="10641" x="6645275" y="2101850"/>
          <p14:tracePt t="10651" x="6683375" y="2089150"/>
          <p14:tracePt t="10655" x="6707188" y="2089150"/>
          <p14:tracePt t="10665" x="6732588" y="2089150"/>
          <p14:tracePt t="10674" x="6757988" y="2078038"/>
          <p14:tracePt t="10681" x="6783388" y="2078038"/>
          <p14:tracePt t="10690" x="6807200" y="2078038"/>
          <p14:tracePt t="10695" x="6832600" y="2078038"/>
          <p14:tracePt t="10717" x="6845300" y="2078038"/>
          <p14:tracePt t="10737" x="6858000" y="2078038"/>
          <p14:tracePt t="10757" x="6870700" y="2078038"/>
          <p14:tracePt t="10778" x="6883400" y="2078038"/>
          <p14:tracePt t="10797" x="6896100" y="2078038"/>
          <p14:tracePt t="10802" x="6908800" y="2078038"/>
          <p14:tracePt t="10811" x="6919913" y="2078038"/>
          <p14:tracePt t="10828" x="6932613" y="2078038"/>
          <p14:tracePt t="10843" x="6945313" y="2089150"/>
          <p14:tracePt t="10857" x="6958013" y="2089150"/>
          <p14:tracePt t="10867" x="6970713" y="2114550"/>
          <p14:tracePt t="10882" x="6970713" y="2127250"/>
          <p14:tracePt t="10892" x="6983413" y="2127250"/>
          <p14:tracePt t="10898" x="6983413" y="2139950"/>
          <p14:tracePt t="10906" x="6983413" y="2152650"/>
          <p14:tracePt t="10923" x="6996113" y="2165350"/>
          <p14:tracePt t="10938" x="6996113" y="2178050"/>
          <p14:tracePt t="10951" x="6996113" y="2190750"/>
          <p14:tracePt t="10959" x="6996113" y="2201863"/>
          <p14:tracePt t="10973" x="6996113" y="2214563"/>
          <p14:tracePt t="10989" x="6996113" y="2227263"/>
          <p14:tracePt t="10999" x="7008813" y="2227263"/>
          <p14:tracePt t="11003" x="7008813" y="2239963"/>
          <p14:tracePt t="11015" x="7008813" y="2252663"/>
          <p14:tracePt t="11019" x="7008813" y="2265363"/>
          <p14:tracePt t="11030" x="7008813" y="2278063"/>
          <p14:tracePt t="11039" x="7008813" y="2303463"/>
          <p14:tracePt t="11044" x="7008813" y="2327275"/>
          <p14:tracePt t="11055" x="7008813" y="2352675"/>
          <p14:tracePt t="11059" x="7008813" y="2365375"/>
          <p14:tracePt t="11069" x="6996113" y="2378075"/>
          <p14:tracePt t="11079" x="6983413" y="2403475"/>
          <p14:tracePt t="11098" x="6983413" y="2439988"/>
          <p14:tracePt t="11099" x="6970713" y="2465388"/>
          <p14:tracePt t="11109" x="6958013" y="2490788"/>
          <p14:tracePt t="11119" x="6958013" y="2503488"/>
          <p14:tracePt t="11125" x="6945313" y="2516188"/>
          <p14:tracePt t="11135" x="6932613" y="2540000"/>
          <p14:tracePt t="11138" x="6932613" y="2552700"/>
          <p14:tracePt t="11149" x="6932613" y="2578100"/>
          <p14:tracePt t="11164" x="6919913" y="2578100"/>
          <p14:tracePt t="11175" x="6919913" y="2590800"/>
          <p14:tracePt t="11201" x="6908800" y="2590800"/>
          <p14:tracePt t="11205" x="6896100" y="2603500"/>
          <p14:tracePt t="11232" x="6883400" y="2603500"/>
          <p14:tracePt t="11255" x="6870700" y="2603500"/>
          <p14:tracePt t="11271" x="6845300" y="2603500"/>
          <p14:tracePt t="11282" x="6832600" y="2603500"/>
          <p14:tracePt t="11287" x="6819900" y="2603500"/>
          <p14:tracePt t="11299" x="6796088" y="2603500"/>
          <p14:tracePt t="11301" x="6770688" y="2603500"/>
          <p14:tracePt t="11314" x="6745288" y="2603500"/>
          <p14:tracePt t="11321" x="6719888" y="2603500"/>
          <p14:tracePt t="11328" x="6683375" y="2590800"/>
          <p14:tracePt t="11337" x="6657975" y="2578100"/>
          <p14:tracePt t="11341" x="6619875" y="2552700"/>
          <p14:tracePt t="11351" x="6583363" y="2527300"/>
          <p14:tracePt t="11361" x="6545263" y="2503488"/>
          <p14:tracePt t="11371" x="6494463" y="2465388"/>
          <p14:tracePt t="11377" x="6457950" y="2427288"/>
          <p14:tracePt t="11383" x="6419850" y="2403475"/>
          <p14:tracePt t="11391" x="6394450" y="2378075"/>
          <p14:tracePt t="11402" x="6381750" y="2352675"/>
          <p14:tracePt t="11407" x="6357938" y="2327275"/>
          <p14:tracePt t="11417" x="6345238" y="2314575"/>
          <p14:tracePt t="11423" x="6332538" y="2290763"/>
          <p14:tracePt t="11433" x="6332538" y="2265363"/>
          <p14:tracePt t="11443" x="6319838" y="2252663"/>
          <p14:tracePt t="11447" x="6319838" y="2239963"/>
          <p14:tracePt t="11457" x="6319838" y="2227263"/>
          <p14:tracePt t="11473" x="6319838" y="2214563"/>
          <p14:tracePt t="11483" x="6319838" y="2201863"/>
          <p14:tracePt t="11497" x="6319838" y="2190750"/>
          <p14:tracePt t="11523" x="6319838" y="2178050"/>
          <p14:tracePt t="11543" x="6319838" y="2152650"/>
          <p14:tracePt t="11552" x="6319838" y="2139950"/>
          <p14:tracePt t="11564" x="6332538" y="2127250"/>
          <p14:tracePt t="11569" x="6345238" y="2101850"/>
          <p14:tracePt t="11579" x="6357938" y="2078038"/>
          <p14:tracePt t="11583" x="6370638" y="2065338"/>
          <p14:tracePt t="11593" x="6394450" y="2039938"/>
          <p14:tracePt t="11603" x="6407150" y="2014538"/>
          <p14:tracePt t="11609" x="6432550" y="1989138"/>
          <p14:tracePt t="11619" x="6445250" y="1965325"/>
          <p14:tracePt t="11623" x="6470650" y="1952625"/>
          <p14:tracePt t="11635" x="6470650" y="1939925"/>
          <p14:tracePt t="11646" x="6483350" y="1939925"/>
          <p14:tracePt t="11650" x="6483350" y="1927225"/>
          <p14:tracePt t="11659" x="6494463" y="1927225"/>
          <p14:tracePt t="11665" x="6494463" y="1914525"/>
          <p14:tracePt t="11675" x="6519863" y="1901825"/>
          <p14:tracePt t="11688" x="6545263" y="1889125"/>
          <p14:tracePt t="11698" x="6570663" y="1876425"/>
          <p14:tracePt t="11704" x="6594475" y="1852613"/>
          <p14:tracePt t="11715" x="6632575" y="1827213"/>
          <p14:tracePt t="11725" x="6683375" y="1801813"/>
          <p14:tracePt t="11729" x="6732588" y="1789113"/>
          <p14:tracePt t="11739" x="6770688" y="1776413"/>
          <p14:tracePt t="11746" x="6807200" y="1765300"/>
          <p14:tracePt t="11755" x="6858000" y="1765300"/>
          <p14:tracePt t="11765" x="6896100" y="1752600"/>
          <p14:tracePt t="11772" x="6919913" y="1752600"/>
          <p14:tracePt t="11786" x="6932613" y="1752600"/>
          <p14:tracePt t="11825" x="6958013" y="1752600"/>
          <p14:tracePt t="11836" x="6958013" y="1765300"/>
          <p14:tracePt t="11845" x="6983413" y="1776413"/>
          <p14:tracePt t="11862" x="6996113" y="1789113"/>
          <p14:tracePt t="11867" x="7008813" y="1801813"/>
          <p14:tracePt t="11888" x="7019925" y="1814513"/>
          <p14:tracePt t="11908" x="7019925" y="1827213"/>
          <p14:tracePt t="11927" x="7019925" y="1839913"/>
          <p14:tracePt t="11931" x="7032625" y="1839913"/>
          <p14:tracePt t="11941" x="7032625" y="1852613"/>
          <p14:tracePt t="11946" x="7045325" y="1876425"/>
          <p14:tracePt t="11957" x="7045325" y="1889125"/>
          <p14:tracePt t="11967" x="7058025" y="1901825"/>
          <p14:tracePt t="11971" x="7070725" y="1927225"/>
          <p14:tracePt t="11983" x="7070725" y="1939925"/>
          <p14:tracePt t="11986" x="7070725" y="1965325"/>
          <p14:tracePt t="11997" x="7070725" y="1989138"/>
          <p14:tracePt t="12007" x="7070725" y="2001838"/>
          <p14:tracePt t="12022" x="7070725" y="2014538"/>
          <p14:tracePt t="12027" x="7070725" y="2027238"/>
          <p14:tracePt t="12046" x="7070725" y="2052638"/>
          <p14:tracePt t="12063" x="7058025" y="2078038"/>
          <p14:tracePt t="12067" x="7045325" y="2089150"/>
          <p14:tracePt t="12080" x="7032625" y="2114550"/>
          <p14:tracePt t="12089" x="7008813" y="2127250"/>
          <p14:tracePt t="12093" x="6970713" y="2152650"/>
          <p14:tracePt t="12103" x="6945313" y="2178050"/>
          <p14:tracePt t="12109" x="6908800" y="2201863"/>
          <p14:tracePt t="12119" x="6883400" y="2214563"/>
          <p14:tracePt t="12130" x="6870700" y="2239963"/>
          <p14:tracePt t="12132" x="6845300" y="2239963"/>
          <p14:tracePt t="12143" x="6832600" y="2252663"/>
          <p14:tracePt t="12149" x="6819900" y="2252663"/>
          <p14:tracePt t="12159" x="6807200" y="2252663"/>
          <p14:tracePt t="12169" x="6807200" y="2265363"/>
          <p14:tracePt t="12183" x="6796088" y="2265363"/>
          <p14:tracePt t="12189" x="6783388" y="2265363"/>
          <p14:tracePt t="12199" x="6770688" y="2265363"/>
          <p14:tracePt t="12215" x="6745288" y="2265363"/>
          <p14:tracePt t="12227" x="6732588" y="2265363"/>
          <p14:tracePt t="12239" x="6719888" y="2265363"/>
          <p14:tracePt t="12256" x="6707188" y="2252663"/>
          <p14:tracePt t="12269" x="6696075" y="2239963"/>
          <p14:tracePt t="12286" x="6696075" y="2227263"/>
          <p14:tracePt t="12289" x="6683375" y="2214563"/>
          <p14:tracePt t="12297" x="6670675" y="2190750"/>
          <p14:tracePt t="12305" x="6670675" y="2152650"/>
          <p14:tracePt t="12310" x="6670675" y="2127250"/>
          <p14:tracePt t="12319" x="6670675" y="2101850"/>
          <p14:tracePt t="12331" x="6670675" y="2078038"/>
          <p14:tracePt t="12335" x="6670675" y="2027238"/>
          <p14:tracePt t="12348" x="6670675" y="1989138"/>
          <p14:tracePt t="12351" x="6670675" y="1965325"/>
          <p14:tracePt t="12363" x="6670675" y="1927225"/>
          <p14:tracePt t="12371" x="6683375" y="1876425"/>
          <p14:tracePt t="12375" x="6707188" y="1839913"/>
          <p14:tracePt t="12385" x="6707188" y="1814513"/>
          <p14:tracePt t="12391" x="6732588" y="1801813"/>
          <p14:tracePt t="12401" x="6732588" y="1776413"/>
          <p14:tracePt t="12412" x="6745288" y="1776413"/>
          <p14:tracePt t="12415" x="6757988" y="1765300"/>
          <p14:tracePt t="12425" x="6757988" y="1752600"/>
          <p14:tracePt t="12431" x="6757988" y="1739900"/>
          <p14:tracePt t="12441" x="6770688" y="1739900"/>
          <p14:tracePt t="12451" x="6770688" y="1727200"/>
          <p14:tracePt t="12457" x="6783388" y="1727200"/>
          <p14:tracePt t="12467" x="6796088" y="1714500"/>
          <p14:tracePt t="12471" x="6807200" y="1714500"/>
          <p14:tracePt t="12481" x="6807200" y="1701800"/>
          <p14:tracePt t="12491" x="6819900" y="1701800"/>
          <p14:tracePt t="12507" x="6832600" y="1701800"/>
          <p14:tracePt t="12512" x="6845300" y="1689100"/>
          <p14:tracePt t="12537" x="6858000" y="1689100"/>
          <p14:tracePt t="12573" x="6870700" y="1689100"/>
          <p14:tracePt t="12603" x="6883400" y="1689100"/>
          <p14:tracePt t="12614" x="6896100" y="1689100"/>
          <p14:tracePt t="12617" x="6908800" y="1689100"/>
          <p14:tracePt t="12633" x="6932613" y="1714500"/>
          <p14:tracePt t="12644" x="6945313" y="1727200"/>
          <p14:tracePt t="12654" x="6958013" y="1752600"/>
          <p14:tracePt t="12657" x="6970713" y="1776413"/>
          <p14:tracePt t="12670" x="6996113" y="1801813"/>
          <p14:tracePt t="12673" x="6996113" y="1827213"/>
          <p14:tracePt t="12683" x="6996113" y="1852613"/>
          <p14:tracePt t="12694" x="7019925" y="1889125"/>
          <p14:tracePt t="12698" x="7019925" y="1914525"/>
          <p14:tracePt t="12709" x="7019925" y="1927225"/>
          <p14:tracePt t="12713" x="7019925" y="1952625"/>
          <p14:tracePt t="12723" x="7019925" y="1965325"/>
          <p14:tracePt t="12733" x="7019925" y="1989138"/>
          <p14:tracePt t="12739" x="7019925" y="2001838"/>
          <p14:tracePt t="12749" x="7019925" y="2014538"/>
          <p14:tracePt t="12773" x="7019925" y="2027238"/>
          <p14:tracePt t="12789" x="7019925" y="2039938"/>
          <p14:tracePt t="12795" x="7019925" y="2052638"/>
          <p14:tracePt t="12821" x="7019925" y="2065338"/>
          <p14:tracePt t="12835" x="7008813" y="2078038"/>
          <p14:tracePt t="12855" x="7008813" y="2089150"/>
          <p14:tracePt t="12860" x="7008813" y="2101850"/>
          <p14:tracePt t="12870" x="6996113" y="2101850"/>
          <p14:tracePt t="12875" x="6983413" y="2114550"/>
          <p14:tracePt t="12890" x="6970713" y="2139950"/>
          <p14:tracePt t="12897" x="6958013" y="2152650"/>
          <p14:tracePt t="12902" x="6958013" y="2165350"/>
          <p14:tracePt t="12912" x="6958013" y="2178050"/>
          <p14:tracePt t="12926" x="6958013" y="2190750"/>
          <p14:tracePt t="12935" x="6945313" y="2190750"/>
          <p14:tracePt t="12952" x="6945313" y="2201863"/>
          <p14:tracePt t="12965" x="6932613" y="2214563"/>
          <p14:tracePt t="12975" x="6932613" y="2227263"/>
          <p14:tracePt t="12981" x="6919913" y="2239963"/>
          <p14:tracePt t="12991" x="6908800" y="2239963"/>
          <p14:tracePt t="12996" x="6908800" y="2252663"/>
          <p14:tracePt t="13004" x="6896100" y="2278063"/>
          <p14:tracePt t="13017" x="6883400" y="2290763"/>
          <p14:tracePt t="13021" x="6870700" y="2303463"/>
          <p14:tracePt t="13036" x="6858000" y="2303463"/>
          <p14:tracePt t="14020" x="6858000" y="2314575"/>
          <p14:tracePt t="14029" x="6832600" y="2314575"/>
          <p14:tracePt t="14039" x="6807200" y="2327275"/>
          <p14:tracePt t="14045" x="6783388" y="2339975"/>
          <p14:tracePt t="14055" x="6732588" y="2339975"/>
          <p14:tracePt t="14076" x="6683375" y="2365375"/>
          <p14:tracePt t="14081" x="6645275" y="2378075"/>
          <p14:tracePt t="14085" x="6619875" y="2390775"/>
          <p14:tracePt t="14095" x="6607175" y="2390775"/>
          <p14:tracePt t="14105" x="6583363" y="2403475"/>
          <p14:tracePt t="14120" x="6557963" y="2414588"/>
          <p14:tracePt t="14125" x="6557963" y="2427288"/>
          <p14:tracePt t="14134" x="6545263" y="2427288"/>
          <p14:tracePt t="14141" x="6532563" y="2427288"/>
          <p14:tracePt t="14151" x="6519863" y="2439988"/>
          <p14:tracePt t="14165" x="6507163" y="2452688"/>
          <p14:tracePt t="14177" x="6494463" y="2465388"/>
          <p14:tracePt t="14180" x="6483350" y="2465388"/>
          <p14:tracePt t="14191" x="6470650" y="2478088"/>
          <p14:tracePt t="14201" x="6457950" y="2478088"/>
          <p14:tracePt t="14207" x="6445250" y="2503488"/>
          <p14:tracePt t="14216" x="6419850" y="2516188"/>
          <p14:tracePt t="14221" x="6394450" y="2516188"/>
          <p14:tracePt t="14231" x="6370638" y="2527300"/>
          <p14:tracePt t="14242" x="6370638" y="2540000"/>
          <p14:tracePt t="14247" x="6357938" y="2540000"/>
          <p14:tracePt t="14314" x="6345238" y="2540000"/>
          <p14:tracePt t="14329" x="6332538" y="2540000"/>
          <p14:tracePt t="14354" x="6319838" y="2540000"/>
          <p14:tracePt t="14363" x="6307138" y="2527300"/>
          <p14:tracePt t="14368" x="6294438" y="2527300"/>
          <p14:tracePt t="14383" x="6294438" y="2516188"/>
          <p14:tracePt t="14394" x="6281738" y="2516188"/>
          <p14:tracePt t="14410" x="6281738" y="2490788"/>
          <p14:tracePt t="14419" x="6269038" y="2490788"/>
          <p14:tracePt t="14433" x="6269038" y="2478088"/>
          <p14:tracePt t="14461" x="6269038" y="2465388"/>
          <p14:tracePt t="14731" x="6257925" y="2465388"/>
          <p14:tracePt t="14746" x="6245225" y="2465388"/>
          <p14:tracePt t="14888" x="6232525" y="2465388"/>
          <p14:tracePt t="14908" x="6219825" y="2478088"/>
          <p14:tracePt t="14927" x="6207125" y="2478088"/>
          <p14:tracePt t="14934" x="6194425" y="2478088"/>
          <p14:tracePt t="14948" x="6181725" y="2490788"/>
          <p14:tracePt t="14968" x="6169025" y="2490788"/>
          <p14:tracePt t="14983" x="6157913" y="2490788"/>
          <p14:tracePt t="14990" x="6157913" y="2503488"/>
          <p14:tracePt t="15000" x="6145213" y="2503488"/>
          <p14:tracePt t="15165" x="6132513" y="2503488"/>
          <p14:tracePt t="15215" x="6132513" y="2490788"/>
          <p14:tracePt t="15225" x="6132513" y="2465388"/>
          <p14:tracePt t="15230" x="6132513" y="2439988"/>
          <p14:tracePt t="15241" x="6132513" y="2414588"/>
          <p14:tracePt t="15245" x="6132513" y="2390775"/>
          <p14:tracePt t="15255" x="6132513" y="2352675"/>
          <p14:tracePt t="15265" x="6132513" y="2314575"/>
          <p14:tracePt t="15270" x="6145213" y="2290763"/>
          <p14:tracePt t="15281" x="6145213" y="2252663"/>
          <p14:tracePt t="15285" x="6145213" y="2239963"/>
          <p14:tracePt t="15295" x="6157913" y="2227263"/>
          <p14:tracePt t="15305" x="6157913" y="2201863"/>
          <p14:tracePt t="15311" x="6157913" y="2190750"/>
          <p14:tracePt t="15321" x="6169025" y="2178050"/>
          <p14:tracePt t="15327" x="6169025" y="2165350"/>
          <p14:tracePt t="15337" x="6181725" y="2152650"/>
          <p14:tracePt t="15347" x="6181725" y="2139950"/>
          <p14:tracePt t="15351" x="6181725" y="2127250"/>
          <p14:tracePt t="15361" x="6181725" y="2114550"/>
          <p14:tracePt t="15367" x="6194425" y="2101850"/>
          <p14:tracePt t="15387" x="6194425" y="2089150"/>
          <p14:tracePt t="15401" x="6207125" y="2078038"/>
          <p14:tracePt t="15417" x="6207125" y="2065338"/>
          <p14:tracePt t="15427" x="6219825" y="2065338"/>
          <p14:tracePt t="15431" x="6232525" y="2065338"/>
          <p14:tracePt t="15443" x="6232525" y="2052638"/>
          <p14:tracePt t="15457" x="6245225" y="2052638"/>
          <p14:tracePt t="15473" x="6257925" y="2052638"/>
          <p14:tracePt t="15487" x="6269038" y="2039938"/>
          <p14:tracePt t="15497" x="6281738" y="2039938"/>
          <p14:tracePt t="15508" x="6294438" y="2039938"/>
          <p14:tracePt t="15513" x="6307138" y="2027238"/>
          <p14:tracePt t="15524" x="6332538" y="2014538"/>
          <p14:tracePt t="15527" x="6357938" y="2001838"/>
          <p14:tracePt t="15537" x="6381750" y="2001838"/>
          <p14:tracePt t="15547" x="6407150" y="1989138"/>
          <p14:tracePt t="15553" x="6432550" y="1978025"/>
          <p14:tracePt t="15563" x="6470650" y="1965325"/>
          <p14:tracePt t="15570" x="6483350" y="1952625"/>
          <p14:tracePt t="15579" x="6507163" y="1939925"/>
          <p14:tracePt t="15590" x="6532563" y="1939925"/>
          <p14:tracePt t="15593" x="6557963" y="1939925"/>
          <p14:tracePt t="15603" x="6570663" y="1939925"/>
          <p14:tracePt t="15609" x="6583363" y="1939925"/>
          <p14:tracePt t="15623" x="6607175" y="1939925"/>
          <p14:tracePt t="15629" x="6619875" y="1939925"/>
          <p14:tracePt t="15633" x="6632575" y="1939925"/>
          <p14:tracePt t="15643" x="6645275" y="1939925"/>
          <p14:tracePt t="15649" x="6670675" y="1939925"/>
          <p14:tracePt t="15660" x="6683375" y="1939925"/>
          <p14:tracePt t="15669" x="6696075" y="1939925"/>
          <p14:tracePt t="15675" x="6719888" y="1939925"/>
          <p14:tracePt t="15685" x="6732588" y="1939925"/>
          <p14:tracePt t="15691" x="6757988" y="1939925"/>
          <p14:tracePt t="15699" x="6770688" y="1939925"/>
          <p14:tracePt t="15709" x="6796088" y="1939925"/>
          <p14:tracePt t="15715" x="6819900" y="1952625"/>
          <p14:tracePt t="15725" x="6832600" y="1952625"/>
          <p14:tracePt t="15728" x="6858000" y="1965325"/>
          <p14:tracePt t="15749" x="6870700" y="1978025"/>
          <p14:tracePt t="15755" x="6896100" y="1978025"/>
          <p14:tracePt t="15764" x="6896100" y="1989138"/>
          <p14:tracePt t="15768" x="6919913" y="2001838"/>
          <p14:tracePt t="15790" x="6932613" y="2001838"/>
          <p14:tracePt t="15795" x="6945313" y="2014538"/>
          <p14:tracePt t="15806" x="6958013" y="2014538"/>
          <p14:tracePt t="15821" x="6970713" y="2027238"/>
          <p14:tracePt t="15835" x="6983413" y="2039938"/>
          <p14:tracePt t="15845" x="6983413" y="2052638"/>
          <p14:tracePt t="15851" x="6996113" y="2052638"/>
          <p14:tracePt t="15861" x="7008813" y="2065338"/>
          <p14:tracePt t="15875" x="7019925" y="2089150"/>
          <p14:tracePt t="15885" x="7019925" y="2101850"/>
          <p14:tracePt t="15891" x="7032625" y="2101850"/>
          <p14:tracePt t="15901" x="7045325" y="2114550"/>
          <p14:tracePt t="15911" x="7045325" y="2127250"/>
          <p14:tracePt t="15917" x="7058025" y="2127250"/>
          <p14:tracePt t="15927" x="7058025" y="2139950"/>
          <p14:tracePt t="15931" x="7070725" y="2152650"/>
          <p14:tracePt t="15941" x="7083425" y="2178050"/>
          <p14:tracePt t="15951" x="7096125" y="2190750"/>
          <p14:tracePt t="15967" x="7108825" y="2201863"/>
          <p14:tracePt t="15972" x="7121525" y="2214563"/>
          <p14:tracePt t="15981" x="7132638" y="2227263"/>
          <p14:tracePt t="15997" x="7132638" y="2239963"/>
          <p14:tracePt t="16007" x="7145338" y="2252663"/>
          <p14:tracePt t="16033" x="7158038" y="2265363"/>
          <p14:tracePt t="16038" x="7158038" y="2278063"/>
          <p14:tracePt t="16053" x="7170738" y="2278063"/>
          <p14:tracePt t="16064" x="7170738" y="2290763"/>
          <p14:tracePt t="16077" x="7183438" y="2303463"/>
          <p14:tracePt t="16093" x="7196138" y="2314575"/>
          <p14:tracePt t="16113" x="7196138" y="2327275"/>
          <p14:tracePt t="16118" x="7208838" y="2339975"/>
          <p14:tracePt t="16131" x="7221538" y="2352675"/>
          <p14:tracePt t="16134" x="7221538" y="2365375"/>
          <p14:tracePt t="16154" x="7232650" y="2390775"/>
          <p14:tracePt t="16170" x="7232650" y="2403475"/>
          <p14:tracePt t="16193" x="7245350" y="2403475"/>
          <p14:tracePt t="16199" x="7245350" y="2414588"/>
          <p14:tracePt t="16233" x="7258050" y="2414588"/>
          <p14:tracePt t="16265" x="7258050" y="2427288"/>
          <p14:tracePt t="16289" x="7258050" y="2439988"/>
          <p14:tracePt t="16295" x="7270750" y="2439988"/>
          <p14:tracePt t="16315" x="7283450" y="2452688"/>
          <p14:tracePt t="16329" x="7296150" y="2478088"/>
          <p14:tracePt t="16345" x="7296150" y="2490788"/>
          <p14:tracePt t="16356" x="7308850" y="2490788"/>
          <p14:tracePt t="16361" x="7308850" y="2503488"/>
          <p14:tracePt t="16372" x="7308850" y="2516188"/>
          <p14:tracePt t="16375" x="7308850" y="2527300"/>
          <p14:tracePt t="16384" x="7321550" y="2527300"/>
          <p14:tracePt t="16401" x="7321550" y="2540000"/>
          <p14:tracePt t="16427" x="7321550" y="2552700"/>
          <p14:tracePt t="16452" x="7334250" y="2552700"/>
          <p14:tracePt t="16465" x="7334250" y="2565400"/>
          <p14:tracePt t="16481" x="7345363" y="2565400"/>
          <p14:tracePt t="16508" x="7345363" y="2578100"/>
          <p14:tracePt t="16519" x="7345363" y="2590800"/>
          <p14:tracePt t="16531" x="7345363" y="2603500"/>
          <p14:tracePt t="16538" x="7358063" y="2603500"/>
          <p14:tracePt t="16548" x="7358063" y="2616200"/>
          <p14:tracePt t="16598" x="7370763" y="2627313"/>
          <p14:tracePt t="16638" x="7370763" y="2640013"/>
          <p14:tracePt t="16644" x="7383463" y="2640013"/>
          <p14:tracePt t="16654" x="7383463" y="2652713"/>
          <p14:tracePt t="16668" x="7396163" y="2665413"/>
          <p14:tracePt t="16695" x="7396163" y="2678113"/>
          <p14:tracePt t="16698" x="7396163" y="2690813"/>
          <p14:tracePt t="16710" x="7396163" y="2703513"/>
          <p14:tracePt t="16723" x="7396163" y="2716213"/>
          <p14:tracePt t="16732" x="7396163" y="2728913"/>
          <p14:tracePt t="16738" x="7408863" y="2728913"/>
          <p14:tracePt t="16749" x="7408863" y="2740025"/>
          <p14:tracePt t="16789" x="7408863" y="2752725"/>
          <p14:tracePt t="16799" x="7421563" y="2752725"/>
          <p14:tracePt t="16819" x="7421563" y="2765425"/>
          <p14:tracePt t="16845" x="7421563" y="2778125"/>
          <p14:tracePt t="16855" x="7434263" y="2778125"/>
          <p14:tracePt t="16859" x="7434263" y="2790825"/>
          <p14:tracePt t="16885" x="7434263" y="2803525"/>
          <p14:tracePt t="16901" x="7446963" y="2803525"/>
          <p14:tracePt t="16910" x="7446963" y="2816225"/>
          <p14:tracePt t="16920" x="7446963" y="2828925"/>
          <p14:tracePt t="16926" x="7446963" y="2840038"/>
          <p14:tracePt t="16941" x="7458075" y="2852738"/>
          <p14:tracePt t="16961" x="7458075" y="2865438"/>
          <p14:tracePt t="16966" x="7470775" y="2865438"/>
          <p14:tracePt t="16975" x="7470775" y="2878138"/>
          <p14:tracePt t="16981" x="7470775" y="2890838"/>
          <p14:tracePt t="17002" x="7470775" y="2903538"/>
          <p14:tracePt t="17015" x="7483475" y="2916238"/>
          <p14:tracePt t="17023" x="7483475" y="2928938"/>
          <p14:tracePt t="17031" x="7483475" y="2941638"/>
          <p14:tracePt t="17041" x="7496175" y="2941638"/>
          <p14:tracePt t="17046" x="7496175" y="2952750"/>
          <p14:tracePt t="17058" x="7496175" y="2978150"/>
          <p14:tracePt t="17074" x="7496175" y="3003550"/>
          <p14:tracePt t="17081" x="7508875" y="3016250"/>
          <p14:tracePt t="17088" x="7508875" y="3028950"/>
          <p14:tracePt t="17098" x="7508875" y="3054350"/>
          <p14:tracePt t="17102" x="7521575" y="3078163"/>
          <p14:tracePt t="17111" x="7521575" y="3103563"/>
          <p14:tracePt t="17128" x="7521575" y="3116263"/>
          <p14:tracePt t="17142" x="7534275" y="3128963"/>
          <p14:tracePt t="17152" x="7534275" y="3141663"/>
          <p14:tracePt t="17204" x="7534275" y="3154363"/>
          <p14:tracePt t="17243" x="7534275" y="3165475"/>
          <p14:tracePt t="17259" x="7534275" y="3178175"/>
          <p14:tracePt t="17263" x="7534275" y="3190875"/>
          <p14:tracePt t="17273" x="7546975" y="3190875"/>
          <p14:tracePt t="17283" x="7546975" y="3203575"/>
          <p14:tracePt t="17289" x="7546975" y="3216275"/>
          <p14:tracePt t="17299" x="7558088" y="3228975"/>
          <p14:tracePt t="17303" x="7558088" y="3241675"/>
          <p14:tracePt t="17313" x="7558088" y="3254375"/>
          <p14:tracePt t="17322" x="7558088" y="3278188"/>
          <p14:tracePt t="17328" x="7570788" y="3303588"/>
          <p14:tracePt t="17338" x="7583488" y="3303588"/>
          <p14:tracePt t="17342" x="7583488" y="3316288"/>
          <p14:tracePt t="17354" x="7583488" y="3341688"/>
          <p14:tracePt t="17363" x="7583488" y="3354388"/>
          <p14:tracePt t="17370" x="7583488" y="3367088"/>
          <p14:tracePt t="17379" x="7596188" y="3367088"/>
          <p14:tracePt t="17383" x="7596188" y="3378200"/>
          <p14:tracePt t="17395" x="7596188" y="3403600"/>
          <p14:tracePt t="17404" x="7608888" y="3429000"/>
          <p14:tracePt t="17408" x="7608888" y="3441700"/>
          <p14:tracePt t="17418" x="7608888" y="3454400"/>
          <p14:tracePt t="17424" x="7608888" y="3479800"/>
          <p14:tracePt t="17435" x="7608888" y="3490913"/>
          <p14:tracePt t="17444" x="7608888" y="3503613"/>
          <p14:tracePt t="17448" x="7608888" y="3529013"/>
          <p14:tracePt t="17458" x="7608888" y="3541713"/>
          <p14:tracePt t="17465" x="7608888" y="3554413"/>
          <p14:tracePt t="17475" x="7608888" y="3567113"/>
          <p14:tracePt t="17486" x="7608888" y="3590925"/>
          <p14:tracePt t="17489" x="7621588" y="3603625"/>
          <p14:tracePt t="17499" x="7621588" y="3616325"/>
          <p14:tracePt t="17505" x="7621588" y="3641725"/>
          <p14:tracePt t="17515" x="7621588" y="3654425"/>
          <p14:tracePt t="17525" x="7621588" y="3667125"/>
          <p14:tracePt t="17531" x="7621588" y="3679825"/>
          <p14:tracePt t="17541" x="7634288" y="3703638"/>
          <p14:tracePt t="17545" x="7634288" y="3716338"/>
          <p14:tracePt t="17555" x="7634288" y="3729038"/>
          <p14:tracePt t="17565" x="7634288" y="3754438"/>
          <p14:tracePt t="17571" x="7634288" y="3767138"/>
          <p14:tracePt t="17581" x="7634288" y="3792538"/>
          <p14:tracePt t="17586" x="7634288" y="3803650"/>
          <p14:tracePt t="17595" x="7634288" y="3829050"/>
          <p14:tracePt t="17605" x="7634288" y="3854450"/>
          <p14:tracePt t="17611" x="7634288" y="3879850"/>
          <p14:tracePt t="17621" x="7634288" y="3892550"/>
          <p14:tracePt t="17625" x="7634288" y="3905250"/>
          <p14:tracePt t="17637" x="7634288" y="3929063"/>
          <p14:tracePt t="17647" x="7634288" y="3941763"/>
          <p14:tracePt t="17652" x="7634288" y="3954463"/>
          <p14:tracePt t="17661" x="7634288" y="3967163"/>
          <p14:tracePt t="17669" x="7634288" y="3979863"/>
          <p14:tracePt t="17677" x="7634288" y="4005263"/>
          <p14:tracePt t="17688" x="7634288" y="4029075"/>
          <p14:tracePt t="17691" x="7634288" y="4041775"/>
          <p14:tracePt t="17703" x="7634288" y="4054475"/>
          <p14:tracePt t="17707" x="7634288" y="4067175"/>
          <p14:tracePt t="17718" x="7634288" y="4092575"/>
          <p14:tracePt t="17728" x="7634288" y="4105275"/>
          <p14:tracePt t="17733" x="7634288" y="4117975"/>
          <p14:tracePt t="17748" x="7634288" y="4154488"/>
          <p14:tracePt t="17757" x="7634288" y="4179888"/>
          <p14:tracePt t="17767" x="7634288" y="4192588"/>
          <p14:tracePt t="17773" x="7634288" y="4217988"/>
          <p14:tracePt t="17782" x="7621588" y="4230688"/>
          <p14:tracePt t="17787" x="7621588" y="4254500"/>
          <p14:tracePt t="17797" x="7621588" y="4267200"/>
          <p14:tracePt t="17807" x="7621588" y="4279900"/>
          <p14:tracePt t="17813" x="7621588" y="4305300"/>
          <p14:tracePt t="17822" x="7621588" y="4318000"/>
          <p14:tracePt t="17826" x="7621588" y="4330700"/>
          <p14:tracePt t="17837" x="7621588" y="4354513"/>
          <p14:tracePt t="17847" x="7621588" y="4379913"/>
          <p14:tracePt t="17852" x="7621588" y="4392613"/>
          <p14:tracePt t="17863" x="7621588" y="4405313"/>
          <p14:tracePt t="17869" x="7608888" y="4418013"/>
          <p14:tracePt t="17880" x="7608888" y="4430713"/>
          <p14:tracePt t="17888" x="7596188" y="4443413"/>
          <p14:tracePt t="17893" x="7596188" y="4454525"/>
          <p14:tracePt t="17903" x="7596188" y="4467225"/>
          <p14:tracePt t="17910" x="7596188" y="4479925"/>
          <p14:tracePt t="17919" x="7583488" y="4518025"/>
          <p14:tracePt t="17929" x="7583488" y="4530725"/>
          <p14:tracePt t="17943" x="7583488" y="4554538"/>
          <p14:tracePt t="17959" x="7570788" y="4567238"/>
          <p14:tracePt t="17969" x="7570788" y="4579938"/>
          <p14:tracePt t="17975" x="7570788" y="4592638"/>
          <p14:tracePt t="18000" x="7570788" y="4605338"/>
          <p14:tracePt t="18015" x="7570788" y="4618038"/>
          <p14:tracePt t="18029" x="7570788" y="4643438"/>
          <p14:tracePt t="18039" x="7558088" y="4643438"/>
          <p14:tracePt t="18049" x="7558088" y="4656138"/>
          <p14:tracePt t="18055" x="7558088" y="4679950"/>
          <p14:tracePt t="18065" x="7546975" y="4679950"/>
          <p14:tracePt t="18070" x="7546975" y="4705350"/>
          <p14:tracePt t="18090" x="7534275" y="4743450"/>
          <p14:tracePt t="18096" x="7521575" y="4756150"/>
          <p14:tracePt t="18106" x="7521575" y="4779963"/>
          <p14:tracePt t="18112" x="7508875" y="4792663"/>
          <p14:tracePt t="18122" x="7508875" y="4805363"/>
          <p14:tracePt t="18131" x="7508875" y="4818063"/>
          <p14:tracePt t="18136" x="7496175" y="4830763"/>
          <p14:tracePt t="18145" x="7483475" y="4856163"/>
          <p14:tracePt t="18153" x="7483475" y="4868863"/>
          <p14:tracePt t="18171" x="7470775" y="4892675"/>
          <p14:tracePt t="18177" x="7458075" y="4905375"/>
          <p14:tracePt t="18186" x="7458075" y="4918075"/>
          <p14:tracePt t="18191" x="7458075" y="4930775"/>
          <p14:tracePt t="18202" x="7446963" y="4943475"/>
          <p14:tracePt t="18211" x="7446963" y="4956175"/>
          <p14:tracePt t="18219" x="7434263" y="4968875"/>
          <p14:tracePt t="18227" x="7434263" y="4981575"/>
          <p14:tracePt t="18231" x="7421563" y="4981575"/>
          <p14:tracePt t="18241" x="7421563" y="4992688"/>
          <p14:tracePt t="18252" x="7421563" y="5005388"/>
          <p14:tracePt t="18257" x="7408863" y="5005388"/>
          <p14:tracePt t="18268" x="7408863" y="5018088"/>
          <p14:tracePt t="18271" x="7408863" y="5030788"/>
          <p14:tracePt t="18291" x="7396163" y="5030788"/>
          <p14:tracePt t="18297" x="7396163" y="5043488"/>
          <p14:tracePt t="18307" x="7383463" y="5043488"/>
          <p14:tracePt t="18324" x="7383463" y="5056188"/>
          <p14:tracePt t="18333" x="7383463" y="5068888"/>
          <p14:tracePt t="18347" x="7370763" y="5081588"/>
          <p14:tracePt t="18363" x="7358063" y="5092700"/>
          <p14:tracePt t="18373" x="7358063" y="5105400"/>
          <p14:tracePt t="18376" x="7345363" y="5105400"/>
          <p14:tracePt t="18386" x="7334250" y="5118100"/>
          <p14:tracePt t="18392" x="7334250" y="5130800"/>
          <p14:tracePt t="18402" x="7308850" y="5143500"/>
          <p14:tracePt t="18412" x="7296150" y="5156200"/>
          <p14:tracePt t="18417" x="7283450" y="5168900"/>
          <p14:tracePt t="18427" x="7270750" y="5194300"/>
          <p14:tracePt t="18433" x="7245350" y="5205413"/>
          <p14:tracePt t="18443" x="7221538" y="5218113"/>
          <p14:tracePt t="18453" x="7208838" y="5230813"/>
          <p14:tracePt t="18459" x="7196138" y="5230813"/>
          <p14:tracePt t="18468" x="7196138" y="5243513"/>
          <p14:tracePt t="18472" x="7183438" y="5243513"/>
          <p14:tracePt t="18499" x="7170738" y="5256213"/>
          <p14:tracePt t="18508" x="7158038" y="5268913"/>
          <p14:tracePt t="18539" x="7145338" y="5268913"/>
          <p14:tracePt t="18580" x="7145338" y="5281613"/>
          <p14:tracePt t="18591" x="7132638" y="5281613"/>
          <p14:tracePt t="18615" x="7121525" y="5281613"/>
          <p14:tracePt t="18621" x="7108825" y="5281613"/>
          <p14:tracePt t="18646" x="7096125" y="5281613"/>
          <p14:tracePt t="18660" x="7070725" y="5281613"/>
          <p14:tracePt t="18672" x="7058025" y="5281613"/>
          <p14:tracePt t="18686" x="7045325" y="5281613"/>
          <p14:tracePt t="18695" x="7032625" y="5281613"/>
          <p14:tracePt t="18710" x="7019925" y="5281613"/>
          <p14:tracePt t="18714" x="7008813" y="5281613"/>
          <p14:tracePt t="18725" x="6996113" y="5281613"/>
          <p14:tracePt t="18735" x="6970713" y="5281613"/>
          <p14:tracePt t="18740" x="6958013" y="5281613"/>
          <p14:tracePt t="18751" x="6932613" y="5281613"/>
          <p14:tracePt t="18754" x="6908800" y="5294313"/>
          <p14:tracePt t="18764" x="6883400" y="5294313"/>
          <p14:tracePt t="18775" x="6870700" y="5305425"/>
          <p14:tracePt t="18781" x="6845300" y="5305425"/>
          <p14:tracePt t="18791" x="6819900" y="5305425"/>
          <p14:tracePt t="18797" x="6796088" y="5305425"/>
          <p14:tracePt t="18807" x="6745288" y="5305425"/>
          <p14:tracePt t="18817" x="6707188" y="5318125"/>
          <p14:tracePt t="18821" x="6670675" y="5330825"/>
          <p14:tracePt t="18831" x="6632575" y="5330825"/>
          <p14:tracePt t="18837" x="6594475" y="5330825"/>
          <p14:tracePt t="18847" x="6570663" y="5343525"/>
          <p14:tracePt t="18857" x="6519863" y="5343525"/>
          <p14:tracePt t="18861" x="6483350" y="5343525"/>
          <p14:tracePt t="18871" x="6470650" y="5343525"/>
          <p14:tracePt t="18877" x="6445250" y="5343525"/>
          <p14:tracePt t="18887" x="6432550" y="5343525"/>
          <p14:tracePt t="18897" x="6419850" y="5343525"/>
          <p14:tracePt t="18903" x="6407150" y="5343525"/>
          <p14:tracePt t="18913" x="6381750" y="5343525"/>
          <p14:tracePt t="18917" x="6370638" y="5343525"/>
          <p14:tracePt t="18927" x="6357938" y="5343525"/>
          <p14:tracePt t="18937" x="6345238" y="5343525"/>
          <p14:tracePt t="18943" x="6332538" y="5343525"/>
          <p14:tracePt t="18952" x="6319838" y="5343525"/>
          <p14:tracePt t="18963" x="6307138" y="5343525"/>
          <p14:tracePt t="18967" x="6281738" y="5356225"/>
          <p14:tracePt t="18978" x="6269038" y="5356225"/>
          <p14:tracePt t="18984" x="6257925" y="5356225"/>
          <p14:tracePt t="18993" x="6219825" y="5356225"/>
          <p14:tracePt t="18997" x="6207125" y="5368925"/>
          <p14:tracePt t="19008" x="6181725" y="5368925"/>
          <p14:tracePt t="19019" x="6157913" y="5368925"/>
          <p14:tracePt t="19023" x="6132513" y="5368925"/>
          <p14:tracePt t="19034" x="6107113" y="5368925"/>
          <p14:tracePt t="19039" x="6081713" y="5368925"/>
          <p14:tracePt t="19051" x="6056313" y="5368925"/>
          <p14:tracePt t="19059" x="6032500" y="5368925"/>
          <p14:tracePt t="19063" x="6019800" y="5368925"/>
          <p14:tracePt t="19087" x="5956300" y="5368925"/>
          <p14:tracePt t="19089" x="5919788" y="5368925"/>
          <p14:tracePt t="19100" x="5832475" y="5368925"/>
          <p14:tracePt t="19103" x="5807075" y="5368925"/>
          <p14:tracePt t="19113" x="5781675" y="5368925"/>
          <p14:tracePt t="19119" x="5756275" y="5368925"/>
          <p14:tracePt t="19129" x="5732463" y="5368925"/>
          <p14:tracePt t="19139" x="5707063" y="5368925"/>
          <p14:tracePt t="19156" x="5694363" y="5368925"/>
          <p14:tracePt t="19169" x="5681663" y="5368925"/>
          <p14:tracePt t="19195" x="5668963" y="5368925"/>
          <p14:tracePt t="19201" x="5656263" y="5368925"/>
          <p14:tracePt t="19209" x="5656263" y="5356225"/>
          <p14:tracePt t="19219" x="5643563" y="5343525"/>
          <p14:tracePt t="19225" x="5607050" y="5343525"/>
          <p14:tracePt t="19236" x="5581650" y="5318125"/>
          <p14:tracePt t="19239" x="5568950" y="5305425"/>
          <p14:tracePt t="19254" x="5530850" y="5281613"/>
          <p14:tracePt t="19267" x="5481638" y="5243513"/>
          <p14:tracePt t="19275" x="5456238" y="5230813"/>
          <p14:tracePt t="19281" x="5443538" y="5218113"/>
          <p14:tracePt t="19291" x="5430838" y="5205413"/>
          <p14:tracePt t="19304" x="5418138" y="5205413"/>
          <p14:tracePt t="19305" x="5407025" y="5194300"/>
          <p14:tracePt t="19317" x="5407025" y="5181600"/>
          <p14:tracePt t="19320" x="5381625" y="5181600"/>
          <p14:tracePt t="19332" x="5381625" y="5168900"/>
          <p14:tracePt t="19340" x="5368925" y="5168900"/>
          <p14:tracePt t="19344" x="5356225" y="5168900"/>
          <p14:tracePt t="19357" x="5330825" y="5156200"/>
          <p14:tracePt t="19360" x="5318125" y="5143500"/>
          <p14:tracePt t="19371" x="5281613" y="5130800"/>
          <p14:tracePt t="19381" x="5256213" y="5130800"/>
          <p14:tracePt t="19397" x="5230813" y="5118100"/>
          <p14:tracePt t="19400" x="5218113" y="5105400"/>
          <p14:tracePt t="19411" x="5194300" y="5105400"/>
          <p14:tracePt t="19421" x="5181600" y="5092700"/>
          <p14:tracePt t="19427" x="5156200" y="5081588"/>
          <p14:tracePt t="19436" x="5130800" y="5081588"/>
          <p14:tracePt t="19441" x="5118100" y="5068888"/>
          <p14:tracePt t="19451" x="5105400" y="5056188"/>
          <p14:tracePt t="19460" x="5092700" y="5056188"/>
          <p14:tracePt t="19476" x="5081588" y="5043488"/>
          <p14:tracePt t="19483" x="5068888" y="5043488"/>
          <p14:tracePt t="19503" x="5068888" y="5030788"/>
          <p14:tracePt t="19507" x="5056188" y="5030788"/>
          <p14:tracePt t="19546" x="5043488" y="5018088"/>
          <p14:tracePt t="19845" x="5043488" y="5005388"/>
          <p14:tracePt t="19875" x="5043488" y="4992688"/>
          <p14:tracePt t="20002" x="5043488" y="4981575"/>
          <p14:tracePt t="20032" x="5056188" y="4981575"/>
          <p14:tracePt t="20485" x="5056188" y="4968875"/>
          <p14:tracePt t="20491" x="5056188" y="4956175"/>
          <p14:tracePt t="20504" x="5056188" y="4943475"/>
          <p14:tracePt t="20516" x="5056188" y="4930775"/>
          <p14:tracePt t="20531" x="5043488" y="4918075"/>
          <p14:tracePt t="20548" x="5043488" y="4905375"/>
          <p14:tracePt t="20751" x="5043488" y="4892675"/>
          <p14:tracePt t="20759" x="5043488" y="4879975"/>
          <p14:tracePt t="20774" x="5043488" y="4868863"/>
          <p14:tracePt t="20789" x="5030788" y="4843463"/>
          <p14:tracePt t="20809" x="5030788" y="4830763"/>
          <p14:tracePt t="20813" x="5030788" y="4818063"/>
          <p14:tracePt t="20823" x="5018088" y="4805363"/>
          <p14:tracePt t="20831" x="5005388" y="4779963"/>
          <p14:tracePt t="20839" x="5005388" y="4743450"/>
          <p14:tracePt t="20849" x="5005388" y="4730750"/>
          <p14:tracePt t="20853" x="4992688" y="4705350"/>
          <p14:tracePt t="20867" x="4981575" y="4679950"/>
          <p14:tracePt t="20870" x="4981575" y="4667250"/>
          <p14:tracePt t="20880" x="4968875" y="4656138"/>
          <p14:tracePt t="20889" x="4956175" y="4643438"/>
          <p14:tracePt t="20896" x="4943475" y="4618038"/>
          <p14:tracePt t="20905" x="4930775" y="4592638"/>
          <p14:tracePt t="20909" x="4930775" y="4567238"/>
          <p14:tracePt t="20919" x="4905375" y="4543425"/>
          <p14:tracePt t="20929" x="4892675" y="4518025"/>
          <p14:tracePt t="20935" x="4892675" y="4505325"/>
          <p14:tracePt t="20945" x="4879975" y="4479925"/>
          <p14:tracePt t="20949" x="4868863" y="4467225"/>
          <p14:tracePt t="20959" x="4868863" y="4454525"/>
          <p14:tracePt t="20969" x="4868863" y="4430713"/>
          <p14:tracePt t="20975" x="4868863" y="4418013"/>
          <p14:tracePt t="20985" x="4856163" y="4418013"/>
          <p14:tracePt t="20991" x="4856163" y="4392613"/>
          <p14:tracePt t="21011" x="4856163" y="4379913"/>
          <p14:tracePt t="21274" x="4856163" y="4367213"/>
          <p14:tracePt t="21297" x="4856163" y="4354513"/>
          <p14:tracePt t="21431" x="4843463" y="4341813"/>
          <p14:tracePt t="21433" x="4843463" y="4330700"/>
          <p14:tracePt t="21445" x="4830763" y="4305300"/>
          <p14:tracePt t="21455" x="4818063" y="4305300"/>
          <p14:tracePt t="21459" x="4805363" y="4292600"/>
          <p14:tracePt t="21469" x="4805363" y="4279900"/>
          <p14:tracePt t="21475" x="4792663" y="4279900"/>
          <p14:tracePt t="21485" x="4792663" y="4267200"/>
          <p14:tracePt t="21758" x="4792663" y="4254500"/>
          <p14:tracePt t="21768" x="4792663" y="4241800"/>
          <p14:tracePt t="21771" x="4792663" y="4230688"/>
          <p14:tracePt t="21781" x="4792663" y="4205288"/>
          <p14:tracePt t="21793" x="4792663" y="4192588"/>
          <p14:tracePt t="21797" x="4792663" y="4179888"/>
          <p14:tracePt t="21806" x="4792663" y="4154488"/>
          <p14:tracePt t="21813" x="4792663" y="4141788"/>
          <p14:tracePt t="21833" x="4792663" y="4117975"/>
          <p14:tracePt t="21837" x="4792663" y="4105275"/>
          <p14:tracePt t="21853" x="4792663" y="4092575"/>
          <p14:tracePt t="21862" x="4792663" y="4079875"/>
          <p14:tracePt t="22026" x="4792663" y="4067175"/>
          <p14:tracePt t="22036" x="4792663" y="4041775"/>
          <p14:tracePt t="22039" x="4792663" y="4017963"/>
          <p14:tracePt t="22049" x="4792663" y="4005263"/>
          <p14:tracePt t="22056" x="4792663" y="3979863"/>
          <p14:tracePt t="22066" x="4792663" y="3954463"/>
          <p14:tracePt t="22076" x="4792663" y="3929063"/>
          <p14:tracePt t="22080" x="4792663" y="3905250"/>
          <p14:tracePt t="22090" x="4792663" y="3892550"/>
          <p14:tracePt t="22096" x="4792663" y="3879850"/>
          <p14:tracePt t="22106" x="4792663" y="3854450"/>
          <p14:tracePt t="22116" x="4792663" y="3829050"/>
          <p14:tracePt t="22119" x="4792663" y="3816350"/>
          <p14:tracePt t="22131" x="4792663" y="3803650"/>
          <p14:tracePt t="22135" x="4792663" y="3779838"/>
          <p14:tracePt t="22146" x="4779963" y="3767138"/>
          <p14:tracePt t="22155" x="4779963" y="3754438"/>
          <p14:tracePt t="22163" x="4768850" y="3716338"/>
          <p14:tracePt t="22173" x="4768850" y="3679825"/>
          <p14:tracePt t="22175" x="4756150" y="3641725"/>
          <p14:tracePt t="22186" x="4756150" y="3590925"/>
          <p14:tracePt t="22196" x="4743450" y="3554413"/>
          <p14:tracePt t="22203" x="4743450" y="3516313"/>
          <p14:tracePt t="22212" x="4730750" y="3467100"/>
          <p14:tracePt t="22215" x="4718050" y="3429000"/>
          <p14:tracePt t="22226" x="4718050" y="3390900"/>
          <p14:tracePt t="22235" x="4705350" y="3341688"/>
          <p14:tracePt t="22242" x="4705350" y="3303588"/>
          <p14:tracePt t="22252" x="4692650" y="3267075"/>
          <p14:tracePt t="22258" x="4692650" y="3228975"/>
          <p14:tracePt t="22267" x="4692650" y="3190875"/>
          <p14:tracePt t="22278" x="4692650" y="3165475"/>
          <p14:tracePt t="22281" x="4692650" y="3154363"/>
          <p14:tracePt t="22291" x="4692650" y="3141663"/>
          <p14:tracePt t="22301" x="4692650" y="3116263"/>
          <p14:tracePt t="22317" x="4692650" y="3103563"/>
          <p14:tracePt t="22321" x="4692650" y="3078163"/>
          <p14:tracePt t="22337" x="4692650" y="3065463"/>
          <p14:tracePt t="22347" x="4692650" y="3041650"/>
          <p14:tracePt t="22357" x="4692650" y="3028950"/>
          <p14:tracePt t="22362" x="4692650" y="3016250"/>
          <p14:tracePt t="22373" x="4692650" y="3003550"/>
          <p14:tracePt t="22379" x="4692650" y="2990850"/>
          <p14:tracePt t="22387" x="4692650" y="2978150"/>
          <p14:tracePt t="22397" x="4679950" y="2952750"/>
          <p14:tracePt t="22403" x="4679950" y="2928938"/>
          <p14:tracePt t="22413" x="4679950" y="2903538"/>
          <p14:tracePt t="22417" x="4667250" y="2890838"/>
          <p14:tracePt t="22427" x="4667250" y="2865438"/>
          <p14:tracePt t="22438" x="4667250" y="2852738"/>
          <p14:tracePt t="22444" x="4667250" y="2840038"/>
          <p14:tracePt t="22453" x="4667250" y="2828925"/>
          <p14:tracePt t="22457" x="4667250" y="2816225"/>
          <p14:tracePt t="22467" x="4667250" y="2803525"/>
          <p14:tracePt t="22483" x="4667250" y="2790825"/>
          <p14:tracePt t="22494" x="4667250" y="2778125"/>
          <p14:tracePt t="22509" x="4667250" y="2765425"/>
          <p14:tracePt t="22523" x="4667250" y="2752725"/>
          <p14:tracePt t="22539" x="4667250" y="2740025"/>
          <p14:tracePt t="22549" x="4667250" y="2728913"/>
          <p14:tracePt t="22561" x="4667250" y="2716213"/>
          <p14:tracePt t="22563" x="4667250" y="2703513"/>
          <p14:tracePt t="22573" x="4667250" y="2690813"/>
          <p14:tracePt t="22579" x="4667250" y="2665413"/>
          <p14:tracePt t="22588" x="4656138" y="2652713"/>
          <p14:tracePt t="22604" x="4656138" y="2603500"/>
          <p14:tracePt t="22614" x="4656138" y="2578100"/>
          <p14:tracePt t="22618" x="4656138" y="2552700"/>
          <p14:tracePt t="22628" x="4656138" y="2540000"/>
          <p14:tracePt t="22638" x="4656138" y="2516188"/>
          <p14:tracePt t="22644" x="4656138" y="2490788"/>
          <p14:tracePt t="22655" x="4656138" y="2452688"/>
          <p14:tracePt t="22660" x="4643438" y="2439988"/>
          <p14:tracePt t="22669" x="4630738" y="2414588"/>
          <p14:tracePt t="22680" x="4618038" y="2403475"/>
          <p14:tracePt t="22685" x="4618038" y="2352675"/>
          <p14:tracePt t="22695" x="4605338" y="2339975"/>
          <p14:tracePt t="22698" x="4592638" y="2314575"/>
          <p14:tracePt t="22711" x="4579938" y="2290763"/>
          <p14:tracePt t="22720" x="4554538" y="2252663"/>
          <p14:tracePt t="22725" x="4543425" y="2227263"/>
          <p14:tracePt t="22734" x="4530725" y="2201863"/>
          <p14:tracePt t="22740" x="4518025" y="2190750"/>
          <p14:tracePt t="22751" x="4505325" y="2165350"/>
          <p14:tracePt t="22762" x="4492625" y="2152650"/>
          <p14:tracePt t="22765" x="4492625" y="2139950"/>
          <p14:tracePt t="22781" x="4492625" y="2127250"/>
          <p14:tracePt t="22800" x="4479925" y="2127250"/>
          <p14:tracePt t="22821" x="4479925" y="2114550"/>
          <p14:tracePt t="22841" x="4479925" y="2101850"/>
          <p14:tracePt t="22847" x="4467225" y="2089150"/>
          <p14:tracePt t="22857" x="4454525" y="2089150"/>
          <p14:tracePt t="22860" x="4454525" y="2065338"/>
          <p14:tracePt t="22870" x="4430713" y="2052638"/>
          <p14:tracePt t="22881" x="4430713" y="2027238"/>
          <p14:tracePt t="22887" x="4405313" y="2014538"/>
          <p14:tracePt t="22897" x="4392613" y="2001838"/>
          <p14:tracePt t="22907" x="4367213" y="1978025"/>
          <p14:tracePt t="22911" x="4367213" y="1965325"/>
          <p14:tracePt t="22920" x="4341813" y="1939925"/>
          <p14:tracePt t="22927" x="4330700" y="1939925"/>
          <p14:tracePt t="22937" x="4318000" y="1914525"/>
          <p14:tracePt t="22945" x="4292600" y="1914525"/>
          <p14:tracePt t="22954" x="4279900" y="1901825"/>
          <p14:tracePt t="22963" x="4267200" y="1889125"/>
          <p14:tracePt t="22967" x="4254500" y="1876425"/>
          <p14:tracePt t="22977" x="4230688" y="1865313"/>
          <p14:tracePt t="22983" x="4217988" y="1839913"/>
          <p14:tracePt t="22993" x="4192588" y="1839913"/>
          <p14:tracePt t="23003" x="4167188" y="1814513"/>
          <p14:tracePt t="23007" x="4141788" y="1801813"/>
          <p14:tracePt t="23018" x="4117975" y="1789113"/>
          <p14:tracePt t="23023" x="4079875" y="1765300"/>
          <p14:tracePt t="23034" x="4054475" y="1765300"/>
          <p14:tracePt t="23044" x="4029075" y="1752600"/>
          <p14:tracePt t="23047" x="4005263" y="1752600"/>
          <p14:tracePt t="23061" x="3954463" y="1739900"/>
          <p14:tracePt t="23083" x="3867150" y="1739900"/>
          <p14:tracePt t="23085" x="3829050" y="1739900"/>
          <p14:tracePt t="23090" x="3803650" y="1739900"/>
          <p14:tracePt t="23099" x="3767138" y="1739900"/>
          <p14:tracePt t="23104" x="3703638" y="1752600"/>
          <p14:tracePt t="23113" x="3667125" y="1752600"/>
          <p14:tracePt t="23125" x="3616325" y="1752600"/>
          <p14:tracePt t="23130" x="3567113" y="1765300"/>
          <p14:tracePt t="23140" x="3467100" y="1776413"/>
          <p14:tracePt t="23144" x="3416300" y="1776413"/>
          <p14:tracePt t="23154" x="3341688" y="1789113"/>
          <p14:tracePt t="23163" x="3254375" y="1801813"/>
          <p14:tracePt t="23170" x="3178175" y="1827213"/>
          <p14:tracePt t="23181" x="3116263" y="1839913"/>
          <p14:tracePt t="23186" x="3041650" y="1852613"/>
          <p14:tracePt t="23195" x="2990850" y="1865313"/>
          <p14:tracePt t="23205" x="2928938" y="1889125"/>
          <p14:tracePt t="23215" x="2878138" y="1901825"/>
          <p14:tracePt t="23220" x="2828925" y="1901825"/>
          <p14:tracePt t="23226" x="2790825" y="1927225"/>
          <p14:tracePt t="23236" x="2765425" y="1939925"/>
          <p14:tracePt t="23245" x="2752725" y="1939925"/>
          <p14:tracePt t="23249" x="2728913" y="1952625"/>
          <p14:tracePt t="23261" x="2703513" y="1965325"/>
          <p14:tracePt t="23265" x="2690813" y="1965325"/>
          <p14:tracePt t="23278" x="2678113" y="1978025"/>
          <p14:tracePt t="23285" x="2665413" y="1989138"/>
          <p14:tracePt t="23292" x="2652713" y="2014538"/>
          <p14:tracePt t="23301" x="2627313" y="2014538"/>
          <p14:tracePt t="23305" x="2603500" y="2052638"/>
          <p14:tracePt t="23315" x="2578100" y="2065338"/>
          <p14:tracePt t="23326" x="2552700" y="2101850"/>
          <p14:tracePt t="23331" x="2527300" y="2139950"/>
          <p14:tracePt t="23341" x="2490788" y="2165350"/>
          <p14:tracePt t="23347" x="2478088" y="2190750"/>
          <p14:tracePt t="23355" x="2465388" y="2214563"/>
          <p14:tracePt t="23365" x="2452688" y="2252663"/>
          <p14:tracePt t="23371" x="2439988" y="2278063"/>
          <p14:tracePt t="23381" x="2427288" y="2303463"/>
          <p14:tracePt t="23385" x="2414588" y="2339975"/>
          <p14:tracePt t="23395" x="2414588" y="2365375"/>
          <p14:tracePt t="23407" x="2414588" y="2403475"/>
          <p14:tracePt t="23411" x="2414588" y="2427288"/>
          <p14:tracePt t="23421" x="2414588" y="2439988"/>
          <p14:tracePt t="23427" x="2414588" y="2478088"/>
          <p14:tracePt t="23448" x="2414588" y="2503488"/>
          <p14:tracePt t="23451" x="2414588" y="2516188"/>
          <p14:tracePt t="23461" x="2427288" y="2540000"/>
          <p14:tracePt t="23467" x="2427288" y="2565400"/>
          <p14:tracePt t="23478" x="2427288" y="2590800"/>
          <p14:tracePt t="23487" x="2439988" y="2603500"/>
          <p14:tracePt t="23492" x="2452688" y="2627313"/>
          <p14:tracePt t="23501" x="2465388" y="2652713"/>
          <p14:tracePt t="23507" x="2478088" y="2678113"/>
          <p14:tracePt t="23517" x="2490788" y="2690813"/>
          <p14:tracePt t="23527" x="2503488" y="2716213"/>
          <p14:tracePt t="23534" x="2516188" y="2716213"/>
          <p14:tracePt t="23544" x="2516188" y="2728913"/>
          <p14:tracePt t="23547" x="2527300" y="2728913"/>
          <p14:tracePt t="23558" x="2527300" y="2740025"/>
          <p14:tracePt t="23568" x="2540000" y="2752725"/>
          <p14:tracePt t="23573" x="2552700" y="2765425"/>
          <p14:tracePt t="23583" x="2565400" y="2778125"/>
          <p14:tracePt t="23587" x="2578100" y="2790825"/>
          <p14:tracePt t="23598" x="2603500" y="2803525"/>
          <p14:tracePt t="23608" x="2640013" y="2840038"/>
          <p14:tracePt t="23613" x="2665413" y="2852738"/>
          <p14:tracePt t="23623" x="2703513" y="2878138"/>
          <p14:tracePt t="23628" x="2765425" y="2903538"/>
          <p14:tracePt t="23639" x="2840038" y="2928938"/>
          <p14:tracePt t="23648" x="2903538" y="2928938"/>
          <p14:tracePt t="23652" x="2978150" y="2928938"/>
          <p14:tracePt t="23662" x="3065463" y="2941638"/>
          <p14:tracePt t="23668" x="3116263" y="2941638"/>
          <p14:tracePt t="23678" x="3165475" y="2941638"/>
          <p14:tracePt t="23688" x="3203575" y="2952750"/>
          <p14:tracePt t="23692" x="3241675" y="2952750"/>
          <p14:tracePt t="23702" x="3267075" y="2952750"/>
          <p14:tracePt t="23709" x="3290888" y="2952750"/>
          <p14:tracePt t="23719" x="3328988" y="2952750"/>
          <p14:tracePt t="23729" x="3354388" y="2952750"/>
          <p14:tracePt t="23746" x="3367088" y="2952750"/>
          <p14:tracePt t="23748" x="3390900" y="2952750"/>
          <p14:tracePt t="23768" x="3403600" y="2952750"/>
          <p14:tracePt t="23776" x="3416300" y="2941638"/>
          <p14:tracePt t="23785" x="3429000" y="2941638"/>
          <p14:tracePt t="23808" x="3441700" y="2941638"/>
          <p14:tracePt t="23819" x="3441700" y="2928938"/>
          <p14:tracePt t="23825" x="3454400" y="2928938"/>
          <p14:tracePt t="23839" x="3454400" y="2916238"/>
          <p14:tracePt t="23855" x="3454400" y="2903538"/>
          <p14:tracePt t="23871" x="3454400" y="2890838"/>
          <p14:tracePt t="23891" x="3454400" y="2878138"/>
          <p14:tracePt t="23894" x="3467100" y="2865438"/>
          <p14:tracePt t="23905" x="3467100" y="2852738"/>
          <p14:tracePt t="23911" x="3479800" y="2840038"/>
          <p14:tracePt t="23921" x="3479800" y="2828925"/>
          <p14:tracePt t="23931" x="3490913" y="2803525"/>
          <p14:tracePt t="23935" x="3503613" y="2778125"/>
          <p14:tracePt t="23945" x="3503613" y="2752725"/>
          <p14:tracePt t="23952" x="3529013" y="2716213"/>
          <p14:tracePt t="23961" x="3554413" y="2678113"/>
          <p14:tracePt t="23971" x="3554413" y="2640013"/>
          <p14:tracePt t="23977" x="3579813" y="2578100"/>
          <p14:tracePt t="23987" x="3603625" y="2516188"/>
          <p14:tracePt t="23992" x="3629025" y="2439988"/>
          <p14:tracePt t="24002" x="3654425" y="2390775"/>
          <p14:tracePt t="24012" x="3679825" y="2265363"/>
          <p14:tracePt t="24017" x="3703638" y="2227263"/>
          <p14:tracePt t="24027" x="3703638" y="2178050"/>
          <p14:tracePt t="24031" x="3716338" y="2139950"/>
          <p14:tracePt t="24042" x="3716338" y="2127250"/>
          <p14:tracePt t="24051" x="3729038" y="2101850"/>
          <p14:tracePt t="24057" x="3741738" y="2078038"/>
          <p14:tracePt t="24077" x="3741738" y="2039938"/>
          <p14:tracePt t="24081" x="3741738" y="2014538"/>
          <p14:tracePt t="24093" x="3741738" y="2001838"/>
          <p14:tracePt t="24097" x="3741738" y="1989138"/>
          <p14:tracePt t="24108" x="3741738" y="1978025"/>
          <p14:tracePt t="24113" x="3741738" y="1965325"/>
          <p14:tracePt t="24124" x="3741738" y="1939925"/>
          <p14:tracePt t="24133" x="3741738" y="1914525"/>
          <p14:tracePt t="24137" x="3741738" y="1901825"/>
          <p14:tracePt t="24147" x="3741738" y="1865313"/>
          <p14:tracePt t="24153" x="3741738" y="1852613"/>
          <p14:tracePt t="24163" x="3741738" y="1839913"/>
          <p14:tracePt t="24173" x="3741738" y="1827213"/>
          <p14:tracePt t="24177" x="3741738" y="1814513"/>
          <p14:tracePt t="24187" x="3741738" y="1801813"/>
          <p14:tracePt t="24193" x="3741738" y="1789113"/>
          <p14:tracePt t="24213" x="3741738" y="1776413"/>
          <p14:tracePt t="24220" x="3741738" y="1765300"/>
          <p14:tracePt t="24229" x="3741738" y="1752600"/>
          <p14:tracePt t="24299" x="3741738" y="1739900"/>
          <p14:tracePt t="24648" x="3729038" y="1739900"/>
          <p14:tracePt t="24752" x="3729038" y="1752600"/>
          <p14:tracePt t="24756" x="3729038" y="1776413"/>
          <p14:tracePt t="24767" x="3729038" y="1801813"/>
          <p14:tracePt t="24777" x="3729038" y="1827213"/>
          <p14:tracePt t="24783" x="3729038" y="1852613"/>
          <p14:tracePt t="24793" x="3729038" y="1876425"/>
          <p14:tracePt t="24798" x="3741738" y="1901825"/>
          <p14:tracePt t="24808" x="3741738" y="1927225"/>
          <p14:tracePt t="24819" x="3741738" y="1939925"/>
          <p14:tracePt t="24823" x="3741738" y="1952625"/>
          <p14:tracePt t="24839" x="3754438" y="1965325"/>
          <p14:tracePt t="24873" x="3767138" y="1965325"/>
          <p14:tracePt t="24916" x="3779838" y="1965325"/>
          <p14:tracePt t="24920" x="3792538" y="1965325"/>
          <p14:tracePt t="24931" x="3803650" y="1965325"/>
          <p14:tracePt t="24941" x="3816350" y="1965325"/>
          <p14:tracePt t="24945" x="3829050" y="1965325"/>
          <p14:tracePt t="24958" x="3841750" y="1965325"/>
          <p14:tracePt t="24995" x="3854450" y="1965325"/>
          <p14:tracePt t="25035" x="3854450" y="1952625"/>
          <p14:tracePt t="25041" x="3867150" y="1952625"/>
          <p14:tracePt t="25052" x="3867150" y="1939925"/>
          <p14:tracePt t="25062" x="3867150" y="1927225"/>
          <p14:tracePt t="25066" x="3879850" y="1914525"/>
          <p14:tracePt t="25078" x="3892550" y="1914525"/>
          <p14:tracePt t="25090" x="3892550" y="1901825"/>
          <p14:tracePt t="25116" x="3905250" y="1901825"/>
          <p14:tracePt t="25263" x="3929063" y="1901825"/>
          <p14:tracePt t="25267" x="3954463" y="1901825"/>
          <p14:tracePt t="25278" x="3967163" y="1901825"/>
          <p14:tracePt t="25284" x="3992563" y="1914525"/>
          <p14:tracePt t="25293" x="4017963" y="1914525"/>
          <p14:tracePt t="25308" x="4017963" y="1927225"/>
          <p14:tracePt t="25324" x="4029075" y="1927225"/>
          <p14:tracePt t="25384" x="4029075" y="1901825"/>
          <p14:tracePt t="25390" x="4029075" y="1876425"/>
          <p14:tracePt t="25400" x="4029075" y="1839913"/>
          <p14:tracePt t="25405" x="4029075" y="1789113"/>
          <p14:tracePt t="25413" x="4029075" y="1714500"/>
          <p14:tracePt t="25424" x="4029075" y="1689100"/>
          <p14:tracePt t="25430" x="4029075" y="1663700"/>
          <p14:tracePt t="25441" x="4029075" y="1652588"/>
          <p14:tracePt t="25443" x="4029075" y="1639888"/>
          <p14:tracePt t="25510" x="4017963" y="1639888"/>
          <p14:tracePt t="25526" x="3992563" y="1639888"/>
          <p14:tracePt t="25545" x="3979863" y="1639888"/>
          <p14:tracePt t="25549" x="3954463" y="1652588"/>
          <p14:tracePt t="25565" x="3941763" y="1663700"/>
          <p14:tracePt t="25575" x="3929063" y="1663700"/>
          <p14:tracePt t="25585" x="3916363" y="1676400"/>
          <p14:tracePt t="25589" x="3905250" y="1689100"/>
          <p14:tracePt t="25601" x="3892550" y="1689100"/>
          <p14:tracePt t="25605" x="3892550" y="1701800"/>
          <p14:tracePt t="25615" x="3879850" y="1714500"/>
          <p14:tracePt t="25625" x="3867150" y="1727200"/>
          <p14:tracePt t="25631" x="3854450" y="1739900"/>
          <p14:tracePt t="25640" x="3841750" y="1752600"/>
          <p14:tracePt t="25644" x="3816350" y="1752600"/>
          <p14:tracePt t="25657" x="3816350" y="1776413"/>
          <p14:tracePt t="25665" x="3803650" y="1776413"/>
          <p14:tracePt t="25672" x="3803650" y="1801813"/>
          <p14:tracePt t="25681" x="3779838" y="1839913"/>
          <p14:tracePt t="25685" x="3767138" y="1852613"/>
          <p14:tracePt t="25695" x="3767138" y="1876425"/>
          <p14:tracePt t="25707" x="3754438" y="1889125"/>
          <p14:tracePt t="25711" x="3754438" y="1901825"/>
          <p14:tracePt t="25737" x="3754438" y="1914525"/>
          <p14:tracePt t="25747" x="3754438" y="1927225"/>
          <p14:tracePt t="25826" x="3767138" y="1927225"/>
          <p14:tracePt t="25873" x="3779838" y="1927225"/>
          <p14:tracePt t="25883" x="3779838" y="1914525"/>
          <p14:tracePt t="25887" x="3779838" y="1901825"/>
          <p14:tracePt t="25896" x="3792538" y="1876425"/>
          <p14:tracePt t="25906" x="3792538" y="1865313"/>
          <p14:tracePt t="25913" x="3792538" y="1839913"/>
          <p14:tracePt t="25923" x="3792538" y="1801813"/>
          <p14:tracePt t="25927" x="3792538" y="1765300"/>
          <p14:tracePt t="25938" x="3792538" y="1727200"/>
          <p14:tracePt t="25948" x="3792538" y="1701800"/>
          <p14:tracePt t="25954" x="3792538" y="1676400"/>
          <p14:tracePt t="25963" x="3792538" y="1663700"/>
          <p14:tracePt t="25969" x="3792538" y="1652588"/>
          <p14:tracePt t="25988" x="3792538" y="1639888"/>
          <p14:tracePt t="26033" x="3779838" y="1639888"/>
          <p14:tracePt t="26043" x="3767138" y="1639888"/>
          <p14:tracePt t="26050" x="3754438" y="1652588"/>
          <p14:tracePt t="26060" x="3729038" y="1676400"/>
          <p14:tracePt t="26072" x="3716338" y="1701800"/>
          <p14:tracePt t="26093" x="3679825" y="1752600"/>
          <p14:tracePt t="26100" x="3667125" y="1776413"/>
          <p14:tracePt t="26116" x="3654425" y="1789113"/>
          <p14:tracePt t="26125" x="3654425" y="1814513"/>
          <p14:tracePt t="26140" x="3654425" y="1839913"/>
          <p14:tracePt t="26149" x="3654425" y="1852613"/>
          <p14:tracePt t="26156" x="3654425" y="1889125"/>
          <p14:tracePt t="26165" x="3654425" y="1914525"/>
          <p14:tracePt t="26170" x="3654425" y="1927225"/>
          <p14:tracePt t="26182" x="3667125" y="1939925"/>
          <p14:tracePt t="26191" x="3679825" y="1965325"/>
          <p14:tracePt t="26195" x="3692525" y="1978025"/>
          <p14:tracePt t="26208" x="3703638" y="2001838"/>
          <p14:tracePt t="26222" x="3716338" y="2001838"/>
          <p14:tracePt t="26252" x="3716338" y="2014538"/>
          <p14:tracePt t="26263" x="3729038" y="2014538"/>
          <p14:tracePt t="26272" x="3741738" y="2014538"/>
          <p14:tracePt t="26289" x="3754438" y="2014538"/>
          <p14:tracePt t="26311" x="3767138" y="2014538"/>
          <p14:tracePt t="26328" x="3767138" y="2001838"/>
          <p14:tracePt t="26341" x="3767138" y="1989138"/>
          <p14:tracePt t="26368" x="3767138" y="1978025"/>
          <p14:tracePt t="26382" x="3767138" y="1965325"/>
          <p14:tracePt t="26408" x="3767138" y="1952625"/>
          <p14:tracePt t="26414" x="3767138" y="1939925"/>
          <p14:tracePt t="26424" x="3779838" y="1927225"/>
          <p14:tracePt t="26434" x="3779838" y="1914525"/>
          <p14:tracePt t="26437" x="3779838" y="1889125"/>
          <p14:tracePt t="26448" x="3779838" y="1865313"/>
          <p14:tracePt t="26455" x="3779838" y="1852613"/>
          <p14:tracePt t="26463" x="3779838" y="1827213"/>
          <p14:tracePt t="26473" x="3779838" y="1814513"/>
          <p14:tracePt t="26478" x="3779838" y="1789113"/>
          <p14:tracePt t="26489" x="3767138" y="1776413"/>
          <p14:tracePt t="26593" x="3779838" y="1801813"/>
          <p14:tracePt t="26600" x="3792538" y="1827213"/>
          <p14:tracePt t="26610" x="3816350" y="1852613"/>
          <p14:tracePt t="26616" x="3816350" y="1865313"/>
          <p14:tracePt t="26623" x="3829050" y="1889125"/>
          <p14:tracePt t="26637" x="3841750" y="1901825"/>
          <p14:tracePt t="26639" x="3854450" y="1927225"/>
          <p14:tracePt t="26657" x="3854450" y="1939925"/>
          <p14:tracePt t="26666" x="3867150" y="1952625"/>
          <p14:tracePt t="26730" x="3867150" y="1965325"/>
          <p14:tracePt t="26756" x="3879850" y="1965325"/>
          <p14:tracePt t="26761" x="3879850" y="1978025"/>
          <p14:tracePt t="26772" x="3892550" y="1978025"/>
          <p14:tracePt t="26775" x="3905250" y="1989138"/>
          <p14:tracePt t="26801" x="3916363" y="1989138"/>
          <p14:tracePt t="26815" x="3916363" y="2001838"/>
          <p14:tracePt t="26824" x="3916363" y="2014538"/>
          <p14:tracePt t="26840" x="3929063" y="2014538"/>
          <p14:tracePt t="26854" x="3929063" y="2027238"/>
          <p14:tracePt t="26876" x="3941763" y="2052638"/>
          <p14:tracePt t="26880" x="3954463" y="2052638"/>
          <p14:tracePt t="26891" x="3954463" y="2065338"/>
          <p14:tracePt t="26897" x="3967163" y="2078038"/>
          <p14:tracePt t="26907" x="3967163" y="2089150"/>
          <p14:tracePt t="26916" x="3979863" y="2089150"/>
          <p14:tracePt t="26920" x="3992563" y="2114550"/>
          <p14:tracePt t="26931" x="4017963" y="2114550"/>
          <p14:tracePt t="26937" x="4029075" y="2139950"/>
          <p14:tracePt t="26946" x="4041775" y="2139950"/>
          <p14:tracePt t="26956" x="4054475" y="2139950"/>
          <p14:tracePt t="26960" x="4067175" y="2152650"/>
          <p14:tracePt t="26971" x="4079875" y="2152650"/>
          <p14:tracePt t="27027" x="4079875" y="2139950"/>
          <p14:tracePt t="27037" x="4079875" y="2101850"/>
          <p14:tracePt t="27043" x="4079875" y="2065338"/>
          <p14:tracePt t="27053" x="4079875" y="2014538"/>
          <p14:tracePt t="27057" x="4079875" y="1952625"/>
          <p14:tracePt t="27072" x="4079875" y="1889125"/>
          <p14:tracePt t="27077" x="4079875" y="1827213"/>
          <p14:tracePt t="27083" x="4079875" y="1776413"/>
          <p14:tracePt t="27093" x="4092575" y="1727200"/>
          <p14:tracePt t="27099" x="4092575" y="1701800"/>
          <p14:tracePt t="27109" x="4092575" y="1676400"/>
          <p14:tracePt t="27123" x="4092575" y="1663700"/>
          <p14:tracePt t="27174" x="4105275" y="1663700"/>
          <p14:tracePt t="27180" x="4105275" y="1676400"/>
          <p14:tracePt t="27189" x="4117975" y="1676400"/>
          <p14:tracePt t="27199" x="4129088" y="1689100"/>
          <p14:tracePt t="27205" x="4141788" y="1714500"/>
          <p14:tracePt t="27215" x="4154488" y="1714500"/>
          <p14:tracePt t="27221" x="4154488" y="1739900"/>
          <p14:tracePt t="27230" x="4167188" y="1739900"/>
          <p14:tracePt t="27240" x="4167188" y="1752600"/>
          <p14:tracePt t="27255" x="4167188" y="1765300"/>
          <p14:tracePt t="27260" x="4179888" y="1789113"/>
          <p14:tracePt t="27270" x="4179888" y="1814513"/>
          <p14:tracePt t="27279" x="4179888" y="1839913"/>
          <p14:tracePt t="27287" x="4167188" y="1865313"/>
          <p14:tracePt t="27295" x="4154488" y="1901825"/>
          <p14:tracePt t="27299" x="4154488" y="1952625"/>
          <p14:tracePt t="27310" x="4141788" y="1978025"/>
          <p14:tracePt t="27321" x="4141788" y="2001838"/>
          <p14:tracePt t="27327" x="4129088" y="2014538"/>
          <p14:tracePt t="27337" x="4129088" y="2039938"/>
          <p14:tracePt t="27341" x="4129088" y="2052638"/>
          <p14:tracePt t="27720" x="4117975" y="2052638"/>
          <p14:tracePt t="27730" x="4105275" y="2027238"/>
          <p14:tracePt t="27740" x="4105275" y="2014538"/>
          <p14:tracePt t="27745" x="4092575" y="1989138"/>
          <p14:tracePt t="27825" x="4105275" y="2001838"/>
          <p14:tracePt t="27835" x="4105275" y="2014538"/>
          <p14:tracePt t="27839" x="4105275" y="2039938"/>
          <p14:tracePt t="27849" x="4117975" y="2065338"/>
          <p14:tracePt t="27859" x="4129088" y="2089150"/>
          <p14:tracePt t="27865" x="4129088" y="2114550"/>
          <p14:tracePt t="27875" x="4129088" y="2139950"/>
          <p14:tracePt t="27879" x="4129088" y="2152650"/>
          <p14:tracePt t="27889" x="4129088" y="2165350"/>
          <p14:tracePt t="27901" x="4129088" y="2178050"/>
          <p14:tracePt t="27904" x="4129088" y="2190750"/>
          <p14:tracePt t="27921" x="4129088" y="2201863"/>
          <p14:tracePt t="27981" x="4117975" y="2201863"/>
          <p14:tracePt t="27994" x="4105275" y="2201863"/>
          <p14:tracePt t="28001" x="4092575" y="2201863"/>
          <p14:tracePt t="28011" x="4079875" y="2178050"/>
          <p14:tracePt t="28026" x="4054475" y="2152650"/>
          <p14:tracePt t="28037" x="4054475" y="2127250"/>
          <p14:tracePt t="28040" x="4029075" y="2101850"/>
          <p14:tracePt t="28051" x="4017963" y="2078038"/>
          <p14:tracePt t="28061" x="4017963" y="2065338"/>
          <p14:tracePt t="28071" x="4005263" y="2052638"/>
          <p14:tracePt t="28077" x="3992563" y="2039938"/>
          <p14:tracePt t="28081" x="3992563" y="2027238"/>
          <p14:tracePt t="28090" x="3979863" y="2027238"/>
          <p14:tracePt t="28101" x="3979863" y="2014538"/>
          <p14:tracePt t="28184" x="3979863" y="2039938"/>
          <p14:tracePt t="28189" x="3979863" y="2065338"/>
          <p14:tracePt t="28198" x="3979863" y="2089150"/>
          <p14:tracePt t="28204" x="3992563" y="2114550"/>
          <p14:tracePt t="28215" x="3992563" y="2127250"/>
          <p14:tracePt t="28224" x="4005263" y="2152650"/>
          <p14:tracePt t="28228" x="4005263" y="2165350"/>
          <p14:tracePt t="28237" x="4005263" y="2178050"/>
          <p14:tracePt t="28445" x="4005263" y="2165350"/>
          <p14:tracePt t="28466" x="4005263" y="2152650"/>
          <p14:tracePt t="28546" x="4017963" y="2152650"/>
          <p14:tracePt t="28551" x="4041775" y="2165350"/>
          <p14:tracePt t="28561" x="4054475" y="2190750"/>
          <p14:tracePt t="28565" x="4079875" y="2201863"/>
          <p14:tracePt t="28575" x="4092575" y="2227263"/>
          <p14:tracePt t="28586" x="4105275" y="2265363"/>
          <p14:tracePt t="28592" x="4117975" y="2278063"/>
          <p14:tracePt t="28603" x="4117975" y="2290763"/>
          <p14:tracePt t="28607" x="4129088" y="2290763"/>
          <p14:tracePt t="28689" x="4129088" y="2278063"/>
          <p14:tracePt t="28698" x="4129088" y="2227263"/>
          <p14:tracePt t="28708" x="4105275" y="2152650"/>
          <p14:tracePt t="28714" x="4092575" y="2052638"/>
          <p14:tracePt t="28723" x="4092575" y="1989138"/>
          <p14:tracePt t="28727" x="4092575" y="1952625"/>
          <p14:tracePt t="28737" x="4092575" y="1901825"/>
          <p14:tracePt t="28750" x="4092575" y="1889125"/>
          <p14:tracePt t="28829" x="4105275" y="1901825"/>
          <p14:tracePt t="28833" x="4117975" y="1927225"/>
          <p14:tracePt t="28843" x="4117975" y="1952625"/>
          <p14:tracePt t="28849" x="4129088" y="1965325"/>
          <p14:tracePt t="28859" x="4129088" y="1989138"/>
          <p14:tracePt t="28868" x="4141788" y="2014538"/>
          <p14:tracePt t="28872" x="4141788" y="2039938"/>
          <p14:tracePt t="28883" x="4141788" y="2065338"/>
          <p14:tracePt t="28889" x="4141788" y="2089150"/>
          <p14:tracePt t="28899" x="4141788" y="2114550"/>
          <p14:tracePt t="28909" x="4141788" y="2127250"/>
          <p14:tracePt t="28913" x="4141788" y="2139950"/>
          <p14:tracePt t="28988" x="4141788" y="2114550"/>
          <p14:tracePt t="28994" x="4141788" y="2089150"/>
          <p14:tracePt t="29004" x="4141788" y="2065338"/>
          <p14:tracePt t="29008" x="4141788" y="2039938"/>
          <p14:tracePt t="29018" x="4141788" y="1989138"/>
          <p14:tracePt t="29029" x="4129088" y="1952625"/>
          <p14:tracePt t="29044" x="4117975" y="1939925"/>
          <p14:tracePt t="29060" x="4105275" y="1939925"/>
          <p14:tracePt t="29152" x="4105275" y="1952625"/>
          <p14:tracePt t="29156" x="4105275" y="1965325"/>
          <p14:tracePt t="29167" x="4105275" y="1978025"/>
          <p14:tracePt t="29171" x="4105275" y="1989138"/>
          <p14:tracePt t="29183" x="4105275" y="2001838"/>
          <p14:tracePt t="29198" x="4105275" y="2014538"/>
          <p14:tracePt t="29279" x="4092575" y="2014538"/>
          <p14:tracePt t="29288" x="4079875" y="2014538"/>
          <p14:tracePt t="29293" x="4067175" y="1978025"/>
          <p14:tracePt t="29303" x="4067175" y="1965325"/>
          <p14:tracePt t="29314" x="4054475" y="1952625"/>
          <p14:tracePt t="29320" x="4041775" y="1939925"/>
          <p14:tracePt t="29335" x="4029075" y="1927225"/>
          <p14:tracePt t="29343" x="4029075" y="1914525"/>
          <p14:tracePt t="29358" x="4017963" y="1901825"/>
          <p14:tracePt t="29368" x="4005263" y="1889125"/>
          <p14:tracePt t="29374" x="4005263" y="1876425"/>
          <p14:tracePt t="29384" x="3992563" y="1865313"/>
          <p14:tracePt t="29400" x="3979863" y="1839913"/>
          <p14:tracePt t="29410" x="3967163" y="1839913"/>
          <p14:tracePt t="29414" x="3967163" y="1827213"/>
          <p14:tracePt t="29536" x="3979863" y="1827213"/>
          <p14:tracePt t="29555" x="3992563" y="1827213"/>
          <p14:tracePt t="29559" x="4005263" y="1839913"/>
          <p14:tracePt t="29570" x="4005263" y="1852613"/>
          <p14:tracePt t="29575" x="4017963" y="1852613"/>
          <p14:tracePt t="29609" x="4017963" y="1865313"/>
          <p14:tracePt t="29625" x="4017963" y="1889125"/>
          <p14:tracePt t="29635" x="4017963" y="1901825"/>
          <p14:tracePt t="29641" x="4017963" y="1914525"/>
          <p14:tracePt t="29651" x="4029075" y="1927225"/>
          <p14:tracePt t="29655" x="4029075" y="1952625"/>
          <p14:tracePt t="29665" x="4029075" y="1965325"/>
          <p14:tracePt t="29682" x="4029075" y="1989138"/>
          <p14:tracePt t="29691" x="4029075" y="2014538"/>
          <p14:tracePt t="29695" x="4029075" y="2027238"/>
          <p14:tracePt t="29715" x="4029075" y="2039938"/>
          <p14:tracePt t="29721" x="4029075" y="2052638"/>
          <p14:tracePt t="29735" x="4029075" y="2065338"/>
          <p14:tracePt t="29857" x="4029075" y="2039938"/>
          <p14:tracePt t="29877" x="4017963" y="2027238"/>
          <p14:tracePt t="29883" x="4005263" y="2014538"/>
          <p14:tracePt t="29893" x="4005263" y="2001838"/>
          <p14:tracePt t="29897" x="4005263" y="1978025"/>
          <p14:tracePt t="29907" x="3992563" y="1978025"/>
          <p14:tracePt t="29917" x="3992563" y="1965325"/>
          <p14:tracePt t="29923" x="3979863" y="1927225"/>
          <p14:tracePt t="29937" x="3979863" y="1914525"/>
          <p14:tracePt t="29948" x="3979863" y="1901825"/>
          <p14:tracePt t="29957" x="3979863" y="1889125"/>
          <p14:tracePt t="31163" x="3979863" y="1876425"/>
          <p14:tracePt t="31219" x="3967163" y="1876425"/>
          <p14:tracePt t="31320" x="3967163" y="1865313"/>
          <p14:tracePt t="31359" x="3967163" y="1852613"/>
          <p14:tracePt t="33067" x="3967163" y="1839913"/>
          <p14:tracePt t="33185" x="3967163" y="1827213"/>
          <p14:tracePt t="33195" x="3954463" y="1827213"/>
          <p14:tracePt t="33211" x="3941763" y="1827213"/>
          <p14:tracePt t="33227" x="3929063" y="1827213"/>
          <p14:tracePt t="33267" x="3916363" y="1827213"/>
          <p14:tracePt t="33307" x="3905250" y="1827213"/>
          <p14:tracePt t="33333" x="3892550" y="1827213"/>
          <p14:tracePt t="33343" x="3879850" y="1827213"/>
          <p14:tracePt t="33358" x="3867150" y="1827213"/>
          <p14:tracePt t="33366" x="3854450" y="1827213"/>
          <p14:tracePt t="33383" x="3829050" y="1814513"/>
          <p14:tracePt t="33387" x="3816350" y="1814513"/>
          <p14:tracePt t="33397" x="3803650" y="1814513"/>
          <p14:tracePt t="33407" x="3792538" y="1814513"/>
          <p14:tracePt t="33423" x="3767138" y="1814513"/>
          <p14:tracePt t="33449" x="3754438" y="1814513"/>
          <p14:tracePt t="33453" x="3741738" y="1814513"/>
          <p14:tracePt t="33463" x="3729038" y="1814513"/>
          <p14:tracePt t="33469" x="3716338" y="1814513"/>
          <p14:tracePt t="33479" x="3692525" y="1814513"/>
          <p14:tracePt t="33489" x="3679825" y="1814513"/>
          <p14:tracePt t="33493" x="3654425" y="1827213"/>
          <p14:tracePt t="33503" x="3629025" y="1827213"/>
          <p14:tracePt t="33509" x="3603625" y="1839913"/>
          <p14:tracePt t="33519" x="3590925" y="1852613"/>
          <p14:tracePt t="33533" x="3567113" y="1852613"/>
          <p14:tracePt t="33544" x="3541713" y="1852613"/>
          <p14:tracePt t="33549" x="3541713" y="1865313"/>
          <p14:tracePt t="33559" x="3529013" y="1865313"/>
          <p14:tracePt t="33577" x="3503613" y="1865313"/>
          <p14:tracePt t="33585" x="3490913" y="1876425"/>
          <p14:tracePt t="33590" x="3479800" y="1876425"/>
          <p14:tracePt t="33609" x="3467100" y="1876425"/>
          <p14:tracePt t="33615" x="3454400" y="1876425"/>
          <p14:tracePt t="33625" x="3441700" y="1876425"/>
          <p14:tracePt t="33629" x="3429000" y="1889125"/>
          <p14:tracePt t="33639" x="3416300" y="1901825"/>
          <p14:tracePt t="33649" x="3390900" y="1901825"/>
          <p14:tracePt t="33654" x="3378200" y="1914525"/>
          <p14:tracePt t="33664" x="3367088" y="1927225"/>
          <p14:tracePt t="33671" x="3341688" y="1939925"/>
          <p14:tracePt t="33681" x="3316288" y="1952625"/>
          <p14:tracePt t="33694" x="3290888" y="1978025"/>
          <p14:tracePt t="33711" x="3278188" y="1989138"/>
          <p14:tracePt t="33720" x="3267075" y="1989138"/>
          <p14:tracePt t="33731" x="3254375" y="2001838"/>
          <p14:tracePt t="33735" x="3241675" y="2014538"/>
          <p14:tracePt t="33745" x="3228975" y="2027238"/>
          <p14:tracePt t="33753" x="3216275" y="2052638"/>
          <p14:tracePt t="33761" x="3190875" y="2052638"/>
          <p14:tracePt t="33771" x="3178175" y="2078038"/>
          <p14:tracePt t="33777" x="3154363" y="2089150"/>
          <p14:tracePt t="33787" x="3154363" y="2114550"/>
          <p14:tracePt t="33793" x="3103563" y="2139950"/>
          <p14:tracePt t="33801" x="3090863" y="2165350"/>
          <p14:tracePt t="33813" x="3078163" y="2178050"/>
          <p14:tracePt t="33818" x="3065463" y="2190750"/>
          <p14:tracePt t="33827" x="3054350" y="2201863"/>
          <p14:tracePt t="33839" x="3041650" y="2214563"/>
          <p14:tracePt t="33843" x="3028950" y="2214563"/>
          <p14:tracePt t="33851" x="3028950" y="2227263"/>
          <p14:tracePt t="33858" x="3016250" y="2227263"/>
          <p14:tracePt t="33867" x="3016250" y="2239963"/>
          <p14:tracePt t="33913" x="3016250" y="2252663"/>
          <p14:tracePt t="33937" x="3016250" y="2265363"/>
          <p14:tracePt t="33952" x="3003550" y="2265363"/>
          <p14:tracePt t="33973" x="3003550" y="2278063"/>
          <p14:tracePt t="33987" x="2990850" y="2278063"/>
          <p14:tracePt t="33993" x="2990850" y="2290763"/>
          <p14:tracePt t="34003" x="2990850" y="2303463"/>
          <p14:tracePt t="34013" x="2978150" y="2314575"/>
          <p14:tracePt t="34019" x="2978150" y="2327275"/>
          <p14:tracePt t="34029" x="2965450" y="2327275"/>
          <p14:tracePt t="34033" x="2952750" y="2352675"/>
          <p14:tracePt t="34043" x="2941638" y="2365375"/>
          <p14:tracePt t="34053" x="2941638" y="2378075"/>
          <p14:tracePt t="34059" x="2928938" y="2378075"/>
          <p14:tracePt t="34078" x="2916238" y="2414588"/>
          <p14:tracePt t="34083" x="2916238" y="2427288"/>
          <p14:tracePt t="34099" x="2916238" y="2439988"/>
          <p14:tracePt t="34112" x="2903538" y="2452688"/>
          <p14:tracePt t="34139" x="2903538" y="2478088"/>
          <p14:tracePt t="34149" x="2890838" y="2490788"/>
          <p14:tracePt t="34155" x="2890838" y="2503488"/>
          <p14:tracePt t="34165" x="2878138" y="2516188"/>
          <p14:tracePt t="34171" x="2878138" y="2527300"/>
          <p14:tracePt t="34181" x="2878138" y="2552700"/>
          <p14:tracePt t="34191" x="2865438" y="2565400"/>
          <p14:tracePt t="34196" x="2852738" y="2565400"/>
          <p14:tracePt t="34207" x="2852738" y="2590800"/>
          <p14:tracePt t="34222" x="2840038" y="2616200"/>
          <p14:tracePt t="34235" x="2840038" y="2627313"/>
          <p14:tracePt t="34245" x="2828925" y="2627313"/>
          <p14:tracePt t="34251" x="2828925" y="2640013"/>
          <p14:tracePt t="34260" x="2816225" y="2652713"/>
          <p14:tracePt t="34271" x="2816225" y="2665413"/>
          <p14:tracePt t="34286" x="2816225" y="2678113"/>
          <p14:tracePt t="34310" x="2803525" y="2678113"/>
          <p14:tracePt t="34316" x="2803525" y="2690813"/>
          <p14:tracePt t="34331" x="2803525" y="2703513"/>
          <p14:tracePt t="34340" x="2803525" y="2716213"/>
          <p14:tracePt t="34351" x="2790825" y="2728913"/>
          <p14:tracePt t="34366" x="2790825" y="2752725"/>
          <p14:tracePt t="34373" x="2765425" y="2790825"/>
          <p14:tracePt t="34382" x="2752725" y="2803525"/>
          <p14:tracePt t="34393" x="2752725" y="2828925"/>
          <p14:tracePt t="34397" x="2740025" y="2852738"/>
          <p14:tracePt t="34407" x="2728913" y="2878138"/>
          <p14:tracePt t="34413" x="2728913" y="2890838"/>
          <p14:tracePt t="34423" x="2716213" y="2903538"/>
          <p14:tracePt t="34433" x="2703513" y="2928938"/>
          <p14:tracePt t="34447" x="2703513" y="2952750"/>
          <p14:tracePt t="34462" x="2703513" y="2965450"/>
          <p14:tracePt t="34491" x="2703513" y="2978150"/>
          <p14:tracePt t="34521" x="2703513" y="2990850"/>
          <p14:tracePt t="34530" x="2703513" y="3003550"/>
          <p14:tracePt t="34559" x="2703513" y="3016250"/>
          <p14:tracePt t="34574" x="2703513" y="3028950"/>
          <p14:tracePt t="34600" x="2703513" y="3041650"/>
          <p14:tracePt t="34610" x="2703513" y="3054350"/>
          <p14:tracePt t="34635" x="2703513" y="3065463"/>
          <p14:tracePt t="34649" x="2703513" y="3078163"/>
          <p14:tracePt t="34656" x="2703513" y="3090863"/>
          <p14:tracePt t="34665" x="2703513" y="3103563"/>
          <p14:tracePt t="34675" x="2703513" y="3116263"/>
          <p14:tracePt t="34679" x="2703513" y="3128963"/>
          <p14:tracePt t="34690" x="2703513" y="3141663"/>
          <p14:tracePt t="34695" x="2703513" y="3154363"/>
          <p14:tracePt t="34715" x="2703513" y="3178175"/>
          <p14:tracePt t="34723" x="2703513" y="3190875"/>
          <p14:tracePt t="34731" x="2690813" y="3203575"/>
          <p14:tracePt t="34735" x="2690813" y="3228975"/>
          <p14:tracePt t="34745" x="2690813" y="3241675"/>
          <p14:tracePt t="34758" x="2690813" y="3254375"/>
          <p14:tracePt t="34761" x="2678113" y="3278188"/>
          <p14:tracePt t="34774" x="2678113" y="3290888"/>
          <p14:tracePt t="34776" x="2678113" y="3316288"/>
          <p14:tracePt t="34788" x="2678113" y="3328988"/>
          <p14:tracePt t="34796" x="2678113" y="3354388"/>
          <p14:tracePt t="34801" x="2678113" y="3390900"/>
          <p14:tracePt t="34812" x="2678113" y="3403600"/>
          <p14:tracePt t="34817" x="2678113" y="3416300"/>
          <p14:tracePt t="34828" x="2678113" y="3429000"/>
          <p14:tracePt t="34840" x="2678113" y="3454400"/>
          <p14:tracePt t="34851" x="2678113" y="3467100"/>
          <p14:tracePt t="34868" x="2678113" y="3479800"/>
          <p14:tracePt t="34891" x="2678113" y="3490913"/>
          <p14:tracePt t="34909" x="2678113" y="3503613"/>
          <p14:tracePt t="34922" x="2678113" y="3516313"/>
          <p14:tracePt t="34947" x="2678113" y="3541713"/>
          <p14:tracePt t="34963" x="2678113" y="3554413"/>
          <p14:tracePt t="34977" x="2678113" y="3567113"/>
          <p14:tracePt t="34987" x="2678113" y="3579813"/>
          <p14:tracePt t="35003" x="2678113" y="3590925"/>
          <p14:tracePt t="35017" x="2678113" y="3603625"/>
          <p14:tracePt t="35037" x="2678113" y="3629025"/>
          <p14:tracePt t="35059" x="2678113" y="3641725"/>
          <p14:tracePt t="35079" x="2678113" y="3654425"/>
          <p14:tracePt t="35093" x="2678113" y="3679825"/>
          <p14:tracePt t="35109" x="2678113" y="3692525"/>
          <p14:tracePt t="35124" x="2678113" y="3703638"/>
          <p14:tracePt t="35133" x="2678113" y="3716338"/>
          <p14:tracePt t="35149" x="2678113" y="3729038"/>
          <p14:tracePt t="35159" x="2678113" y="3741738"/>
          <p14:tracePt t="35163" x="2678113" y="3754438"/>
          <p14:tracePt t="35190" x="2678113" y="3767138"/>
          <p14:tracePt t="35215" x="2678113" y="3779838"/>
          <p14:tracePt t="35231" x="2678113" y="3792538"/>
          <p14:tracePt t="35240" x="2678113" y="3803650"/>
          <p14:tracePt t="35245" x="2678113" y="3816350"/>
          <p14:tracePt t="35261" x="2678113" y="3841750"/>
          <p14:tracePt t="35269" x="2678113" y="3854450"/>
          <p14:tracePt t="35281" x="2678113" y="3867150"/>
          <p14:tracePt t="35285" x="2678113" y="3879850"/>
          <p14:tracePt t="35295" x="2678113" y="3892550"/>
          <p14:tracePt t="35311" x="2678113" y="3905250"/>
          <p14:tracePt t="35323" x="2678113" y="3916363"/>
          <p14:tracePt t="35335" x="2678113" y="3929063"/>
          <p14:tracePt t="35355" x="2678113" y="3954463"/>
          <p14:tracePt t="35364" x="2678113" y="3967163"/>
          <p14:tracePt t="35375" x="2678113" y="3979863"/>
          <p14:tracePt t="35380" x="2678113" y="3992563"/>
          <p14:tracePt t="35390" x="2678113" y="4005263"/>
          <p14:tracePt t="35401" x="2678113" y="4017963"/>
          <p14:tracePt t="35501" x="2665413" y="3992563"/>
          <p14:tracePt t="35511" x="2652713" y="3979863"/>
          <p14:tracePt t="35523" x="2640013" y="3941763"/>
          <p14:tracePt t="35528" x="2640013" y="3854450"/>
          <p14:tracePt t="35539" x="2640013" y="3803650"/>
          <p14:tracePt t="35543" x="2627313" y="3729038"/>
          <p14:tracePt t="35556" x="2627313" y="3654425"/>
          <p14:tracePt t="35563" x="2627313" y="3554413"/>
          <p14:tracePt t="35567" x="2627313" y="3479800"/>
          <p14:tracePt t="35577" x="2627313" y="3390900"/>
          <p14:tracePt t="35583" x="2652713" y="3316288"/>
          <p14:tracePt t="35593" x="2665413" y="3254375"/>
          <p14:tracePt t="35604" x="2665413" y="3178175"/>
          <p14:tracePt t="35607" x="2665413" y="3116263"/>
          <p14:tracePt t="35617" x="2678113" y="3054350"/>
          <p14:tracePt t="35623" x="2690813" y="3016250"/>
          <p14:tracePt t="35633" x="2703513" y="2965450"/>
          <p14:tracePt t="35643" x="2703513" y="2941638"/>
          <p14:tracePt t="35649" x="2703513" y="2890838"/>
          <p14:tracePt t="35659" x="2728913" y="2828925"/>
          <p14:tracePt t="35663" x="2740025" y="2790825"/>
          <p14:tracePt t="35674" x="2740025" y="2728913"/>
          <p14:tracePt t="35683" x="2752725" y="2665413"/>
          <p14:tracePt t="35689" x="2778125" y="2627313"/>
          <p14:tracePt t="35699" x="2790825" y="2590800"/>
          <p14:tracePt t="35705" x="2803525" y="2552700"/>
          <p14:tracePt t="35713" x="2816225" y="2527300"/>
          <p14:tracePt t="35723" x="2828925" y="2490788"/>
          <p14:tracePt t="35729" x="2828925" y="2478088"/>
          <p14:tracePt t="35739" x="2852738" y="2465388"/>
          <p14:tracePt t="35743" x="2865438" y="2427288"/>
          <p14:tracePt t="35754" x="2878138" y="2414588"/>
          <p14:tracePt t="35765" x="2890838" y="2403475"/>
          <p14:tracePt t="35769" x="2916238" y="2365375"/>
          <p14:tracePt t="35779" x="2941638" y="2327275"/>
          <p14:tracePt t="35785" x="2978150" y="2303463"/>
          <p14:tracePt t="35795" x="2990850" y="2265363"/>
          <p14:tracePt t="35805" x="3041650" y="2239963"/>
          <p14:tracePt t="35809" x="3065463" y="2227263"/>
          <p14:tracePt t="35820" x="3116263" y="2190750"/>
          <p14:tracePt t="35828" x="3141663" y="2165350"/>
          <p14:tracePt t="35835" x="3165475" y="2139950"/>
          <p14:tracePt t="35846" x="3190875" y="2127250"/>
          <p14:tracePt t="35850" x="3203575" y="2114550"/>
          <p14:tracePt t="35861" x="3216275" y="2101850"/>
          <p14:tracePt t="35866" x="3228975" y="2101850"/>
          <p14:tracePt t="35875" x="3241675" y="2101850"/>
          <p14:tracePt t="35886" x="3254375" y="2089150"/>
          <p14:tracePt t="35891" x="3267075" y="2089150"/>
          <p14:tracePt t="35902" x="3290888" y="2089150"/>
          <p14:tracePt t="35906" x="3316288" y="2089150"/>
          <p14:tracePt t="35915" x="3354388" y="2101850"/>
          <p14:tracePt t="35926" x="3403600" y="2114550"/>
          <p14:tracePt t="35931" x="3467100" y="2127250"/>
          <p14:tracePt t="35941" x="3567113" y="2127250"/>
          <p14:tracePt t="35945" x="3667125" y="2139950"/>
          <p14:tracePt t="35960" x="3803650" y="2152650"/>
          <p14:tracePt t="35965" x="3916363" y="2152650"/>
          <p14:tracePt t="35971" x="4017963" y="2165350"/>
          <p14:tracePt t="35980" x="4092575" y="2165350"/>
          <p14:tracePt t="35988" x="4141788" y="2178050"/>
          <p14:tracePt t="35997" x="4179888" y="2178050"/>
          <p14:tracePt t="36007" x="4217988" y="2178050"/>
          <p14:tracePt t="36010" x="4230688" y="2178050"/>
          <p14:tracePt t="36020" x="4241800" y="2178050"/>
          <p14:tracePt t="36103" x="4254500" y="2178050"/>
          <p14:tracePt t="36107" x="4267200" y="2190750"/>
          <p14:tracePt t="36127" x="4279900" y="2190750"/>
          <p14:tracePt t="36545" x="4279900" y="2178050"/>
          <p14:tracePt t="36551" x="4279900" y="2165350"/>
          <p14:tracePt t="36561" x="4279900" y="2152650"/>
          <p14:tracePt t="36587" x="4279900" y="2139950"/>
          <p14:tracePt t="36602" x="4267200" y="2139950"/>
          <p14:tracePt t="36628" x="4267200" y="2127250"/>
          <p14:tracePt t="36658" x="4267200" y="2114550"/>
          <p14:tracePt t="36668" x="4254500" y="2101850"/>
          <p14:tracePt t="36683" x="4254500" y="2089150"/>
          <p14:tracePt t="36694" x="4241800" y="2089150"/>
          <p14:tracePt t="36697" x="4241800" y="2078038"/>
          <p14:tracePt t="36708" x="4241800" y="2065338"/>
          <p14:tracePt t="36734" x="4230688" y="2052638"/>
          <p14:tracePt t="36747" x="4217988" y="2039938"/>
          <p14:tracePt t="36774" x="4205288" y="2027238"/>
          <p14:tracePt t="36778" x="4192588" y="2014538"/>
          <p14:tracePt t="36790" x="4179888" y="2001838"/>
          <p14:tracePt t="36793" x="4154488" y="1989138"/>
          <p14:tracePt t="36804" x="4129088" y="1989138"/>
          <p14:tracePt t="36813" x="4105275" y="1978025"/>
          <p14:tracePt t="36821" x="4092575" y="1978025"/>
          <p14:tracePt t="36832" x="4079875" y="1952625"/>
          <p14:tracePt t="36833" x="4067175" y="1952625"/>
          <p14:tracePt t="36844" x="4054475" y="1952625"/>
          <p14:tracePt t="36853" x="4041775" y="1952625"/>
          <p14:tracePt t="36859" x="4029075" y="1939925"/>
          <p14:tracePt t="36873" x="4005263" y="1939925"/>
          <p14:tracePt t="36893" x="3979863" y="1927225"/>
          <p14:tracePt t="36910" x="3954463" y="1914525"/>
          <p14:tracePt t="36917" x="3941763" y="1914525"/>
          <p14:tracePt t="36925" x="3929063" y="1914525"/>
          <p14:tracePt t="36936" x="3905250" y="1914525"/>
          <p14:tracePt t="36938" x="3892550" y="1914525"/>
          <p14:tracePt t="36948" x="3867150" y="1914525"/>
          <p14:tracePt t="36954" x="3854450" y="1914525"/>
          <p14:tracePt t="36965" x="3829050" y="1901825"/>
          <p14:tracePt t="36976" x="3803650" y="1901825"/>
          <p14:tracePt t="36979" x="3792538" y="1901825"/>
          <p14:tracePt t="36989" x="3779838" y="1901825"/>
          <p14:tracePt t="36995" x="3754438" y="1889125"/>
          <p14:tracePt t="37006" x="3716338" y="1889125"/>
          <p14:tracePt t="37015" x="3679825" y="1889125"/>
          <p14:tracePt t="37021" x="3641725" y="1889125"/>
          <p14:tracePt t="37031" x="3603625" y="1889125"/>
          <p14:tracePt t="37035" x="3541713" y="1889125"/>
          <p14:tracePt t="37045" x="3490913" y="1901825"/>
          <p14:tracePt t="37055" x="3441700" y="1914525"/>
          <p14:tracePt t="37075" x="3341688" y="1927225"/>
          <p14:tracePt t="37076" x="3303588" y="1927225"/>
          <p14:tracePt t="37086" x="3278188" y="1927225"/>
          <p14:tracePt t="37096" x="3254375" y="1927225"/>
          <p14:tracePt t="37102" x="3216275" y="1952625"/>
          <p14:tracePt t="37111" x="3203575" y="1952625"/>
          <p14:tracePt t="37115" x="3190875" y="1952625"/>
          <p14:tracePt t="37125" x="3165475" y="1965325"/>
          <p14:tracePt t="37137" x="3154363" y="1978025"/>
          <p14:tracePt t="37141" x="3141663" y="1989138"/>
          <p14:tracePt t="37153" x="3116263" y="2001838"/>
          <p14:tracePt t="37157" x="3103563" y="2014538"/>
          <p14:tracePt t="37169" x="3065463" y="2027238"/>
          <p14:tracePt t="37177" x="3054350" y="2039938"/>
          <p14:tracePt t="37181" x="3028950" y="2052638"/>
          <p14:tracePt t="37191" x="3016250" y="2065338"/>
          <p14:tracePt t="37198" x="2990850" y="2078038"/>
          <p14:tracePt t="37207" x="2978150" y="2089150"/>
          <p14:tracePt t="37222" x="2941638" y="2101850"/>
          <p14:tracePt t="37231" x="2928938" y="2114550"/>
          <p14:tracePt t="37237" x="2890838" y="2139950"/>
          <p14:tracePt t="37248" x="2890838" y="2152650"/>
          <p14:tracePt t="37258" x="2852738" y="2178050"/>
          <p14:tracePt t="37263" x="2852738" y="2201863"/>
          <p14:tracePt t="37275" x="2828925" y="2214563"/>
          <p14:tracePt t="37278" x="2816225" y="2227263"/>
          <p14:tracePt t="37287" x="2803525" y="2239963"/>
          <p14:tracePt t="37297" x="2790825" y="2265363"/>
          <p14:tracePt t="37313" x="2778125" y="2278063"/>
          <p14:tracePt t="37317" x="2778125" y="2303463"/>
          <p14:tracePt t="37327" x="2765425" y="2303463"/>
          <p14:tracePt t="37336" x="2752725" y="2314575"/>
          <p14:tracePt t="37357" x="2740025" y="2327275"/>
          <p14:tracePt t="37369" x="2740025" y="2339975"/>
          <p14:tracePt t="37384" x="2740025" y="2352675"/>
          <p14:tracePt t="37399" x="2740025" y="2365375"/>
          <p14:tracePt t="37420" x="2728913" y="2378075"/>
          <p14:tracePt t="37425" x="2728913" y="2390775"/>
          <p14:tracePt t="37435" x="2716213" y="2403475"/>
          <p14:tracePt t="37449" x="2716213" y="2427288"/>
          <p14:tracePt t="37463" x="2703513" y="2439988"/>
          <p14:tracePt t="37479" x="2690813" y="2478088"/>
          <p14:tracePt t="37489" x="2678113" y="2490788"/>
          <p14:tracePt t="37499" x="2678113" y="2503488"/>
          <p14:tracePt t="37505" x="2678113" y="2516188"/>
          <p14:tracePt t="37515" x="2665413" y="2516188"/>
          <p14:tracePt t="37518" x="2665413" y="2527300"/>
          <p14:tracePt t="37529" x="2665413" y="2540000"/>
          <p14:tracePt t="37539" x="2665413" y="2565400"/>
          <p14:tracePt t="37544" x="2652713" y="2590800"/>
          <p14:tracePt t="37559" x="2652713" y="2603500"/>
          <p14:tracePt t="37579" x="2652713" y="2627313"/>
          <p14:tracePt t="37595" x="2652713" y="2640013"/>
          <p14:tracePt t="37601" x="2640013" y="2652713"/>
          <p14:tracePt t="37611" x="2627313" y="2665413"/>
          <p14:tracePt t="37621" x="2627313" y="2678113"/>
          <p14:tracePt t="37625" x="2627313" y="2690813"/>
          <p14:tracePt t="37635" x="2627313" y="2703513"/>
          <p14:tracePt t="37641" x="2616200" y="2716213"/>
          <p14:tracePt t="37651" x="2603500" y="2728913"/>
          <p14:tracePt t="37661" x="2603500" y="2740025"/>
          <p14:tracePt t="37665" x="2603500" y="2752725"/>
          <p14:tracePt t="37675" x="2603500" y="2765425"/>
          <p14:tracePt t="37681" x="2603500" y="2778125"/>
          <p14:tracePt t="37691" x="2603500" y="2790825"/>
          <p14:tracePt t="37702" x="2603500" y="2803525"/>
          <p14:tracePt t="37721" x="2603500" y="2840038"/>
          <p14:tracePt t="37732" x="2603500" y="2852738"/>
          <p14:tracePt t="37741" x="2603500" y="2865438"/>
          <p14:tracePt t="37750" x="2590800" y="2878138"/>
          <p14:tracePt t="37757" x="2590800" y="2903538"/>
          <p14:tracePt t="37761" x="2590800" y="2928938"/>
          <p14:tracePt t="37771" x="2590800" y="2941638"/>
          <p14:tracePt t="37782" x="2590800" y="2965450"/>
          <p14:tracePt t="37787" x="2590800" y="2990850"/>
          <p14:tracePt t="37798" x="2590800" y="3003550"/>
          <p14:tracePt t="37802" x="2590800" y="3016250"/>
          <p14:tracePt t="37811" x="2590800" y="3028950"/>
          <p14:tracePt t="37828" x="2590800" y="3041650"/>
          <p14:tracePt t="37844" x="2590800" y="3065463"/>
          <p14:tracePt t="37853" x="2590800" y="3078163"/>
          <p14:tracePt t="37864" x="2590800" y="3090863"/>
          <p14:tracePt t="37878" x="2590800" y="3103563"/>
          <p14:tracePt t="37885" x="2590800" y="3128963"/>
          <p14:tracePt t="37903" x="2590800" y="3141663"/>
          <p14:tracePt t="37908" x="2590800" y="3165475"/>
          <p14:tracePt t="37919" x="2590800" y="3178175"/>
          <p14:tracePt t="37923" x="2590800" y="3190875"/>
          <p14:tracePt t="37942" x="2590800" y="3203575"/>
          <p14:tracePt t="37949" x="2590800" y="3216275"/>
          <p14:tracePt t="37973" x="2590800" y="3228975"/>
          <p14:tracePt t="37989" x="2590800" y="3241675"/>
          <p14:tracePt t="38003" x="2603500" y="3241675"/>
          <p14:tracePt t="38013" x="2603500" y="3254375"/>
          <p14:tracePt t="38023" x="2603500" y="3267075"/>
          <p14:tracePt t="38039" x="2603500" y="3278188"/>
          <p14:tracePt t="38043" x="2603500" y="3303588"/>
          <p14:tracePt t="38055" x="2603500" y="3316288"/>
          <p14:tracePt t="38065" x="2603500" y="3341688"/>
          <p14:tracePt t="38069" x="2616200" y="3354388"/>
          <p14:tracePt t="38079" x="2616200" y="3367088"/>
          <p14:tracePt t="38089" x="2616200" y="3378200"/>
          <p14:tracePt t="38095" x="2616200" y="3403600"/>
          <p14:tracePt t="38106" x="2616200" y="3416300"/>
          <p14:tracePt t="38113" x="2616200" y="3429000"/>
          <p14:tracePt t="38118" x="2616200" y="3454400"/>
          <p14:tracePt t="38127" x="2616200" y="3479800"/>
          <p14:tracePt t="38134" x="2616200" y="3503613"/>
          <p14:tracePt t="38143" x="2627313" y="3516313"/>
          <p14:tracePt t="38153" x="2627313" y="3529013"/>
          <p14:tracePt t="38157" x="2627313" y="3541713"/>
          <p14:tracePt t="38168" x="2627313" y="3554413"/>
          <p14:tracePt t="38173" x="2627313" y="3567113"/>
          <p14:tracePt t="38193" x="2640013" y="3590925"/>
          <p14:tracePt t="38209" x="2640013" y="3603625"/>
          <p14:tracePt t="38213" x="2640013" y="3616325"/>
          <p14:tracePt t="38224" x="2652713" y="3629025"/>
          <p14:tracePt t="38239" x="2652713" y="3641725"/>
          <p14:tracePt t="38250" x="2652713" y="3654425"/>
          <p14:tracePt t="38263" x="2652713" y="3679825"/>
          <p14:tracePt t="38279" x="2665413" y="3692525"/>
          <p14:tracePt t="38289" x="2665413" y="3703638"/>
          <p14:tracePt t="38294" x="2665413" y="3716338"/>
          <p14:tracePt t="38315" x="2665413" y="3729038"/>
          <p14:tracePt t="38329" x="2665413" y="3754438"/>
          <p14:tracePt t="38345" x="2665413" y="3767138"/>
          <p14:tracePt t="38355" x="2665413" y="3779838"/>
          <p14:tracePt t="38369" x="2665413" y="3803650"/>
          <p14:tracePt t="38375" x="2665413" y="3829050"/>
          <p14:tracePt t="38395" x="2665413" y="3841750"/>
          <p14:tracePt t="38402" x="2665413" y="3867150"/>
          <p14:tracePt t="38412" x="2665413" y="3879850"/>
          <p14:tracePt t="38416" x="2665413" y="3892550"/>
          <p14:tracePt t="38425" x="2665413" y="3916363"/>
          <p14:tracePt t="38435" x="2665413" y="3929063"/>
          <p14:tracePt t="38451" x="2665413" y="3954463"/>
          <p14:tracePt t="38455" x="2665413" y="3967163"/>
          <p14:tracePt t="38465" x="2665413" y="3979863"/>
          <p14:tracePt t="38475" x="2665413" y="3992563"/>
          <p14:tracePt t="38483" x="2665413" y="4017963"/>
          <p14:tracePt t="38491" x="2665413" y="4029075"/>
          <p14:tracePt t="38495" x="2665413" y="4041775"/>
          <p14:tracePt t="38505" x="2665413" y="4067175"/>
          <p14:tracePt t="38517" x="2665413" y="4079875"/>
          <p14:tracePt t="38520" x="2665413" y="4092575"/>
          <p14:tracePt t="38531" x="2678113" y="4105275"/>
          <p14:tracePt t="38536" x="2678113" y="4129088"/>
          <p14:tracePt t="38547" x="2678113" y="4141788"/>
          <p14:tracePt t="38557" x="2690813" y="4167188"/>
          <p14:tracePt t="38561" x="2690813" y="4192588"/>
          <p14:tracePt t="38577" x="2690813" y="4205288"/>
          <p14:tracePt t="38586" x="2690813" y="4230688"/>
          <p14:tracePt t="38597" x="2703513" y="4241800"/>
          <p14:tracePt t="38601" x="2703513" y="4254500"/>
          <p14:tracePt t="38610" x="2703513" y="4267200"/>
          <p14:tracePt t="38616" x="2703513" y="4279900"/>
          <p14:tracePt t="38627" x="2703513" y="4292600"/>
          <p14:tracePt t="38643" x="2716213" y="4305300"/>
          <p14:tracePt t="38653" x="2716213" y="4330700"/>
          <p14:tracePt t="38657" x="2716213" y="4354513"/>
          <p14:tracePt t="38667" x="2716213" y="4367213"/>
          <p14:tracePt t="38677" x="2728913" y="4392613"/>
          <p14:tracePt t="38683" x="2728913" y="4418013"/>
          <p14:tracePt t="38693" x="2728913" y="4443413"/>
          <p14:tracePt t="38697" x="2728913" y="4479925"/>
          <p14:tracePt t="38707" x="2740025" y="4492625"/>
          <p14:tracePt t="38717" x="2740025" y="4530725"/>
          <p14:tracePt t="38723" x="2740025" y="4543425"/>
          <p14:tracePt t="38733" x="2740025" y="4567238"/>
          <p14:tracePt t="38737" x="2740025" y="4579938"/>
          <p14:tracePt t="38750" x="2752725" y="4592638"/>
          <p14:tracePt t="38759" x="2765425" y="4630738"/>
          <p14:tracePt t="38764" x="2765425" y="4643438"/>
          <p14:tracePt t="38773" x="2765425" y="4656138"/>
          <p14:tracePt t="38779" x="2778125" y="4679950"/>
          <p14:tracePt t="38799" x="2790825" y="4692650"/>
          <p14:tracePt t="38803" x="2790825" y="4705350"/>
          <p14:tracePt t="38813" x="2803525" y="4718050"/>
          <p14:tracePt t="38819" x="2803525" y="4730750"/>
          <p14:tracePt t="38839" x="2803525" y="4743450"/>
          <p14:tracePt t="38844" x="2828925" y="4756150"/>
          <p14:tracePt t="38853" x="2828925" y="4768850"/>
          <p14:tracePt t="38869" x="2840038" y="4779963"/>
          <p14:tracePt t="38879" x="2852738" y="4792663"/>
          <p14:tracePt t="38885" x="2865438" y="4792663"/>
          <p14:tracePt t="38896" x="2865438" y="4805363"/>
          <p14:tracePt t="38901" x="2878138" y="4805363"/>
          <p14:tracePt t="38909" x="2878138" y="4818063"/>
          <p14:tracePt t="38919" x="2890838" y="4830763"/>
          <p14:tracePt t="38925" x="2890838" y="4843463"/>
          <p14:tracePt t="38934" x="2903538" y="4843463"/>
          <p14:tracePt t="38938" x="2916238" y="4843463"/>
          <p14:tracePt t="38949" x="2928938" y="4868863"/>
          <p14:tracePt t="38966" x="2952750" y="4879975"/>
          <p14:tracePt t="38975" x="2965450" y="4905375"/>
          <p14:tracePt t="38982" x="2990850" y="4918075"/>
          <p14:tracePt t="38990" x="3016250" y="4943475"/>
          <p14:tracePt t="39001" x="3028950" y="4968875"/>
          <p14:tracePt t="39005" x="3090863" y="5018088"/>
          <p14:tracePt t="39015" x="3128963" y="5043488"/>
          <p14:tracePt t="39021" x="3165475" y="5105400"/>
          <p14:tracePt t="39032" x="3216275" y="5143500"/>
          <p14:tracePt t="39041" x="3241675" y="5181600"/>
          <p14:tracePt t="39046" x="3267075" y="5218113"/>
          <p14:tracePt t="39055" x="3290888" y="5243513"/>
          <p14:tracePt t="39062" x="3303588" y="5268913"/>
          <p14:tracePt t="39072" x="3328988" y="5294313"/>
          <p14:tracePt t="39084" x="3341688" y="5305425"/>
          <p14:tracePt t="39089" x="3378200" y="5343525"/>
          <p14:tracePt t="39099" x="3390900" y="5356225"/>
          <p14:tracePt t="39101" x="3403600" y="5381625"/>
          <p14:tracePt t="39113" x="3441700" y="5418138"/>
          <p14:tracePt t="39121" x="3454400" y="5430838"/>
          <p14:tracePt t="39128" x="3467100" y="5443538"/>
          <p14:tracePt t="39137" x="3479800" y="5443538"/>
          <p14:tracePt t="39143" x="3490913" y="5456238"/>
          <p14:tracePt t="39161" x="3503613" y="5468938"/>
          <p14:tracePt t="39177" x="3503613" y="5481638"/>
          <p14:tracePt t="39191" x="3516313" y="5481638"/>
          <p14:tracePt t="39223" x="3529013" y="5481638"/>
          <p14:tracePt t="39243" x="3541713" y="5481638"/>
          <p14:tracePt t="39450" x="3529013" y="5468938"/>
          <p14:tracePt t="39460" x="3516313" y="5468938"/>
          <p14:tracePt t="39467" x="3503613" y="5468938"/>
          <p14:tracePt t="39475" x="3490913" y="5443538"/>
          <p14:tracePt t="39490" x="3479800" y="5430838"/>
          <p14:tracePt t="39501" x="3467100" y="5407025"/>
          <p14:tracePt t="39506" x="3454400" y="5394325"/>
          <p14:tracePt t="39517" x="3429000" y="5368925"/>
          <p14:tracePt t="39527" x="3416300" y="5343525"/>
          <p14:tracePt t="39529" x="3390900" y="5330825"/>
          <p14:tracePt t="39539" x="3378200" y="5281613"/>
          <p14:tracePt t="39545" x="3354388" y="5218113"/>
          <p14:tracePt t="39557" x="3316288" y="5143500"/>
          <p14:tracePt t="39568" x="3267075" y="5068888"/>
          <p14:tracePt t="39571" x="3228975" y="4981575"/>
          <p14:tracePt t="39583" x="3178175" y="4843463"/>
          <p14:tracePt t="39585" x="3128963" y="4705350"/>
          <p14:tracePt t="39595" x="3090863" y="4554538"/>
          <p14:tracePt t="39605" x="3065463" y="4405313"/>
          <p14:tracePt t="39610" x="3041650" y="4267200"/>
          <p14:tracePt t="39621" x="2990850" y="4129088"/>
          <p14:tracePt t="39625" x="2978150" y="4005263"/>
          <p14:tracePt t="39635" x="2965450" y="3929063"/>
          <p14:tracePt t="39645" x="2965450" y="3841750"/>
          <p14:tracePt t="39650" x="2952750" y="3767138"/>
          <p14:tracePt t="39661" x="2952750" y="3716338"/>
          <p14:tracePt t="39664" x="2952750" y="3654425"/>
          <p14:tracePt t="39677" x="2952750" y="3603625"/>
          <p14:tracePt t="39687" x="2952750" y="3541713"/>
          <p14:tracePt t="39691" x="2952750" y="3503613"/>
          <p14:tracePt t="39700" x="2952750" y="3467100"/>
          <p14:tracePt t="39707" x="2952750" y="3416300"/>
          <p14:tracePt t="39717" x="2965450" y="3367088"/>
          <p14:tracePt t="39727" x="2978150" y="3278188"/>
          <p14:tracePt t="39731" x="2978150" y="3216275"/>
          <p14:tracePt t="39741" x="3003550" y="3154363"/>
          <p14:tracePt t="39748" x="3016250" y="3090863"/>
          <p14:tracePt t="39758" x="3016250" y="3054350"/>
          <p14:tracePt t="39768" x="3028950" y="3003550"/>
          <p14:tracePt t="39772" x="3041650" y="2965450"/>
          <p14:tracePt t="39782" x="3054350" y="2928938"/>
          <p14:tracePt t="39787" x="3065463" y="2903538"/>
          <p14:tracePt t="39798" x="3078163" y="2878138"/>
          <p14:tracePt t="39808" x="3078163" y="2852738"/>
          <p14:tracePt t="39815" x="3103563" y="2803525"/>
          <p14:tracePt t="39824" x="3103563" y="2778125"/>
          <p14:tracePt t="39828" x="3116263" y="2752725"/>
          <p14:tracePt t="39838" x="3128963" y="2728913"/>
          <p14:tracePt t="39848" x="3128963" y="2716213"/>
          <p14:tracePt t="39854" x="3141663" y="2678113"/>
          <p14:tracePt t="39864" x="3154363" y="2652713"/>
          <p14:tracePt t="39867" x="3165475" y="2640013"/>
          <p14:tracePt t="39878" x="3178175" y="2616200"/>
          <p14:tracePt t="39887" x="3190875" y="2578100"/>
          <p14:tracePt t="39894" x="3203575" y="2552700"/>
          <p14:tracePt t="39911" x="3203575" y="2490788"/>
          <p14:tracePt t="39919" x="3216275" y="2465388"/>
          <p14:tracePt t="39930" x="3216275" y="2439988"/>
          <p14:tracePt t="39933" x="3228975" y="2414588"/>
          <p14:tracePt t="39943" x="3228975" y="2403475"/>
          <p14:tracePt t="39948" x="3228975" y="2390775"/>
          <p14:tracePt t="39959" x="3228975" y="2378075"/>
          <p14:tracePt t="39972" x="3228975" y="2365375"/>
          <p14:tracePt t="39983" x="3228975" y="2352675"/>
          <p14:tracePt t="40185" x="3228975" y="2365375"/>
          <p14:tracePt t="40201" x="3228975" y="2378075"/>
          <p14:tracePt t="40212" x="3228975" y="2390775"/>
          <p14:tracePt t="40216" x="3228975" y="2403475"/>
          <p14:tracePt t="40225" x="3228975" y="2427288"/>
          <p14:tracePt t="40241" x="3228975" y="2439988"/>
          <p14:tracePt t="40252" x="3216275" y="2452688"/>
          <p14:tracePt t="40258" x="3203575" y="2465388"/>
          <p14:tracePt t="40269" x="3203575" y="2478088"/>
          <p14:tracePt t="40272" x="3178175" y="2503488"/>
          <p14:tracePt t="40281" x="3178175" y="2516188"/>
          <p14:tracePt t="40291" x="3154363" y="2552700"/>
          <p14:tracePt t="40298" x="3141663" y="2578100"/>
          <p14:tracePt t="40307" x="3116263" y="2616200"/>
          <p14:tracePt t="40312" x="3090863" y="2640013"/>
          <p14:tracePt t="40321" x="3065463" y="2703513"/>
          <p14:tracePt t="40331" x="3041650" y="2728913"/>
          <p14:tracePt t="40337" x="3028950" y="2765425"/>
          <p14:tracePt t="40347" x="3003550" y="2790825"/>
          <p14:tracePt t="40351" x="2990850" y="2840038"/>
          <p14:tracePt t="40364" x="2978150" y="2865438"/>
          <p14:tracePt t="40373" x="2965450" y="2903538"/>
          <p14:tracePt t="40377" x="2952750" y="2928938"/>
          <p14:tracePt t="40387" x="2952750" y="2952750"/>
          <p14:tracePt t="40393" x="2941638" y="2978150"/>
          <p14:tracePt t="40403" x="2928938" y="3003550"/>
          <p14:tracePt t="40414" x="2928938" y="3028950"/>
          <p14:tracePt t="40417" x="2928938" y="3041650"/>
          <p14:tracePt t="40428" x="2916238" y="3065463"/>
          <p14:tracePt t="40433" x="2903538" y="3078163"/>
          <p14:tracePt t="40445" x="2903538" y="3116263"/>
          <p14:tracePt t="40453" x="2903538" y="3128963"/>
          <p14:tracePt t="40457" x="2903538" y="3141663"/>
          <p14:tracePt t="40467" x="2903538" y="3165475"/>
          <p14:tracePt t="40473" x="2903538" y="3178175"/>
          <p14:tracePt t="40483" x="2903538" y="3203575"/>
          <p14:tracePt t="40493" x="2903538" y="3216275"/>
          <p14:tracePt t="40499" x="2903538" y="3228975"/>
          <p14:tracePt t="40509" x="2903538" y="3254375"/>
          <p14:tracePt t="40519" x="2903538" y="3278188"/>
          <p14:tracePt t="40523" x="2903538" y="3316288"/>
          <p14:tracePt t="40533" x="2903538" y="3341688"/>
          <p14:tracePt t="40539" x="2903538" y="3378200"/>
          <p14:tracePt t="40549" x="2903538" y="3403600"/>
          <p14:tracePt t="40553" x="2903538" y="3454400"/>
          <p14:tracePt t="40563" x="2903538" y="3503613"/>
          <p14:tracePt t="40573" x="2903538" y="3554413"/>
          <p14:tracePt t="40579" x="2903538" y="3603625"/>
          <p14:tracePt t="40589" x="2903538" y="3679825"/>
          <p14:tracePt t="40593" x="2903538" y="3741738"/>
          <p14:tracePt t="40605" x="2903538" y="3792538"/>
          <p14:tracePt t="40615" x="2903538" y="3841750"/>
          <p14:tracePt t="40620" x="2903538" y="3905250"/>
          <p14:tracePt t="40630" x="2903538" y="3954463"/>
          <p14:tracePt t="40635" x="2903538" y="4005263"/>
          <p14:tracePt t="40646" x="2890838" y="4041775"/>
          <p14:tracePt t="40654" x="2890838" y="4079875"/>
          <p14:tracePt t="40658" x="2878138" y="4105275"/>
          <p14:tracePt t="40669" x="2865438" y="4141788"/>
          <p14:tracePt t="40675" x="2865438" y="4179888"/>
          <p14:tracePt t="40685" x="2852738" y="4205288"/>
          <p14:tracePt t="40698" x="2852738" y="4230688"/>
          <p14:tracePt t="40711" x="2840038" y="4230688"/>
          <p14:tracePt t="40715" x="2840038" y="4241800"/>
          <p14:tracePt t="40734" x="2840038" y="4254500"/>
          <p14:tracePt t="40928" x="2828925" y="4254500"/>
          <p14:tracePt t="40938" x="2816225" y="4254500"/>
          <p14:tracePt t="40943" x="2790825" y="4217988"/>
          <p14:tracePt t="40953" x="2765425" y="4167188"/>
          <p14:tracePt t="40956" x="2752725" y="4117975"/>
          <p14:tracePt t="40967" x="2728913" y="4054475"/>
          <p14:tracePt t="40977" x="2703513" y="4005263"/>
          <p14:tracePt t="40983" x="2678113" y="3892550"/>
          <p14:tracePt t="40993" x="2652713" y="3829050"/>
          <p14:tracePt t="40997" x="2640013" y="3754438"/>
          <p14:tracePt t="41006" x="2627313" y="3679825"/>
          <p14:tracePt t="41017" x="2616200" y="3616325"/>
          <p14:tracePt t="41023" x="2603500" y="3529013"/>
          <p14:tracePt t="41034" x="2590800" y="3429000"/>
          <p14:tracePt t="41036" x="2590800" y="3341688"/>
          <p14:tracePt t="41047" x="2590800" y="3203575"/>
          <p14:tracePt t="41059" x="2578100" y="3090863"/>
          <p14:tracePt t="41063" x="2578100" y="3003550"/>
          <p14:tracePt t="41073" x="2578100" y="2890838"/>
          <p14:tracePt t="41081" x="2578100" y="2803525"/>
          <p14:tracePt t="41089" x="2578100" y="2752725"/>
          <p14:tracePt t="41099" x="2590800" y="2716213"/>
          <p14:tracePt t="41103" x="2590800" y="2690813"/>
          <p14:tracePt t="41113" x="2603500" y="2652713"/>
          <p14:tracePt t="41124" x="2603500" y="2640013"/>
          <p14:tracePt t="41129" x="2603500" y="2627313"/>
          <p14:tracePt t="41139" x="2603500" y="2616200"/>
          <p14:tracePt t="41153" x="2603500" y="2590800"/>
          <p14:tracePt t="41160" x="2603500" y="2578100"/>
          <p14:tracePt t="41179" x="2603500" y="2565400"/>
          <p14:tracePt t="41185" x="2603500" y="2552700"/>
          <p14:tracePt t="41211" x="2603500" y="2540000"/>
          <p14:tracePt t="41225" x="2603500" y="2527300"/>
          <p14:tracePt t="41279" x="2616200" y="2527300"/>
          <p14:tracePt t="41292" x="2627313" y="2540000"/>
          <p14:tracePt t="41303" x="2640013" y="2552700"/>
          <p14:tracePt t="41306" x="2652713" y="2578100"/>
          <p14:tracePt t="41315" x="2665413" y="2616200"/>
          <p14:tracePt t="41322" x="2665413" y="2665413"/>
          <p14:tracePt t="41333" x="2678113" y="2728913"/>
          <p14:tracePt t="41341" x="2690813" y="2790825"/>
          <p14:tracePt t="41348" x="2690813" y="2865438"/>
          <p14:tracePt t="41355" x="2690813" y="2928938"/>
          <p14:tracePt t="41363" x="2690813" y="3003550"/>
          <p14:tracePt t="41371" x="2690813" y="3054350"/>
          <p14:tracePt t="41381" x="2690813" y="3116263"/>
          <p14:tracePt t="41386" x="2678113" y="3190875"/>
          <p14:tracePt t="41397" x="2665413" y="3254375"/>
          <p14:tracePt t="41402" x="2652713" y="3328988"/>
          <p14:tracePt t="41412" x="2627313" y="3390900"/>
          <p14:tracePt t="41429" x="2603500" y="3541713"/>
          <p14:tracePt t="41438" x="2590800" y="3603625"/>
          <p14:tracePt t="41442" x="2578100" y="3641725"/>
          <p14:tracePt t="41451" x="2578100" y="3679825"/>
          <p14:tracePt t="41462" x="2578100" y="3741738"/>
          <p14:tracePt t="41468" x="2578100" y="3767138"/>
          <p14:tracePt t="41480" x="2578100" y="3792538"/>
          <p14:tracePt t="41482" x="2565400" y="3816350"/>
          <p14:tracePt t="41491" x="2565400" y="3841750"/>
          <p14:tracePt t="41502" x="2565400" y="3867150"/>
          <p14:tracePt t="41509" x="2552700" y="3905250"/>
          <p14:tracePt t="41518" x="2552700" y="3929063"/>
          <p14:tracePt t="41523" x="2540000" y="3967163"/>
          <p14:tracePt t="41533" x="2540000" y="3992563"/>
          <p14:tracePt t="41544" x="2540000" y="4017963"/>
          <p14:tracePt t="41547" x="2540000" y="4041775"/>
          <p14:tracePt t="41557" x="2540000" y="4079875"/>
          <p14:tracePt t="41563" x="2527300" y="4105275"/>
          <p14:tracePt t="41573" x="2527300" y="4141788"/>
          <p14:tracePt t="41583" x="2527300" y="4167188"/>
          <p14:tracePt t="41587" x="2527300" y="4192588"/>
          <p14:tracePt t="41598" x="2527300" y="4205288"/>
          <p14:tracePt t="41603" x="2527300" y="4217988"/>
          <p14:tracePt t="41613" x="2527300" y="4230688"/>
          <p14:tracePt t="41623" x="2527300" y="4241800"/>
          <p14:tracePt t="41723" x="2527300" y="4230688"/>
          <p14:tracePt t="41733" x="2540000" y="4230688"/>
          <p14:tracePt t="41749" x="2540000" y="4217988"/>
          <p14:tracePt t="41759" x="2540000" y="4192588"/>
          <p14:tracePt t="41765" x="2552700" y="4141788"/>
          <p14:tracePt t="41775" x="2552700" y="4067175"/>
          <p14:tracePt t="41784" x="2590800" y="3967163"/>
          <p14:tracePt t="41788" x="2603500" y="3841750"/>
          <p14:tracePt t="41798" x="2627313" y="3729038"/>
          <p14:tracePt t="41804" x="2652713" y="3579813"/>
          <p14:tracePt t="41815" x="2665413" y="3454400"/>
          <p14:tracePt t="41826" x="2690813" y="3341688"/>
          <p14:tracePt t="41829" x="2716213" y="3203575"/>
          <p14:tracePt t="41839" x="2740025" y="3078163"/>
          <p14:tracePt t="41845" x="2765425" y="2990850"/>
          <p14:tracePt t="41855" x="2778125" y="2916238"/>
          <p14:tracePt t="41865" x="2790825" y="2890838"/>
          <p14:tracePt t="41871" x="2790825" y="2865438"/>
          <p14:tracePt t="41881" x="2790825" y="2852738"/>
          <p14:tracePt t="41885" x="2803525" y="2852738"/>
          <p14:tracePt t="41987" x="2803525" y="2865438"/>
          <p14:tracePt t="41991" x="2803525" y="2878138"/>
          <p14:tracePt t="42001" x="2816225" y="2916238"/>
          <p14:tracePt t="42007" x="2828925" y="2952750"/>
          <p14:tracePt t="42017" x="2828925" y="3003550"/>
          <p14:tracePt t="42026" x="2840038" y="3090863"/>
          <p14:tracePt t="42037" x="2852738" y="3203575"/>
          <p14:tracePt t="42041" x="2865438" y="3416300"/>
          <p14:tracePt t="42047" x="2878138" y="3554413"/>
          <p14:tracePt t="42057" x="2890838" y="3679825"/>
          <p14:tracePt t="42067" x="2903538" y="3841750"/>
          <p14:tracePt t="42071" x="2903538" y="3967163"/>
          <p14:tracePt t="42081" x="2916238" y="4092575"/>
          <p14:tracePt t="42087" x="2916238" y="4167188"/>
          <p14:tracePt t="42099" x="2916238" y="4241800"/>
          <p14:tracePt t="42108" x="2916238" y="4279900"/>
          <p14:tracePt t="42114" x="2916238" y="4292600"/>
          <p14:tracePt t="42123" x="2916238" y="4305300"/>
          <p14:tracePt t="42300" x="2916238" y="4292600"/>
          <p14:tracePt t="42311" x="2916238" y="4254500"/>
          <p14:tracePt t="42313" x="2916238" y="4179888"/>
          <p14:tracePt t="42326" x="2916238" y="4105275"/>
          <p14:tracePt t="42330" x="2928938" y="4041775"/>
          <p14:tracePt t="42340" x="2928938" y="3992563"/>
          <p14:tracePt t="42350" x="2941638" y="3929063"/>
          <p14:tracePt t="42355" x="2941638" y="3892550"/>
          <p14:tracePt t="42367" x="2941638" y="3854450"/>
          <p14:tracePt t="42369" x="2941638" y="3816350"/>
          <p14:tracePt t="42380" x="2941638" y="3803650"/>
          <p14:tracePt t="42389" x="2941638" y="3792538"/>
          <p14:tracePt t="42396" x="2941638" y="3779838"/>
          <p14:tracePt t="42461" x="2941638" y="3792538"/>
          <p14:tracePt t="42477" x="2941638" y="3816350"/>
          <p14:tracePt t="42486" x="2965450" y="3867150"/>
          <p14:tracePt t="42492" x="2965450" y="3892550"/>
          <p14:tracePt t="42502" x="2978150" y="3929063"/>
          <p14:tracePt t="42513" x="2990850" y="3954463"/>
          <p14:tracePt t="42516" x="3003550" y="4005263"/>
          <p14:tracePt t="42526" x="3016250" y="4041775"/>
          <p14:tracePt t="42531" x="3016250" y="4105275"/>
          <p14:tracePt t="42544" x="3016250" y="4129088"/>
          <p14:tracePt t="42551" x="3028950" y="4167188"/>
          <p14:tracePt t="42557" x="3028950" y="4205288"/>
          <p14:tracePt t="42567" x="3041650" y="4241800"/>
          <p14:tracePt t="42572" x="3054350" y="4279900"/>
          <p14:tracePt t="42581" x="3065463" y="4330700"/>
          <p14:tracePt t="42591" x="3065463" y="4354513"/>
          <p14:tracePt t="42597" x="3078163" y="4392613"/>
          <p14:tracePt t="42607" x="3090863" y="4418013"/>
          <p14:tracePt t="42611" x="3103563" y="4443413"/>
          <p14:tracePt t="42621" x="3116263" y="4454525"/>
          <p14:tracePt t="42633" x="3128963" y="4479925"/>
          <p14:tracePt t="42643" x="3128963" y="4505325"/>
          <p14:tracePt t="42647" x="3141663" y="4530725"/>
          <p14:tracePt t="42651" x="3165475" y="4567238"/>
          <p14:tracePt t="42663" x="3178175" y="4630738"/>
          <p14:tracePt t="42674" x="3203575" y="4679950"/>
          <p14:tracePt t="42677" x="3216275" y="4743450"/>
          <p14:tracePt t="42687" x="3254375" y="4792663"/>
          <p14:tracePt t="42694" x="3278188" y="4856163"/>
          <p14:tracePt t="42703" x="3290888" y="4892675"/>
          <p14:tracePt t="42713" x="3316288" y="4943475"/>
          <p14:tracePt t="42717" x="3341688" y="4956175"/>
          <p14:tracePt t="42727" x="3341688" y="4968875"/>
          <p14:tracePt t="42733" x="3354388" y="4968875"/>
          <p14:tracePt t="42956" x="3341688" y="4956175"/>
          <p14:tracePt t="42958" x="3341688" y="4930775"/>
          <p14:tracePt t="42969" x="3328988" y="4905375"/>
          <p14:tracePt t="42975" x="3316288" y="4879975"/>
          <p14:tracePt t="42985" x="3316288" y="4856163"/>
          <p14:tracePt t="42995" x="3316288" y="4818063"/>
          <p14:tracePt t="42999" x="3316288" y="4792663"/>
          <p14:tracePt t="43008" x="3316288" y="4756150"/>
          <p14:tracePt t="43015" x="3316288" y="4730750"/>
          <p14:tracePt t="43025" x="3316288" y="4692650"/>
          <p14:tracePt t="43035" x="3316288" y="4667250"/>
          <p14:tracePt t="43041" x="3316288" y="4643438"/>
          <p14:tracePt t="43051" x="3316288" y="4618038"/>
          <p14:tracePt t="43056" x="3316288" y="4592638"/>
          <p14:tracePt t="43075" x="3316288" y="4579938"/>
          <p14:tracePt t="43076" x="3316288" y="4554538"/>
          <p14:tracePt t="43080" x="3303588" y="4554538"/>
          <p14:tracePt t="43198" x="3303588" y="4579938"/>
          <p14:tracePt t="43202" x="3316288" y="4618038"/>
          <p14:tracePt t="43211" x="3328988" y="4643438"/>
          <p14:tracePt t="43218" x="3328988" y="4679950"/>
          <p14:tracePt t="43227" x="3328988" y="4718050"/>
          <p14:tracePt t="43238" x="3341688" y="4756150"/>
          <p14:tracePt t="43242" x="3354388" y="4792663"/>
          <p14:tracePt t="43255" x="3367088" y="4830763"/>
          <p14:tracePt t="43259" x="3367088" y="4843463"/>
          <p14:tracePt t="43363" x="3378200" y="4843463"/>
          <p14:tracePt t="43589" x="3390900" y="4843463"/>
          <p14:tracePt t="43662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Text Box 6">
            <a:extLst>
              <a:ext uri="{FF2B5EF4-FFF2-40B4-BE49-F238E27FC236}">
                <a16:creationId xmlns:a16="http://schemas.microsoft.com/office/drawing/2014/main" xmlns="" id="{8FDE7DEA-D90B-42A3-AAB2-129DEED19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700088"/>
            <a:ext cx="9698038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DISTRIBUIÇÃO DO FLUXO SANGUÍNEO NOS PULMÕES</a:t>
            </a:r>
            <a:endParaRPr lang="en-US" altLang="pt-BR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43" name="Picture 8" descr="Digitalizar0011">
            <a:extLst>
              <a:ext uri="{FF2B5EF4-FFF2-40B4-BE49-F238E27FC236}">
                <a16:creationId xmlns:a16="http://schemas.microsoft.com/office/drawing/2014/main" xmlns="" id="{69E7B082-4F85-4E85-AEFF-2C96FBE05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4"/>
          <a:stretch>
            <a:fillRect/>
          </a:stretch>
        </p:blipFill>
        <p:spPr bwMode="auto">
          <a:xfrm>
            <a:off x="1714500" y="1447800"/>
            <a:ext cx="685800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9">
            <a:extLst>
              <a:ext uri="{FF2B5EF4-FFF2-40B4-BE49-F238E27FC236}">
                <a16:creationId xmlns:a16="http://schemas.microsoft.com/office/drawing/2014/main" xmlns="" id="{8807755D-6556-45B8-9F41-550F1B856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700" y="5943600"/>
            <a:ext cx="3657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 b="0" i="1">
                <a:solidFill>
                  <a:srgbClr val="FFFF00"/>
                </a:solidFill>
              </a:rPr>
              <a:t> Fisiologia Respiratória Moderna. J.B.West. Ed. Manole</a:t>
            </a:r>
          </a:p>
        </p:txBody>
      </p:sp>
      <p:sp>
        <p:nvSpPr>
          <p:cNvPr id="10245" name="Oval 10">
            <a:extLst>
              <a:ext uri="{FF2B5EF4-FFF2-40B4-BE49-F238E27FC236}">
                <a16:creationId xmlns:a16="http://schemas.microsoft.com/office/drawing/2014/main" xmlns="" id="{B53EBC74-290A-443E-8A23-5B264BF42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4419600"/>
            <a:ext cx="609600" cy="381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400"/>
          </a:p>
        </p:txBody>
      </p:sp>
      <p:sp>
        <p:nvSpPr>
          <p:cNvPr id="10246" name="Oval 11">
            <a:extLst>
              <a:ext uri="{FF2B5EF4-FFF2-40B4-BE49-F238E27FC236}">
                <a16:creationId xmlns:a16="http://schemas.microsoft.com/office/drawing/2014/main" xmlns="" id="{4C0B150E-F610-4D39-8330-45362773F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4432300"/>
            <a:ext cx="609600" cy="381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40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xmlns="" id="{9CD01D9D-5B48-476E-97CB-4086D23CB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769A0ECD-CF4F-415A-8212-A6B605A4F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619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3" x="5105400" y="3116263"/>
          <p14:tracePt t="1227" x="5118100" y="3116263"/>
          <p14:tracePt t="1233" x="5118100" y="3103563"/>
          <p14:tracePt t="1244" x="5118100" y="3090863"/>
          <p14:tracePt t="1247" x="5118100" y="3078163"/>
          <p14:tracePt t="1257" x="5118100" y="3065463"/>
          <p14:tracePt t="1274" x="5118100" y="3041650"/>
          <p14:tracePt t="1283" x="5130800" y="3016250"/>
          <p14:tracePt t="1287" x="5130800" y="2990850"/>
          <p14:tracePt t="1299" x="5130800" y="2928938"/>
          <p14:tracePt t="1309" x="5130800" y="2890838"/>
          <p14:tracePt t="1313" x="5143500" y="2840038"/>
          <p14:tracePt t="1323" x="5143500" y="2790825"/>
          <p14:tracePt t="1329" x="5143500" y="2740025"/>
          <p14:tracePt t="1339" x="5143500" y="2703513"/>
          <p14:tracePt t="1349" x="5143500" y="2665413"/>
          <p14:tracePt t="1353" x="5143500" y="2640013"/>
          <p14:tracePt t="1363" x="5143500" y="2627313"/>
          <p14:tracePt t="1369" x="5143500" y="2616200"/>
          <p14:tracePt t="1379" x="5156200" y="2590800"/>
          <p14:tracePt t="1389" x="5156200" y="2578100"/>
          <p14:tracePt t="1393" x="5156200" y="2565400"/>
          <p14:tracePt t="1403" x="5156200" y="2552700"/>
          <p14:tracePt t="1409" x="5156200" y="2527300"/>
          <p14:tracePt t="1419" x="5156200" y="2503488"/>
          <p14:tracePt t="1429" x="5156200" y="2490788"/>
          <p14:tracePt t="1435" x="5156200" y="2478088"/>
          <p14:tracePt t="1445" x="5156200" y="2439988"/>
          <p14:tracePt t="1449" x="5156200" y="2427288"/>
          <p14:tracePt t="1469" x="5156200" y="2414588"/>
          <p14:tracePt t="1475" x="5156200" y="2403475"/>
          <p14:tracePt t="1490" x="5156200" y="2378075"/>
          <p14:tracePt t="1500" x="5156200" y="2339975"/>
          <p14:tracePt t="1510" x="5130800" y="2278063"/>
          <p14:tracePt t="1516" x="5092700" y="2214563"/>
          <p14:tracePt t="1525" x="5068888" y="2165350"/>
          <p14:tracePt t="1529" x="5056188" y="2139950"/>
          <p14:tracePt t="1542" x="5043488" y="2101850"/>
          <p14:tracePt t="1551" x="5043488" y="2078038"/>
          <p14:tracePt t="1555" x="5043488" y="2052638"/>
          <p14:tracePt t="1566" x="5043488" y="2014538"/>
          <p14:tracePt t="1572" x="5043488" y="1978025"/>
          <p14:tracePt t="1582" x="5030788" y="1939925"/>
          <p14:tracePt t="1591" x="5030788" y="1901825"/>
          <p14:tracePt t="1595" x="5030788" y="1876425"/>
          <p14:tracePt t="1605" x="5030788" y="1839913"/>
          <p14:tracePt t="1611" x="5030788" y="1801813"/>
          <p14:tracePt t="1621" x="5030788" y="1776413"/>
          <p14:tracePt t="1631" x="5030788" y="1739900"/>
          <p14:tracePt t="1635" x="5030788" y="1727200"/>
          <p14:tracePt t="1645" x="5030788" y="1714500"/>
          <p14:tracePt t="1651" x="5030788" y="1701800"/>
          <p14:tracePt t="1661" x="5030788" y="1689100"/>
          <p14:tracePt t="1671" x="5030788" y="1676400"/>
          <p14:tracePt t="1691" x="5030788" y="1663700"/>
          <p14:tracePt t="1701" x="5018088" y="1663700"/>
          <p14:tracePt t="1934" x="5005388" y="1663700"/>
          <p14:tracePt t="2080" x="4968875" y="1627188"/>
          <p14:tracePt t="2096" x="4643438" y="1350963"/>
          <p14:tracePt t="2105" x="4530725" y="1250950"/>
          <p14:tracePt t="2111" x="4405313" y="1150938"/>
          <p14:tracePt t="2122" x="4267200" y="1050925"/>
          <p14:tracePt t="2135" x="4054475" y="925513"/>
          <p14:tracePt t="2136" x="3992563" y="889000"/>
          <p14:tracePt t="2146" x="3954463" y="876300"/>
          <p14:tracePt t="2152" x="3941763" y="876300"/>
          <p14:tracePt t="2176" x="3929063" y="876300"/>
          <p14:tracePt t="2202" x="3929063" y="901700"/>
          <p14:tracePt t="2211" x="3916363" y="912813"/>
          <p14:tracePt t="2215" x="3905250" y="925513"/>
          <p14:tracePt t="2227" x="3892550" y="950913"/>
          <p14:tracePt t="2241" x="3879850" y="976313"/>
          <p14:tracePt t="2251" x="3879850" y="989013"/>
          <p14:tracePt t="2258" x="3867150" y="989013"/>
          <p14:tracePt t="2272" x="3867150" y="1001713"/>
          <p14:tracePt t="2313" x="3854450" y="1001713"/>
          <p14:tracePt t="2322" x="3854450" y="1025525"/>
          <p14:tracePt t="2338" x="3841750" y="1050925"/>
          <p14:tracePt t="2348" x="3841750" y="1076325"/>
          <p14:tracePt t="2354" x="3829050" y="1114425"/>
          <p14:tracePt t="2365" x="3803650" y="1138238"/>
          <p14:tracePt t="2374" x="3792538" y="1176338"/>
          <p14:tracePt t="2378" x="3754438" y="1214438"/>
          <p14:tracePt t="2387" x="3729038" y="1227138"/>
          <p14:tracePt t="2400" x="3692525" y="1250950"/>
          <p14:tracePt t="2402" x="3667125" y="1263650"/>
          <p14:tracePt t="2413" x="3641725" y="1289050"/>
          <p14:tracePt t="2417" x="3590925" y="1289050"/>
          <p14:tracePt t="2427" x="3567113" y="1301750"/>
          <p14:tracePt t="2433" x="3503613" y="1301750"/>
          <p14:tracePt t="2443" x="3441700" y="1314450"/>
          <p14:tracePt t="2453" x="3367088" y="1314450"/>
          <p14:tracePt t="2458" x="3254375" y="1327150"/>
          <p14:tracePt t="2469" x="3165475" y="1327150"/>
          <p14:tracePt t="2473" x="3078163" y="1339850"/>
          <p14:tracePt t="2483" x="3016250" y="1339850"/>
          <p14:tracePt t="2493" x="2941638" y="1350963"/>
          <p14:tracePt t="2499" x="2890838" y="1350963"/>
          <p14:tracePt t="2510" x="2865438" y="1350963"/>
          <p14:tracePt t="2513" x="2828925" y="1363663"/>
          <p14:tracePt t="2523" x="2803525" y="1363663"/>
          <p14:tracePt t="2533" x="2790825" y="1363663"/>
          <p14:tracePt t="2596" x="2778125" y="1363663"/>
          <p14:tracePt t="2607" x="2765425" y="1363663"/>
          <p14:tracePt t="2630" x="2752725" y="1363663"/>
          <p14:tracePt t="2646" x="2740025" y="1363663"/>
          <p14:tracePt t="2670" x="2728913" y="1363663"/>
          <p14:tracePt t="3051" x="2740025" y="1363663"/>
          <p14:tracePt t="3064" x="2765425" y="1363663"/>
          <p14:tracePt t="3082" x="2778125" y="1363663"/>
          <p14:tracePt t="3090" x="2790825" y="1363663"/>
          <p14:tracePt t="3099" x="2803525" y="1363663"/>
          <p14:tracePt t="3103" x="2816225" y="1363663"/>
          <p14:tracePt t="3113" x="2828925" y="1363663"/>
          <p14:tracePt t="3119" x="2840038" y="1363663"/>
          <p14:tracePt t="3129" x="2852738" y="1363663"/>
          <p14:tracePt t="3139" x="2865438" y="1363663"/>
          <p14:tracePt t="3145" x="2878138" y="1363663"/>
          <p14:tracePt t="3159" x="2890838" y="1363663"/>
          <p14:tracePt t="3169" x="2928938" y="1363663"/>
          <p14:tracePt t="3180" x="2941638" y="1363663"/>
          <p14:tracePt t="3185" x="2965450" y="1363663"/>
          <p14:tracePt t="3198" x="2990850" y="1363663"/>
          <p14:tracePt t="3200" x="3003550" y="1363663"/>
          <p14:tracePt t="3211" x="3041650" y="1363663"/>
          <p14:tracePt t="3219" x="3090863" y="1363663"/>
          <p14:tracePt t="3226" x="3154363" y="1363663"/>
          <p14:tracePt t="3235" x="3228975" y="1363663"/>
          <p14:tracePt t="3239" x="3316288" y="1363663"/>
          <p14:tracePt t="3249" x="3403600" y="1363663"/>
          <p14:tracePt t="3261" x="3516313" y="1363663"/>
          <p14:tracePt t="3265" x="3641725" y="1389063"/>
          <p14:tracePt t="3275" x="3741738" y="1389063"/>
          <p14:tracePt t="3281" x="3803650" y="1389063"/>
          <p14:tracePt t="3291" x="3867150" y="1389063"/>
          <p14:tracePt t="3301" x="3905250" y="1389063"/>
          <p14:tracePt t="3313" x="3905250" y="1401763"/>
          <p14:tracePt t="3321" x="3916363" y="1414463"/>
          <p14:tracePt t="3388" x="3929063" y="1414463"/>
          <p14:tracePt t="3398" x="3929063" y="1427163"/>
          <p14:tracePt t="3452" x="3941763" y="1427163"/>
          <p14:tracePt t="3464" x="3941763" y="1439863"/>
          <p14:tracePt t="3800" x="3929063" y="1439863"/>
          <p14:tracePt t="3806" x="3916363" y="1414463"/>
          <p14:tracePt t="3821" x="3916363" y="1401763"/>
          <p14:tracePt t="3830" x="3916363" y="1389063"/>
          <p14:tracePt t="3843" x="3905250" y="1389063"/>
          <p14:tracePt t="3848" x="3905250" y="1376363"/>
          <p14:tracePt t="3915" x="3892550" y="1376363"/>
          <p14:tracePt t="3925" x="3892550" y="1363663"/>
          <p14:tracePt t="3935" x="3879850" y="1363663"/>
          <p14:tracePt t="3962" x="3867150" y="1363663"/>
          <p14:tracePt t="4194" x="3879850" y="1363663"/>
          <p14:tracePt t="4202" x="3916363" y="1350963"/>
          <p14:tracePt t="4209" x="4005263" y="1327150"/>
          <p14:tracePt t="4219" x="4117975" y="1301750"/>
          <p14:tracePt t="4223" x="4217988" y="1276350"/>
          <p14:tracePt t="4233" x="4305300" y="1238250"/>
          <p14:tracePt t="4244" x="4392613" y="1201738"/>
          <p14:tracePt t="4249" x="4479925" y="1176338"/>
          <p14:tracePt t="4260" x="4567238" y="1150938"/>
          <p14:tracePt t="4263" x="4630738" y="1125538"/>
          <p14:tracePt t="4273" x="4679950" y="1101725"/>
          <p14:tracePt t="4283" x="4730750" y="1063625"/>
          <p14:tracePt t="4289" x="4756150" y="1063625"/>
          <p14:tracePt t="4299" x="4779963" y="1038225"/>
          <p14:tracePt t="4305" x="4805363" y="1038225"/>
          <p14:tracePt t="4315" x="4830763" y="1014413"/>
          <p14:tracePt t="4327" x="4843463" y="1001713"/>
          <p14:tracePt t="4329" x="4868863" y="1001713"/>
          <p14:tracePt t="4339" x="4879975" y="976313"/>
          <p14:tracePt t="4345" x="4905375" y="976313"/>
          <p14:tracePt t="4355" x="4930775" y="963613"/>
          <p14:tracePt t="4365" x="4968875" y="938213"/>
          <p14:tracePt t="4369" x="4992688" y="925513"/>
          <p14:tracePt t="4379" x="5030788" y="912813"/>
          <p14:tracePt t="4385" x="5068888" y="889000"/>
          <p14:tracePt t="4395" x="5105400" y="876300"/>
          <p14:tracePt t="4405" x="5130800" y="876300"/>
          <p14:tracePt t="4411" x="5143500" y="863600"/>
          <p14:tracePt t="4421" x="5156200" y="863600"/>
          <p14:tracePt t="4461" x="5168900" y="863600"/>
          <p14:tracePt t="4465" x="5181600" y="863600"/>
          <p14:tracePt t="4476" x="5194300" y="863600"/>
          <p14:tracePt t="4485" x="5205413" y="863600"/>
          <p14:tracePt t="4492" x="5218113" y="863600"/>
          <p14:tracePt t="4502" x="5243513" y="876300"/>
          <p14:tracePt t="4505" x="5256213" y="889000"/>
          <p14:tracePt t="4525" x="5281613" y="901700"/>
          <p14:tracePt t="4531" x="5281613" y="912813"/>
          <p14:tracePt t="4541" x="5305425" y="912813"/>
          <p14:tracePt t="4547" x="5318125" y="938213"/>
          <p14:tracePt t="4557" x="5330825" y="938213"/>
          <p14:tracePt t="4567" x="5356225" y="950913"/>
          <p14:tracePt t="4571" x="5368925" y="963613"/>
          <p14:tracePt t="4581" x="5381625" y="963613"/>
          <p14:tracePt t="4587" x="5394325" y="976313"/>
          <p14:tracePt t="4597" x="5407025" y="989013"/>
          <p14:tracePt t="4606" x="5418138" y="989013"/>
          <p14:tracePt t="4611" x="5430838" y="1001713"/>
          <p14:tracePt t="4627" x="5443538" y="1001713"/>
          <p14:tracePt t="4647" x="5456238" y="1014413"/>
          <p14:tracePt t="4653" x="5468938" y="1014413"/>
          <p14:tracePt t="4663" x="5481638" y="1014413"/>
          <p14:tracePt t="4677" x="5494338" y="1025525"/>
          <p14:tracePt t="4687" x="5507038" y="1025525"/>
          <p14:tracePt t="4707" x="5518150" y="1025525"/>
          <p14:tracePt t="4727" x="5530850" y="1038225"/>
          <p14:tracePt t="4733" x="5556250" y="1038225"/>
          <p14:tracePt t="4744" x="5581650" y="1050925"/>
          <p14:tracePt t="4747" x="5619750" y="1050925"/>
          <p14:tracePt t="4758" x="5643563" y="1050925"/>
          <p14:tracePt t="4769" x="5681663" y="1050925"/>
          <p14:tracePt t="4773" x="5707063" y="1050925"/>
          <p14:tracePt t="4783" x="5743575" y="1050925"/>
          <p14:tracePt t="4789" x="5768975" y="1038225"/>
          <p14:tracePt t="4799" x="5819775" y="1025525"/>
          <p14:tracePt t="4810" x="5843588" y="1014413"/>
          <p14:tracePt t="4813" x="5868988" y="1001713"/>
          <p14:tracePt t="4825" x="5907088" y="989013"/>
          <p14:tracePt t="4829" x="5932488" y="989013"/>
          <p14:tracePt t="4839" x="5956300" y="976313"/>
          <p14:tracePt t="4849" x="5994400" y="963613"/>
          <p14:tracePt t="4853" x="6019800" y="950913"/>
          <p14:tracePt t="4863" x="6045200" y="950913"/>
          <p14:tracePt t="4869" x="6069013" y="925513"/>
          <p14:tracePt t="4879" x="6094413" y="912813"/>
          <p14:tracePt t="4889" x="6145213" y="889000"/>
          <p14:tracePt t="4895" x="6181725" y="863600"/>
          <p14:tracePt t="4905" x="6207125" y="850900"/>
          <p14:tracePt t="4909" x="6245225" y="838200"/>
          <p14:tracePt t="4919" x="6269038" y="825500"/>
          <p14:tracePt t="4929" x="6294438" y="825500"/>
          <p14:tracePt t="4936" x="6307138" y="825500"/>
          <p14:tracePt t="4947" x="6319838" y="825500"/>
          <p14:tracePt t="4948" x="6345238" y="825500"/>
          <p14:tracePt t="4959" x="6357938" y="825500"/>
          <p14:tracePt t="4969" x="6370638" y="825500"/>
          <p14:tracePt t="4975" x="6381750" y="825500"/>
          <p14:tracePt t="4985" x="6407150" y="838200"/>
          <p14:tracePt t="4989" x="6445250" y="876300"/>
          <p14:tracePt t="5001" x="6483350" y="925513"/>
          <p14:tracePt t="5011" x="6507163" y="950913"/>
          <p14:tracePt t="5015" x="6545263" y="1014413"/>
          <p14:tracePt t="5026" x="6570663" y="1038225"/>
          <p14:tracePt t="5031" x="6594475" y="1076325"/>
          <p14:tracePt t="5042" x="6619875" y="1101725"/>
          <p14:tracePt t="5051" x="6619875" y="1138238"/>
          <p14:tracePt t="5055" x="6632575" y="1163638"/>
          <p14:tracePt t="5064" x="6645275" y="1163638"/>
          <p14:tracePt t="5071" x="6645275" y="1176338"/>
          <p14:tracePt t="5081" x="6645275" y="1189038"/>
          <p14:tracePt t="5091" x="6657975" y="1189038"/>
          <p14:tracePt t="5137" x="6670675" y="1189038"/>
          <p14:tracePt t="5151" x="6696075" y="1189038"/>
          <p14:tracePt t="5161" x="6707188" y="1189038"/>
          <p14:tracePt t="5172" x="6732588" y="1189038"/>
          <p14:tracePt t="5178" x="6745288" y="1189038"/>
          <p14:tracePt t="5188" x="6770688" y="1189038"/>
          <p14:tracePt t="5192" x="6796088" y="1189038"/>
          <p14:tracePt t="5201" x="6819900" y="1201738"/>
          <p14:tracePt t="5212" x="6858000" y="1201738"/>
          <p14:tracePt t="5217" x="6883400" y="1201738"/>
          <p14:tracePt t="5227" x="6919913" y="1201738"/>
          <p14:tracePt t="5234" x="6958013" y="1201738"/>
          <p14:tracePt t="5243" x="7008813" y="1201738"/>
          <p14:tracePt t="5253" x="7045325" y="1189038"/>
          <p14:tracePt t="5257" x="7121525" y="1189038"/>
          <p14:tracePt t="5266" x="7183438" y="1176338"/>
          <p14:tracePt t="5275" x="7258050" y="1163638"/>
          <p14:tracePt t="5284" x="7321550" y="1163638"/>
          <p14:tracePt t="5295" x="7408863" y="1163638"/>
          <p14:tracePt t="5299" x="7446963" y="1163638"/>
          <p14:tracePt t="5310" x="7458075" y="1163638"/>
          <p14:tracePt t="5313" x="7496175" y="1163638"/>
          <p14:tracePt t="5324" x="7508875" y="1163638"/>
          <p14:tracePt t="5338" x="7521575" y="1163638"/>
          <p14:tracePt t="5353" x="7534275" y="1176338"/>
          <p14:tracePt t="5374" x="7546975" y="1176338"/>
          <p14:tracePt t="5379" x="7558088" y="1189038"/>
          <p14:tracePt t="5390" x="7570788" y="1189038"/>
          <p14:tracePt t="5394" x="7583488" y="1201738"/>
          <p14:tracePt t="5404" x="7596188" y="1214438"/>
          <p14:tracePt t="5414" x="7608888" y="1214438"/>
          <p14:tracePt t="5419" x="7634288" y="1214438"/>
          <p14:tracePt t="5433" x="7659688" y="1214438"/>
          <p14:tracePt t="5445" x="7670800" y="1214438"/>
          <p14:tracePt t="5454" x="7696200" y="1214438"/>
          <p14:tracePt t="5460" x="7734300" y="1214438"/>
          <p14:tracePt t="5469" x="7783513" y="1214438"/>
          <p14:tracePt t="5476" x="7859713" y="1201738"/>
          <p14:tracePt t="5485" x="7947025" y="1201738"/>
          <p14:tracePt t="5495" x="8059738" y="1189038"/>
          <p14:tracePt t="5499" x="8197850" y="1163638"/>
          <p14:tracePt t="5509" x="8347075" y="1138238"/>
          <p14:tracePt t="5515" x="8485188" y="1125538"/>
          <p14:tracePt t="5525" x="8610600" y="1101725"/>
          <p14:tracePt t="5535" x="8710613" y="1089025"/>
          <p14:tracePt t="5539" x="8772525" y="1089025"/>
          <p14:tracePt t="5549" x="8810625" y="1076325"/>
          <p14:tracePt t="5555" x="8836025" y="1063625"/>
          <p14:tracePt t="5671" x="8847138" y="1063625"/>
          <p14:tracePt t="5741" x="8859838" y="1063625"/>
          <p14:tracePt t="5751" x="8872538" y="1063625"/>
          <p14:tracePt t="5757" x="8885238" y="1076325"/>
          <p14:tracePt t="7335" x="8872538" y="1101725"/>
          <p14:tracePt t="7345" x="8847138" y="1125538"/>
          <p14:tracePt t="7355" x="8823325" y="1150938"/>
          <p14:tracePt t="7361" x="8797925" y="1176338"/>
          <p14:tracePt t="7372" x="8772525" y="1201738"/>
          <p14:tracePt t="7375" x="8723313" y="1238250"/>
          <p14:tracePt t="7386" x="8685213" y="1276350"/>
          <p14:tracePt t="7396" x="8623300" y="1289050"/>
          <p14:tracePt t="7401" x="8585200" y="1327150"/>
          <p14:tracePt t="7411" x="8521700" y="1350963"/>
          <p14:tracePt t="7415" x="8447088" y="1389063"/>
          <p14:tracePt t="7427" x="8347075" y="1427163"/>
          <p14:tracePt t="7439" x="8234363" y="1463675"/>
          <p14:tracePt t="7441" x="8096250" y="1501775"/>
          <p14:tracePt t="7453" x="7947025" y="1552575"/>
          <p14:tracePt t="7460" x="7796213" y="1589088"/>
          <p14:tracePt t="7467" x="7621588" y="1663700"/>
          <p14:tracePt t="7477" x="7408863" y="1727200"/>
          <p14:tracePt t="7482" x="7232650" y="1789113"/>
          <p14:tracePt t="7491" x="7032625" y="1839913"/>
          <p14:tracePt t="7497" x="6757988" y="1927225"/>
          <p14:tracePt t="7507" x="6494463" y="1978025"/>
          <p14:tracePt t="7517" x="6207125" y="2014538"/>
          <p14:tracePt t="7521" x="5945188" y="2065338"/>
          <p14:tracePt t="7533" x="5768975" y="2089150"/>
          <p14:tracePt t="7537" x="5630863" y="2139950"/>
          <p14:tracePt t="7547" x="5468938" y="2165350"/>
          <p14:tracePt t="7557" x="5418138" y="2190750"/>
          <p14:tracePt t="7563" x="5394325" y="2190750"/>
          <p14:tracePt t="7573" x="5368925" y="2214563"/>
          <p14:tracePt t="7577" x="5356225" y="2227263"/>
          <p14:tracePt t="7588" x="5330825" y="2227263"/>
          <p14:tracePt t="7598" x="5305425" y="2239963"/>
          <p14:tracePt t="7606" x="5281613" y="2252663"/>
          <p14:tracePt t="7613" x="5256213" y="2265363"/>
          <p14:tracePt t="7618" x="5205413" y="2290763"/>
          <p14:tracePt t="7628" x="5168900" y="2303463"/>
          <p14:tracePt t="7639" x="5118100" y="2314575"/>
          <p14:tracePt t="7643" x="5056188" y="2339975"/>
          <p14:tracePt t="7656" x="5005388" y="2365375"/>
          <p14:tracePt t="7661" x="4943475" y="2390775"/>
          <p14:tracePt t="7671" x="4905375" y="2403475"/>
          <p14:tracePt t="7680" x="4879975" y="2427288"/>
          <p14:tracePt t="7684" x="4856163" y="2439988"/>
          <p14:tracePt t="7694" x="4818063" y="2439988"/>
          <p14:tracePt t="7698" x="4805363" y="2452688"/>
          <p14:tracePt t="7709" x="4779963" y="2465388"/>
          <p14:tracePt t="7720" x="4756150" y="2465388"/>
          <p14:tracePt t="7723" x="4743450" y="2465388"/>
          <p14:tracePt t="7733" x="4743450" y="2478088"/>
          <p14:tracePt t="7739" x="4730750" y="2478088"/>
          <p14:tracePt t="7805" x="4718050" y="2478088"/>
          <p14:tracePt t="7819" x="4705350" y="2478088"/>
          <p14:tracePt t="7829" x="4692650" y="2478088"/>
          <p14:tracePt t="7839" x="4679950" y="2478088"/>
          <p14:tracePt t="7845" x="4667250" y="2478088"/>
          <p14:tracePt t="7859" x="4618038" y="2439988"/>
          <p14:tracePt t="7870" x="4605338" y="2439988"/>
          <p14:tracePt t="7881" x="4592638" y="2427288"/>
          <p14:tracePt t="7886" x="4579938" y="2414588"/>
          <p14:tracePt t="7905" x="4554538" y="2390775"/>
          <p14:tracePt t="7911" x="4530725" y="2390775"/>
          <p14:tracePt t="7921" x="4518025" y="2365375"/>
          <p14:tracePt t="7926" x="4492625" y="2352675"/>
          <p14:tracePt t="7936" x="4479925" y="2339975"/>
          <p14:tracePt t="7941" x="4467225" y="2327275"/>
          <p14:tracePt t="7951" x="4430713" y="2303463"/>
          <p14:tracePt t="7961" x="4405313" y="2290763"/>
          <p14:tracePt t="7965" x="4367213" y="2265363"/>
          <p14:tracePt t="7975" x="4318000" y="2252663"/>
          <p14:tracePt t="7981" x="4254500" y="2227263"/>
          <p14:tracePt t="7991" x="4167188" y="2201863"/>
          <p14:tracePt t="8001" x="4067175" y="2178050"/>
          <p14:tracePt t="8007" x="3941763" y="2152650"/>
          <p14:tracePt t="8017" x="3867150" y="2127250"/>
          <p14:tracePt t="8021" x="3792538" y="2089150"/>
          <p14:tracePt t="8031" x="3716338" y="2078038"/>
          <p14:tracePt t="8041" x="3654425" y="2078038"/>
          <p14:tracePt t="8047" x="3616325" y="2078038"/>
          <p14:tracePt t="8057" x="3579813" y="2078038"/>
          <p14:tracePt t="8061" x="3567113" y="2078038"/>
          <p14:tracePt t="8081" x="3554413" y="2078038"/>
          <p14:tracePt t="8097" x="3541713" y="2078038"/>
          <p14:tracePt t="8113" x="3529013" y="2078038"/>
          <p14:tracePt t="8123" x="3516313" y="2078038"/>
          <p14:tracePt t="8128" x="3503613" y="2078038"/>
          <p14:tracePt t="8139" x="3490913" y="2078038"/>
          <p14:tracePt t="8143" x="3467100" y="2078038"/>
          <p14:tracePt t="8155" x="3441700" y="2078038"/>
          <p14:tracePt t="8164" x="3429000" y="2078038"/>
          <p14:tracePt t="8168" x="3403600" y="2078038"/>
          <p14:tracePt t="8178" x="3390900" y="2078038"/>
          <p14:tracePt t="8194" x="3378200" y="2089150"/>
          <p14:tracePt t="8207" x="3367088" y="2089150"/>
          <p14:tracePt t="8243" x="3354388" y="2101850"/>
          <p14:tracePt t="8259" x="3341688" y="2114550"/>
          <p14:tracePt t="8263" x="3328988" y="2127250"/>
          <p14:tracePt t="8273" x="3316288" y="2139950"/>
          <p14:tracePt t="8283" x="3303588" y="2152650"/>
          <p14:tracePt t="8289" x="3278188" y="2178050"/>
          <p14:tracePt t="8299" x="3241675" y="2178050"/>
          <p14:tracePt t="8303" x="3203575" y="2201863"/>
          <p14:tracePt t="8313" x="3165475" y="2214563"/>
          <p14:tracePt t="8323" x="3128963" y="2227263"/>
          <p14:tracePt t="8329" x="3103563" y="2252663"/>
          <p14:tracePt t="8340" x="3078163" y="2252663"/>
          <p14:tracePt t="8343" x="3054350" y="2265363"/>
          <p14:tracePt t="8355" x="3041650" y="2290763"/>
          <p14:tracePt t="8365" x="3028950" y="2290763"/>
          <p14:tracePt t="8379" x="3003550" y="2303463"/>
          <p14:tracePt t="8395" x="2990850" y="2303463"/>
          <p14:tracePt t="8409" x="2978150" y="2303463"/>
          <p14:tracePt t="8421" x="2965450" y="2303463"/>
          <p14:tracePt t="8426" x="2952750" y="2314575"/>
          <p14:tracePt t="8445" x="2941638" y="2314575"/>
          <p14:tracePt t="8466" x="2928938" y="2314575"/>
          <p14:tracePt t="8488" x="2916238" y="2314575"/>
          <p14:tracePt t="8492" x="2903538" y="2314575"/>
          <p14:tracePt t="8519" x="2890838" y="2314575"/>
          <p14:tracePt t="8531" x="2890838" y="2327275"/>
          <p14:tracePt t="8556" x="2878138" y="2327275"/>
          <p14:tracePt t="8609" x="2865438" y="2327275"/>
          <p14:tracePt t="8622" x="2852738" y="2327275"/>
          <p14:tracePt t="8638" x="2840038" y="2327275"/>
          <p14:tracePt t="8652" x="2816225" y="2327275"/>
          <p14:tracePt t="8661" x="2803525" y="2327275"/>
          <p14:tracePt t="8668" x="2778125" y="2339975"/>
          <p14:tracePt t="8677" x="2765425" y="2339975"/>
          <p14:tracePt t="8688" x="2740025" y="2352675"/>
          <p14:tracePt t="8704" x="2716213" y="2365375"/>
          <p14:tracePt t="8727" x="2716213" y="2378075"/>
          <p14:tracePt t="8733" x="2703513" y="2390775"/>
          <p14:tracePt t="8757" x="2690813" y="2403475"/>
          <p14:tracePt t="8785" x="2690813" y="2414588"/>
          <p14:tracePt t="8788" x="2678113" y="2414588"/>
          <p14:tracePt t="8797" x="2665413" y="2439988"/>
          <p14:tracePt t="8809" x="2665413" y="2452688"/>
          <p14:tracePt t="8814" x="2652713" y="2465388"/>
          <p14:tracePt t="8823" x="2640013" y="2490788"/>
          <p14:tracePt t="8829" x="2627313" y="2503488"/>
          <p14:tracePt t="8839" x="2616200" y="2516188"/>
          <p14:tracePt t="8849" x="2603500" y="2552700"/>
          <p14:tracePt t="8853" x="2590800" y="2578100"/>
          <p14:tracePt t="8863" x="2578100" y="2616200"/>
          <p14:tracePt t="8886" x="2540000" y="2665413"/>
          <p14:tracePt t="8889" x="2516188" y="2703513"/>
          <p14:tracePt t="8892" x="2490788" y="2740025"/>
          <p14:tracePt t="8904" x="2478088" y="2778125"/>
          <p14:tracePt t="8909" x="2452688" y="2816225"/>
          <p14:tracePt t="8919" x="2452688" y="2852738"/>
          <p14:tracePt t="8929" x="2427288" y="2890838"/>
          <p14:tracePt t="8935" x="2414588" y="2916238"/>
          <p14:tracePt t="8945" x="2403475" y="2952750"/>
          <p14:tracePt t="8949" x="2378075" y="2990850"/>
          <p14:tracePt t="8960" x="2352675" y="3065463"/>
          <p14:tracePt t="8969" x="2339975" y="3103563"/>
          <p14:tracePt t="8975" x="2339975" y="3141663"/>
          <p14:tracePt t="8986" x="2314575" y="3178175"/>
          <p14:tracePt t="8989" x="2303463" y="3216275"/>
          <p14:tracePt t="8999" x="2303463" y="3254375"/>
          <p14:tracePt t="9009" x="2303463" y="3278188"/>
          <p14:tracePt t="9015" x="2290763" y="3303588"/>
          <p14:tracePt t="9025" x="2290763" y="3316288"/>
          <p14:tracePt t="9029" x="2278063" y="3328988"/>
          <p14:tracePt t="9041" x="2278063" y="3341688"/>
          <p14:tracePt t="9052" x="2278063" y="3354388"/>
          <p14:tracePt t="9055" x="2278063" y="3367088"/>
          <p14:tracePt t="9065" x="2278063" y="3378200"/>
          <p14:tracePt t="9075" x="2278063" y="3390900"/>
          <p14:tracePt t="9081" x="2278063" y="3403600"/>
          <p14:tracePt t="9091" x="2278063" y="3416300"/>
          <p14:tracePt t="9095" x="2278063" y="3441700"/>
          <p14:tracePt t="9105" x="2265363" y="3467100"/>
          <p14:tracePt t="9111" x="2265363" y="3490913"/>
          <p14:tracePt t="9121" x="2265363" y="3503613"/>
          <p14:tracePt t="9131" x="2265363" y="3529013"/>
          <p14:tracePt t="9135" x="2265363" y="3554413"/>
          <p14:tracePt t="9145" x="2265363" y="3567113"/>
          <p14:tracePt t="9152" x="2265363" y="3579813"/>
          <p14:tracePt t="9161" x="2265363" y="3603625"/>
          <p14:tracePt t="9172" x="2252663" y="3629025"/>
          <p14:tracePt t="9178" x="2252663" y="3641725"/>
          <p14:tracePt t="9187" x="2252663" y="3654425"/>
          <p14:tracePt t="9191" x="2252663" y="3679825"/>
          <p14:tracePt t="9203" x="2252663" y="3692525"/>
          <p14:tracePt t="9211" x="2265363" y="3703638"/>
          <p14:tracePt t="9218" x="2265363" y="3729038"/>
          <p14:tracePt t="9227" x="2265363" y="3741738"/>
          <p14:tracePt t="9231" x="2265363" y="3754438"/>
          <p14:tracePt t="9241" x="2278063" y="3779838"/>
          <p14:tracePt t="9251" x="2290763" y="3816350"/>
          <p14:tracePt t="9257" x="2290763" y="3829050"/>
          <p14:tracePt t="9268" x="2290763" y="3841750"/>
          <p14:tracePt t="9273" x="2290763" y="3867150"/>
          <p14:tracePt t="9283" x="2290763" y="3892550"/>
          <p14:tracePt t="9293" x="2290763" y="3929063"/>
          <p14:tracePt t="9297" x="2290763" y="3967163"/>
          <p14:tracePt t="9307" x="2290763" y="4005263"/>
          <p14:tracePt t="9313" x="2290763" y="4041775"/>
          <p14:tracePt t="9323" x="2290763" y="4079875"/>
          <p14:tracePt t="9333" x="2290763" y="4129088"/>
          <p14:tracePt t="9337" x="2290763" y="4167188"/>
          <p14:tracePt t="9348" x="2290763" y="4192588"/>
          <p14:tracePt t="9353" x="2290763" y="4230688"/>
          <p14:tracePt t="9363" x="2290763" y="4241800"/>
          <p14:tracePt t="9379" x="2290763" y="4279900"/>
          <p14:tracePt t="9393" x="2290763" y="4305300"/>
          <p14:tracePt t="9403" x="2290763" y="4318000"/>
          <p14:tracePt t="9413" x="2290763" y="4330700"/>
          <p14:tracePt t="9420" x="2290763" y="4341813"/>
          <p14:tracePt t="9429" x="2290763" y="4354513"/>
          <p14:tracePt t="9436" x="2290763" y="4367213"/>
          <p14:tracePt t="9443" x="2290763" y="4392613"/>
          <p14:tracePt t="9459" x="2290763" y="4405313"/>
          <p14:tracePt t="9469" x="2303463" y="4405313"/>
          <p14:tracePt t="9473" x="2303463" y="4418013"/>
          <p14:tracePt t="9485" x="2303463" y="4430713"/>
          <p14:tracePt t="9510" x="2314575" y="4443413"/>
          <p14:tracePt t="9525" x="2314575" y="4454525"/>
          <p14:tracePt t="9537" x="2314575" y="4467225"/>
          <p14:tracePt t="9539" x="2314575" y="4479925"/>
          <p14:tracePt t="9555" x="2314575" y="4505325"/>
          <p14:tracePt t="9575" x="2314575" y="4518025"/>
          <p14:tracePt t="9605" x="2314575" y="4530725"/>
          <p14:tracePt t="9798" x="2303463" y="4530725"/>
          <p14:tracePt t="9808" x="2303463" y="4518025"/>
          <p14:tracePt t="9818" x="2303463" y="4505325"/>
          <p14:tracePt t="9824" x="2303463" y="4479925"/>
          <p14:tracePt t="9831" x="2303463" y="4467225"/>
          <p14:tracePt t="9837" x="2303463" y="4443413"/>
          <p14:tracePt t="9848" x="2303463" y="4392613"/>
          <p14:tracePt t="9858" x="2303463" y="4341813"/>
          <p14:tracePt t="9864" x="2303463" y="4267200"/>
          <p14:tracePt t="9886" x="2303463" y="4105275"/>
          <p14:tracePt t="9889" x="2314575" y="4017963"/>
          <p14:tracePt t="9898" x="2327275" y="3941763"/>
          <p14:tracePt t="9904" x="2327275" y="3879850"/>
          <p14:tracePt t="9913" x="2339975" y="3803650"/>
          <p14:tracePt t="9918" x="2339975" y="3754438"/>
          <p14:tracePt t="9927" x="2339975" y="3716338"/>
          <p14:tracePt t="9937" x="2352675" y="3679825"/>
          <p14:tracePt t="9943" x="2352675" y="3654425"/>
          <p14:tracePt t="9953" x="2365375" y="3616325"/>
          <p14:tracePt t="9959" x="2365375" y="3590925"/>
          <p14:tracePt t="9969" x="2378075" y="3554413"/>
          <p14:tracePt t="9983" x="2390775" y="3479800"/>
          <p14:tracePt t="9993" x="2390775" y="3454400"/>
          <p14:tracePt t="10001" x="2390775" y="3416300"/>
          <p14:tracePt t="10009" x="2390775" y="3390900"/>
          <p14:tracePt t="10019" x="2403475" y="3328988"/>
          <p14:tracePt t="10023" x="2403475" y="3254375"/>
          <p14:tracePt t="10034" x="2403475" y="3190875"/>
          <p14:tracePt t="10039" x="2414588" y="3103563"/>
          <p14:tracePt t="10050" x="2414588" y="3016250"/>
          <p14:tracePt t="10059" x="2414588" y="2903538"/>
          <p14:tracePt t="10063" x="2414588" y="2816225"/>
          <p14:tracePt t="10075" x="2414588" y="2765425"/>
          <p14:tracePt t="10079" x="2427288" y="2678113"/>
          <p14:tracePt t="10089" x="2427288" y="2627313"/>
          <p14:tracePt t="10099" x="2427288" y="2565400"/>
          <p14:tracePt t="10105" x="2427288" y="2490788"/>
          <p14:tracePt t="10116" x="2427288" y="2427288"/>
          <p14:tracePt t="10119" x="2439988" y="2352675"/>
          <p14:tracePt t="10129" x="2439988" y="2290763"/>
          <p14:tracePt t="10139" x="2439988" y="2214563"/>
          <p14:tracePt t="10146" x="2439988" y="2178050"/>
          <p14:tracePt t="10155" x="2452688" y="2139950"/>
          <p14:tracePt t="10159" x="2452688" y="2101850"/>
          <p14:tracePt t="10169" x="2452688" y="2078038"/>
          <p14:tracePt t="10179" x="2452688" y="2052638"/>
          <p14:tracePt t="10185" x="2452688" y="2039938"/>
          <p14:tracePt t="10195" x="2452688" y="2014538"/>
          <p14:tracePt t="10201" x="2452688" y="1989138"/>
          <p14:tracePt t="10211" x="2452688" y="1978025"/>
          <p14:tracePt t="10221" x="2452688" y="1965325"/>
          <p14:tracePt t="10225" x="2452688" y="1939925"/>
          <p14:tracePt t="10235" x="2452688" y="1927225"/>
          <p14:tracePt t="10261" x="2452688" y="1914525"/>
          <p14:tracePt t="10348" x="2465388" y="1927225"/>
          <p14:tracePt t="10358" x="2478088" y="1927225"/>
          <p14:tracePt t="10412" x="2478088" y="2039938"/>
          <p14:tracePt t="10424" x="2478088" y="2152650"/>
          <p14:tracePt t="10427" x="2478088" y="2290763"/>
          <p14:tracePt t="10438" x="2478088" y="2414588"/>
          <p14:tracePt t="10445" x="2478088" y="2565400"/>
          <p14:tracePt t="10453" x="2478088" y="2716213"/>
          <p14:tracePt t="10464" x="2452688" y="2878138"/>
          <p14:tracePt t="10468" x="2452688" y="3054350"/>
          <p14:tracePt t="10478" x="2439988" y="3203575"/>
          <p14:tracePt t="10485" x="2439988" y="3354388"/>
          <p14:tracePt t="10493" x="2439988" y="3479800"/>
          <p14:tracePt t="10505" x="2439988" y="3579813"/>
          <p14:tracePt t="10508" x="2452688" y="3654425"/>
          <p14:tracePt t="10519" x="2452688" y="3692525"/>
          <p14:tracePt t="10523" x="2452688" y="3703638"/>
          <p14:tracePt t="10534" x="2452688" y="3729038"/>
          <p14:tracePt t="10559" x="2452688" y="3741738"/>
          <p14:tracePt t="10573" x="2452688" y="3754438"/>
          <p14:tracePt t="10593" x="2452688" y="3767138"/>
          <p14:tracePt t="10600" x="2452688" y="3779838"/>
          <p14:tracePt t="10603" x="2452688" y="3803650"/>
          <p14:tracePt t="10613" x="2452688" y="3816350"/>
          <p14:tracePt t="10629" x="2452688" y="3841750"/>
          <p14:tracePt t="10643" x="2452688" y="3854450"/>
          <p14:tracePt t="10655" x="2452688" y="3867150"/>
          <p14:tracePt t="10666" x="2452688" y="3879850"/>
          <p14:tracePt t="10669" x="2452688" y="3892550"/>
          <p14:tracePt t="10679" x="2452688" y="3916363"/>
          <p14:tracePt t="10685" x="2452688" y="3929063"/>
          <p14:tracePt t="10705" x="2452688" y="3941763"/>
          <p14:tracePt t="10709" x="2452688" y="3954463"/>
          <p14:tracePt t="10792" x="2452688" y="3941763"/>
          <p14:tracePt t="10806" x="2452688" y="3929063"/>
          <p14:tracePt t="10816" x="2452688" y="3892550"/>
          <p14:tracePt t="10826" x="2452688" y="3816350"/>
          <p14:tracePt t="10834" x="2452688" y="3716338"/>
          <p14:tracePt t="10842" x="2452688" y="3579813"/>
          <p14:tracePt t="10846" x="2452688" y="3416300"/>
          <p14:tracePt t="10856" x="2452688" y="3216275"/>
          <p14:tracePt t="10866" x="2452688" y="3028950"/>
          <p14:tracePt t="10871" x="2452688" y="2865438"/>
          <p14:tracePt t="10883" x="2452688" y="2690813"/>
          <p14:tracePt t="10887" x="2452688" y="2516188"/>
          <p14:tracePt t="10900" x="2465388" y="2365375"/>
          <p14:tracePt t="10907" x="2478088" y="2201863"/>
          <p14:tracePt t="10911" x="2478088" y="2065338"/>
          <p14:tracePt t="10921" x="2478088" y="1965325"/>
          <p14:tracePt t="10927" x="2478088" y="1901825"/>
          <p14:tracePt t="10937" x="2478088" y="1889125"/>
          <p14:tracePt t="10950" x="2478088" y="1865313"/>
          <p14:tracePt t="11067" x="2490788" y="1889125"/>
          <p14:tracePt t="11073" x="2516188" y="1939925"/>
          <p14:tracePt t="11083" x="2540000" y="2014538"/>
          <p14:tracePt t="11087" x="2565400" y="2114550"/>
          <p14:tracePt t="11098" x="2590800" y="2201863"/>
          <p14:tracePt t="11107" x="2627313" y="2339975"/>
          <p14:tracePt t="11113" x="2690813" y="2478088"/>
          <p14:tracePt t="11123" x="2716213" y="2627313"/>
          <p14:tracePt t="11129" x="2740025" y="2765425"/>
          <p14:tracePt t="11153" x="2765425" y="3016250"/>
          <p14:tracePt t="11156" x="2765425" y="3116263"/>
          <p14:tracePt t="11166" x="2765425" y="3203575"/>
          <p14:tracePt t="11170" x="2765425" y="3290888"/>
          <p14:tracePt t="11181" x="2765425" y="3354388"/>
          <p14:tracePt t="11189" x="2765425" y="3429000"/>
          <p14:tracePt t="11200" x="2765425" y="3490913"/>
          <p14:tracePt t="11203" x="2765425" y="3541713"/>
          <p14:tracePt t="11209" x="2765425" y="3579813"/>
          <p14:tracePt t="11219" x="2765425" y="3629025"/>
          <p14:tracePt t="11229" x="2752725" y="3679825"/>
          <p14:tracePt t="11235" x="2752725" y="3716338"/>
          <p14:tracePt t="11245" x="2752725" y="3741738"/>
          <p14:tracePt t="11249" x="2752725" y="3779838"/>
          <p14:tracePt t="11259" x="2752725" y="3816350"/>
          <p14:tracePt t="11269" x="2752725" y="3841750"/>
          <p14:tracePt t="11275" x="2752725" y="3867150"/>
          <p14:tracePt t="11285" x="2752725" y="3879850"/>
          <p14:tracePt t="11289" x="2752725" y="3905250"/>
          <p14:tracePt t="11299" x="2752725" y="3916363"/>
          <p14:tracePt t="11309" x="2752725" y="3929063"/>
          <p14:tracePt t="11315" x="2752725" y="3941763"/>
          <p14:tracePt t="11325" x="2740025" y="3954463"/>
          <p14:tracePt t="11341" x="2740025" y="3967163"/>
          <p14:tracePt t="11351" x="2740025" y="3979863"/>
          <p14:tracePt t="11365" x="2740025" y="3992563"/>
          <p14:tracePt t="11382" x="2728913" y="4005263"/>
          <p14:tracePt t="11391" x="2728913" y="4017963"/>
          <p14:tracePt t="11411" x="2728913" y="4029075"/>
          <p14:tracePt t="11431" x="2728913" y="4041775"/>
          <p14:tracePt t="11445" x="2728913" y="4054475"/>
          <p14:tracePt t="11451" x="2728913" y="4067175"/>
          <p14:tracePt t="11477" x="2728913" y="4079875"/>
          <p14:tracePt t="11487" x="2716213" y="4079875"/>
          <p14:tracePt t="11491" x="2716213" y="4092575"/>
          <p14:tracePt t="11511" x="2716213" y="4117975"/>
          <p14:tracePt t="11517" x="2703513" y="4129088"/>
          <p14:tracePt t="11527" x="2703513" y="4141788"/>
          <p14:tracePt t="11531" x="2690813" y="4154488"/>
          <p14:tracePt t="11541" x="2690813" y="4167188"/>
          <p14:tracePt t="11551" x="2690813" y="4179888"/>
          <p14:tracePt t="11557" x="2690813" y="4192588"/>
          <p14:tracePt t="11567" x="2690813" y="4217988"/>
          <p14:tracePt t="11583" x="2690813" y="4241800"/>
          <p14:tracePt t="11593" x="2690813" y="4254500"/>
          <p14:tracePt t="11599" x="2678113" y="4254500"/>
          <p14:tracePt t="11607" x="2678113" y="4267200"/>
          <p14:tracePt t="11614" x="2678113" y="4279900"/>
          <p14:tracePt t="11721" x="2678113" y="4267200"/>
          <p14:tracePt t="11730" x="2665413" y="4230688"/>
          <p14:tracePt t="11735" x="2665413" y="4154488"/>
          <p14:tracePt t="11744" x="2652713" y="4041775"/>
          <p14:tracePt t="11753" x="2652713" y="3941763"/>
          <p14:tracePt t="11760" x="2652713" y="3841750"/>
          <p14:tracePt t="11769" x="2652713" y="3716338"/>
          <p14:tracePt t="11774" x="2652713" y="3603625"/>
          <p14:tracePt t="11783" x="2652713" y="3467100"/>
          <p14:tracePt t="11793" x="2665413" y="3367088"/>
          <p14:tracePt t="11799" x="2690813" y="3278188"/>
          <p14:tracePt t="11809" x="2703513" y="3190875"/>
          <p14:tracePt t="11815" x="2728913" y="3116263"/>
          <p14:tracePt t="11825" x="2740025" y="3065463"/>
          <p14:tracePt t="11836" x="2740025" y="3016250"/>
          <p14:tracePt t="11839" x="2740025" y="2978150"/>
          <p14:tracePt t="11849" x="2740025" y="2952750"/>
          <p14:tracePt t="11856" x="2752725" y="2916238"/>
          <p14:tracePt t="11866" x="2752725" y="2890838"/>
          <p14:tracePt t="11883" x="2752725" y="2878138"/>
          <p14:tracePt t="11889" x="2752725" y="2852738"/>
          <p14:tracePt t="11897" x="2752725" y="2816225"/>
          <p14:tracePt t="11905" x="2752725" y="2790825"/>
          <p14:tracePt t="11915" x="2752725" y="2752725"/>
          <p14:tracePt t="11921" x="2752725" y="2703513"/>
          <p14:tracePt t="11931" x="2740025" y="2665413"/>
          <p14:tracePt t="11935" x="2728913" y="2616200"/>
          <p14:tracePt t="11945" x="2728913" y="2578100"/>
          <p14:tracePt t="11955" x="2728913" y="2540000"/>
          <p14:tracePt t="11961" x="2728913" y="2516188"/>
          <p14:tracePt t="11971" x="2728913" y="2478088"/>
          <p14:tracePt t="11975" x="2728913" y="2439988"/>
          <p14:tracePt t="11985" x="2728913" y="2427288"/>
          <p14:tracePt t="11995" x="2728913" y="2403475"/>
          <p14:tracePt t="12001" x="2728913" y="2390775"/>
          <p14:tracePt t="12011" x="2728913" y="2365375"/>
          <p14:tracePt t="12111" x="2740025" y="2365375"/>
          <p14:tracePt t="12121" x="2740025" y="2378075"/>
          <p14:tracePt t="12130" x="2752725" y="2378075"/>
          <p14:tracePt t="12177" x="2752725" y="2390775"/>
          <p14:tracePt t="12187" x="2752725" y="2439988"/>
          <p14:tracePt t="12197" x="2752725" y="2490788"/>
          <p14:tracePt t="12203" x="2752725" y="2540000"/>
          <p14:tracePt t="12213" x="2752725" y="2578100"/>
          <p14:tracePt t="12217" x="2752725" y="2616200"/>
          <p14:tracePt t="12227" x="2752725" y="2652713"/>
          <p14:tracePt t="12237" x="2752725" y="2678113"/>
          <p14:tracePt t="12243" x="2752725" y="2690813"/>
          <p14:tracePt t="12253" x="2752725" y="2716213"/>
          <p14:tracePt t="12269" x="2752725" y="2728913"/>
          <p14:tracePt t="12283" x="2752725" y="2740025"/>
          <p14:tracePt t="12293" x="2752725" y="2752725"/>
          <p14:tracePt t="12319" x="2752725" y="2765425"/>
          <p14:tracePt t="12350" x="2752725" y="2778125"/>
          <p14:tracePt t="12373" x="2752725" y="2790825"/>
          <p14:tracePt t="12390" x="2752725" y="2803525"/>
          <p14:tracePt t="12400" x="2752725" y="2816225"/>
          <p14:tracePt t="12416" x="2752725" y="2828925"/>
          <p14:tracePt t="12429" x="2752725" y="2852738"/>
          <p14:tracePt t="12457" x="2752725" y="2865438"/>
          <p14:tracePt t="12470" x="2752725" y="2878138"/>
          <p14:tracePt t="12502" x="2752725" y="2890838"/>
          <p14:tracePt t="12697" x="2752725" y="2903538"/>
          <p14:tracePt t="12721" x="2752725" y="2916238"/>
          <p14:tracePt t="12744" x="2752725" y="2928938"/>
          <p14:tracePt t="12764" x="2752725" y="2941638"/>
          <p14:tracePt t="12785" x="2752725" y="2952750"/>
          <p14:tracePt t="12804" x="2752725" y="2965450"/>
          <p14:tracePt t="12845" x="2752725" y="2978150"/>
          <p14:tracePt t="12924" x="2752725" y="2990850"/>
          <p14:tracePt t="12931" x="2752725" y="3003550"/>
          <p14:tracePt t="12966" x="2752725" y="3016250"/>
          <p14:tracePt t="12986" x="2752725" y="3028950"/>
          <p14:tracePt t="13006" x="2765425" y="3028950"/>
          <p14:tracePt t="13021" x="2765425" y="3041650"/>
          <p14:tracePt t="13025" x="2765425" y="3054350"/>
          <p14:tracePt t="13035" x="2778125" y="3065463"/>
          <p14:tracePt t="13051" x="2778125" y="3090863"/>
          <p14:tracePt t="13060" x="2790825" y="3103563"/>
          <p14:tracePt t="13066" x="2803525" y="3116263"/>
          <p14:tracePt t="13075" x="2803525" y="3141663"/>
          <p14:tracePt t="13085" x="2816225" y="3154363"/>
          <p14:tracePt t="13091" x="2828925" y="3178175"/>
          <p14:tracePt t="13101" x="2840038" y="3190875"/>
          <p14:tracePt t="13105" x="2840038" y="3216275"/>
          <p14:tracePt t="13115" x="2840038" y="3228975"/>
          <p14:tracePt t="13125" x="2840038" y="3267075"/>
          <p14:tracePt t="13131" x="2840038" y="3278188"/>
          <p14:tracePt t="13141" x="2840038" y="3303588"/>
          <p14:tracePt t="13145" x="2852738" y="3328988"/>
          <p14:tracePt t="13155" x="2852738" y="3354388"/>
          <p14:tracePt t="13165" x="2852738" y="3390900"/>
          <p14:tracePt t="13171" x="2852738" y="3416300"/>
          <p14:tracePt t="13181" x="2852738" y="3454400"/>
          <p14:tracePt t="13185" x="2852738" y="3490913"/>
          <p14:tracePt t="13197" x="2852738" y="3529013"/>
          <p14:tracePt t="13207" x="2852738" y="3567113"/>
          <p14:tracePt t="13212" x="2852738" y="3590925"/>
          <p14:tracePt t="13221" x="2852738" y="3616325"/>
          <p14:tracePt t="13227" x="2852738" y="3641725"/>
          <p14:tracePt t="13237" x="2852738" y="3667125"/>
          <p14:tracePt t="13247" x="2852738" y="3692525"/>
          <p14:tracePt t="13251" x="2852738" y="3703638"/>
          <p14:tracePt t="13261" x="2852738" y="3729038"/>
          <p14:tracePt t="13267" x="2852738" y="3754438"/>
          <p14:tracePt t="13287" x="2852738" y="3767138"/>
          <p14:tracePt t="13291" x="2852738" y="3779838"/>
          <p14:tracePt t="13301" x="2852738" y="3792538"/>
          <p14:tracePt t="13317" x="2852738" y="3803650"/>
          <p14:tracePt t="13327" x="2852738" y="3816350"/>
          <p14:tracePt t="13374" x="2852738" y="3829050"/>
          <p14:tracePt t="13407" x="2865438" y="3829050"/>
          <p14:tracePt t="13413" x="2865438" y="3841750"/>
          <p14:tracePt t="13430" x="2865438" y="3854450"/>
          <p14:tracePt t="13439" x="2878138" y="3854450"/>
          <p14:tracePt t="13449" x="2878138" y="3879850"/>
          <p14:tracePt t="13469" x="2878138" y="3892550"/>
          <p14:tracePt t="13497" x="2878138" y="3905250"/>
          <p14:tracePt t="13503" x="2878138" y="3916363"/>
          <p14:tracePt t="13510" x="2878138" y="3929063"/>
          <p14:tracePt t="13519" x="2878138" y="3941763"/>
          <p14:tracePt t="13529" x="2878138" y="3954463"/>
          <p14:tracePt t="13535" x="2878138" y="3979863"/>
          <p14:tracePt t="13545" x="2878138" y="3992563"/>
          <p14:tracePt t="13549" x="2878138" y="4005263"/>
          <p14:tracePt t="13561" x="2878138" y="4017963"/>
          <p14:tracePt t="13569" x="2878138" y="4029075"/>
          <p14:tracePt t="13576" x="2878138" y="4041775"/>
          <p14:tracePt t="13586" x="2878138" y="4067175"/>
          <p14:tracePt t="13589" x="2878138" y="4092575"/>
          <p14:tracePt t="13599" x="2878138" y="4117975"/>
          <p14:tracePt t="13612" x="2865438" y="4141788"/>
          <p14:tracePt t="13615" x="2852738" y="4167188"/>
          <p14:tracePt t="13629" x="2840038" y="4205288"/>
          <p14:tracePt t="13640" x="2840038" y="4230688"/>
          <p14:tracePt t="13651" x="2828925" y="4254500"/>
          <p14:tracePt t="13656" x="2816225" y="4267200"/>
          <p14:tracePt t="13666" x="2816225" y="4292600"/>
          <p14:tracePt t="13672" x="2816225" y="4305300"/>
          <p14:tracePt t="13682" x="2803525" y="4318000"/>
          <p14:tracePt t="13692" x="2790825" y="4341813"/>
          <p14:tracePt t="13695" x="2790825" y="4354513"/>
          <p14:tracePt t="13705" x="2778125" y="4354513"/>
          <p14:tracePt t="13712" x="2778125" y="4367213"/>
          <p14:tracePt t="13722" x="2778125" y="4379913"/>
          <p14:tracePt t="13732" x="2765425" y="4379913"/>
          <p14:tracePt t="13736" x="2765425" y="4392613"/>
          <p14:tracePt t="13751" x="2752725" y="4392613"/>
          <p14:tracePt t="13762" x="2752725" y="4405313"/>
          <p14:tracePt t="13778" x="2752725" y="4418013"/>
          <p14:tracePt t="13788" x="2752725" y="4430713"/>
          <p14:tracePt t="13794" x="2740025" y="4430713"/>
          <p14:tracePt t="13801" x="2740025" y="4443413"/>
          <p14:tracePt t="13818" x="2728913" y="4467225"/>
          <p14:tracePt t="13832" x="2728913" y="4479925"/>
          <p14:tracePt t="13842" x="2716213" y="4479925"/>
          <p14:tracePt t="13858" x="2703513" y="4492625"/>
          <p14:tracePt t="13896" x="2703513" y="4505325"/>
          <p14:tracePt t="13973" x="2690813" y="4505325"/>
          <p14:tracePt t="14044" x="2665413" y="4492625"/>
          <p14:tracePt t="14055" x="2665413" y="4479925"/>
          <p14:tracePt t="14060" x="2652713" y="4467225"/>
          <p14:tracePt t="14069" x="2627313" y="4430713"/>
          <p14:tracePt t="14073" x="2603500" y="4418013"/>
          <p14:tracePt t="14085" x="2590800" y="4405313"/>
          <p14:tracePt t="14094" x="2578100" y="4379913"/>
          <p14:tracePt t="14099" x="2565400" y="4354513"/>
          <p14:tracePt t="14111" x="2540000" y="4330700"/>
          <p14:tracePt t="14116" x="2503488" y="4292600"/>
          <p14:tracePt t="14128" x="2478088" y="4267200"/>
          <p14:tracePt t="14136" x="2439988" y="4230688"/>
          <p14:tracePt t="14140" x="2414588" y="4179888"/>
          <p14:tracePt t="14150" x="2390775" y="4141788"/>
          <p14:tracePt t="14156" x="2352675" y="4092575"/>
          <p14:tracePt t="14166" x="2314575" y="4054475"/>
          <p14:tracePt t="14177" x="2290763" y="4005263"/>
          <p14:tracePt t="14179" x="2278063" y="3979863"/>
          <p14:tracePt t="14190" x="2252663" y="3967163"/>
          <p14:tracePt t="14195" x="2252663" y="3941763"/>
          <p14:tracePt t="14205" x="2239963" y="3929063"/>
          <p14:tracePt t="14215" x="2227263" y="3916363"/>
          <p14:tracePt t="14219" x="2227263" y="3892550"/>
          <p14:tracePt t="14235" x="2201863" y="3879850"/>
          <p14:tracePt t="14245" x="2201863" y="3867150"/>
          <p14:tracePt t="14962" x="2214563" y="3867150"/>
          <p14:tracePt t="14974" x="2227263" y="3867150"/>
          <p14:tracePt t="14978" x="2239963" y="3867150"/>
          <p14:tracePt t="14987" x="2252663" y="3854450"/>
          <p14:tracePt t="14997" x="2265363" y="3854450"/>
          <p14:tracePt t="15001" x="2278063" y="3854450"/>
          <p14:tracePt t="15017" x="2290763" y="3841750"/>
          <p14:tracePt t="15027" x="2303463" y="3829050"/>
          <p14:tracePt t="15037" x="2314575" y="3829050"/>
          <p14:tracePt t="15053" x="2327275" y="3829050"/>
          <p14:tracePt t="15058" x="2327275" y="3816350"/>
          <p14:tracePt t="15067" x="2339975" y="3816350"/>
          <p14:tracePt t="15083" x="2365375" y="3816350"/>
          <p14:tracePt t="15094" x="2378075" y="3792538"/>
          <p14:tracePt t="15097" x="2390775" y="3792538"/>
          <p14:tracePt t="15108" x="2403475" y="3779838"/>
          <p14:tracePt t="15117" x="2427288" y="3767138"/>
          <p14:tracePt t="15124" x="2439988" y="3767138"/>
          <p14:tracePt t="15133" x="2452688" y="3754438"/>
          <p14:tracePt t="15138" x="2465388" y="3741738"/>
          <p14:tracePt t="15148" x="2478088" y="3741738"/>
          <p14:tracePt t="15159" x="2490788" y="3729038"/>
          <p14:tracePt t="15163" x="2503488" y="3716338"/>
          <p14:tracePt t="15175" x="2516188" y="3716338"/>
          <p14:tracePt t="15180" x="2540000" y="3692525"/>
          <p14:tracePt t="15190" x="2552700" y="3692525"/>
          <p14:tracePt t="15200" x="2552700" y="3679825"/>
          <p14:tracePt t="15203" x="2565400" y="3679825"/>
          <p14:tracePt t="15219" x="2565400" y="3667125"/>
          <p14:tracePt t="15243" x="2578100" y="3667125"/>
          <p14:tracePt t="15253" x="2578100" y="3654425"/>
          <p14:tracePt t="15279" x="2603500" y="3641725"/>
          <p14:tracePt t="15285" x="2616200" y="3629025"/>
          <p14:tracePt t="15296" x="2640013" y="3616325"/>
          <p14:tracePt t="15309" x="2652713" y="3603625"/>
          <p14:tracePt t="15319" x="2665413" y="3603625"/>
          <p14:tracePt t="15335" x="2678113" y="3590925"/>
          <p14:tracePt t="15340" x="2690813" y="3579813"/>
          <p14:tracePt t="15359" x="2703513" y="3579813"/>
          <p14:tracePt t="15375" x="2716213" y="3567113"/>
          <p14:tracePt t="15441" x="2728913" y="3567113"/>
          <p14:tracePt t="15502" x="2728913" y="3554413"/>
          <p14:tracePt t="15522" x="2740025" y="3554413"/>
          <p14:tracePt t="15527" x="2740025" y="3541713"/>
          <p14:tracePt t="15542" x="2752725" y="3541713"/>
          <p14:tracePt t="15568" x="2765425" y="3541713"/>
          <p14:tracePt t="15648" x="2778125" y="3541713"/>
          <p14:tracePt t="15859" x="2765425" y="3541713"/>
          <p14:tracePt t="15875" x="2752725" y="3541713"/>
          <p14:tracePt t="15886" x="2752725" y="3554413"/>
          <p14:tracePt t="15891" x="2740025" y="3554413"/>
          <p14:tracePt t="15900" x="2740025" y="3567113"/>
          <p14:tracePt t="15906" x="2728913" y="3567113"/>
          <p14:tracePt t="15915" x="2716213" y="3579813"/>
          <p14:tracePt t="15929" x="2703513" y="3590925"/>
          <p14:tracePt t="15940" x="2703513" y="3603625"/>
          <p14:tracePt t="15945" x="2678113" y="3603625"/>
          <p14:tracePt t="15956" x="2678113" y="3616325"/>
          <p14:tracePt t="15965" x="2665413" y="3616325"/>
          <p14:tracePt t="15971" x="2652713" y="3641725"/>
          <p14:tracePt t="15981" x="2640013" y="3641725"/>
          <p14:tracePt t="15985" x="2616200" y="3667125"/>
          <p14:tracePt t="15995" x="2616200" y="3679825"/>
          <p14:tracePt t="16006" x="2590800" y="3703638"/>
          <p14:tracePt t="16021" x="2565400" y="3716338"/>
          <p14:tracePt t="16035" x="2552700" y="3741738"/>
          <p14:tracePt t="16055" x="2540000" y="3741738"/>
          <p14:tracePt t="16061" x="2540000" y="3754438"/>
          <p14:tracePt t="16066" x="2527300" y="3754438"/>
          <p14:tracePt t="16078" x="2527300" y="3767138"/>
          <p14:tracePt t="16092" x="2516188" y="3779838"/>
          <p14:tracePt t="16109" x="2516188" y="3792538"/>
          <p14:tracePt t="16132" x="2516188" y="3803650"/>
          <p14:tracePt t="16369" x="2503488" y="3803650"/>
          <p14:tracePt t="16389" x="2503488" y="3816350"/>
          <p14:tracePt t="16530" x="2490788" y="3841750"/>
          <p14:tracePt t="16546" x="2490788" y="3867150"/>
          <p14:tracePt t="16562" x="2490788" y="3879850"/>
          <p14:tracePt t="16573" x="2490788" y="3892550"/>
          <p14:tracePt t="16591" x="2490788" y="3905250"/>
          <p14:tracePt t="16603" x="2478088" y="3916363"/>
          <p14:tracePt t="16615" x="2478088" y="3929063"/>
          <p14:tracePt t="16631" x="2478088" y="3941763"/>
          <p14:tracePt t="16651" x="2478088" y="3954463"/>
          <p14:tracePt t="16657" x="2478088" y="3967163"/>
          <p14:tracePt t="16667" x="2478088" y="3979863"/>
          <p14:tracePt t="16682" x="2478088" y="3992563"/>
          <p14:tracePt t="16698" x="2478088" y="4005263"/>
          <p14:tracePt t="17237" x="2478088" y="3992563"/>
          <p14:tracePt t="17247" x="2478088" y="3979863"/>
          <p14:tracePt t="17251" x="2478088" y="3967163"/>
          <p14:tracePt t="17261" x="2478088" y="3954463"/>
          <p14:tracePt t="17271" x="2478088" y="3905250"/>
          <p14:tracePt t="17277" x="2478088" y="3867150"/>
          <p14:tracePt t="17287" x="2478088" y="3829050"/>
          <p14:tracePt t="17291" x="2478088" y="3779838"/>
          <p14:tracePt t="17301" x="2478088" y="3741738"/>
          <p14:tracePt t="17311" x="2478088" y="3703638"/>
          <p14:tracePt t="17318" x="2490788" y="3679825"/>
          <p14:tracePt t="17328" x="2503488" y="3667125"/>
          <p14:tracePt t="17331" x="2503488" y="3654425"/>
          <p14:tracePt t="17343" x="2503488" y="3629025"/>
          <p14:tracePt t="17357" x="2503488" y="3603625"/>
          <p14:tracePt t="17367" x="2516188" y="3603625"/>
          <p14:tracePt t="17373" x="2516188" y="3590925"/>
          <p14:tracePt t="17393" x="2516188" y="3579813"/>
          <p14:tracePt t="17397" x="2516188" y="3567113"/>
          <p14:tracePt t="17407" x="2516188" y="3554413"/>
          <p14:tracePt t="17413" x="2527300" y="3541713"/>
          <p14:tracePt t="17423" x="2540000" y="3516313"/>
          <p14:tracePt t="17433" x="2540000" y="3503613"/>
          <p14:tracePt t="17438" x="2552700" y="3467100"/>
          <p14:tracePt t="17447" x="2565400" y="3441700"/>
          <p14:tracePt t="17453" x="2578100" y="3416300"/>
          <p14:tracePt t="17463" x="2578100" y="3403600"/>
          <p14:tracePt t="17473" x="2590800" y="3378200"/>
          <p14:tracePt t="17479" x="2603500" y="3378200"/>
          <p14:tracePt t="17489" x="2603500" y="3367088"/>
          <p14:tracePt t="17493" x="2603500" y="3354388"/>
          <p14:tracePt t="17504" x="2603500" y="3341688"/>
          <p14:tracePt t="17513" x="2603500" y="3328988"/>
          <p14:tracePt t="17529" x="2616200" y="3316288"/>
          <p14:tracePt t="17533" x="2616200" y="3303588"/>
          <p14:tracePt t="17543" x="2616200" y="3290888"/>
          <p14:tracePt t="17559" x="2627313" y="3278188"/>
          <p14:tracePt t="17575" x="2627313" y="3267075"/>
          <p14:tracePt t="17585" x="2640013" y="3254375"/>
          <p14:tracePt t="17595" x="2640013" y="3241675"/>
          <p14:tracePt t="17615" x="2640013" y="3228975"/>
          <p14:tracePt t="17640" x="2640013" y="3216275"/>
          <p14:tracePt t="17667" x="2652713" y="3216275"/>
          <p14:tracePt t="17868" x="2652713" y="3178175"/>
          <p14:tracePt t="17878" x="2678113" y="3103563"/>
          <p14:tracePt t="17882" x="2690813" y="3016250"/>
          <p14:tracePt t="17891" x="2716213" y="2928938"/>
          <p14:tracePt t="17898" x="2728913" y="2865438"/>
          <p14:tracePt t="17908" x="2740025" y="2778125"/>
          <p14:tracePt t="17918" x="2752725" y="2703513"/>
          <p14:tracePt t="17924" x="2752725" y="2665413"/>
          <p14:tracePt t="17934" x="2765425" y="2627313"/>
          <p14:tracePt t="17940" x="2765425" y="2616200"/>
          <p14:tracePt t="17948" x="2778125" y="2603500"/>
          <p14:tracePt t="18040" x="2778125" y="2616200"/>
          <p14:tracePt t="18119" x="2778125" y="2640013"/>
          <p14:tracePt t="18123" x="2778125" y="2678113"/>
          <p14:tracePt t="18134" x="2778125" y="2716213"/>
          <p14:tracePt t="18139" x="2778125" y="2728913"/>
          <p14:tracePt t="18149" x="2778125" y="2752725"/>
          <p14:tracePt t="18159" x="2778125" y="2790825"/>
          <p14:tracePt t="18166" x="2778125" y="2828925"/>
          <p14:tracePt t="18176" x="2765425" y="2852738"/>
          <p14:tracePt t="18187" x="2752725" y="2890838"/>
          <p14:tracePt t="18189" x="2752725" y="2916238"/>
          <p14:tracePt t="18199" x="2740025" y="2941638"/>
          <p14:tracePt t="18205" x="2740025" y="2965450"/>
          <p14:tracePt t="18216" x="2728913" y="3003550"/>
          <p14:tracePt t="18221" x="2716213" y="3028950"/>
          <p14:tracePt t="18229" x="2716213" y="3041650"/>
          <p14:tracePt t="18239" x="2716213" y="3054350"/>
          <p14:tracePt t="18245" x="2703513" y="3090863"/>
          <p14:tracePt t="18256" x="2690813" y="3103563"/>
          <p14:tracePt t="18258" x="2690813" y="3116263"/>
          <p14:tracePt t="18271" x="2690813" y="3128963"/>
          <p14:tracePt t="18286" x="2690813" y="3141663"/>
          <p14:tracePt t="18335" x="2690813" y="3154363"/>
          <p14:tracePt t="18537" x="2678113" y="3154363"/>
          <p14:tracePt t="18593" x="2678113" y="3165475"/>
          <p14:tracePt t="18597" x="2665413" y="3165475"/>
          <p14:tracePt t="18659" x="2665413" y="3178175"/>
          <p14:tracePt t="18663" x="2665413" y="3203575"/>
          <p14:tracePt t="18673" x="2665413" y="3216275"/>
          <p14:tracePt t="18680" x="2665413" y="3228975"/>
          <p14:tracePt t="18689" x="2665413" y="3267075"/>
          <p14:tracePt t="18702" x="2665413" y="3278188"/>
          <p14:tracePt t="18705" x="2652713" y="3290888"/>
          <p14:tracePt t="18714" x="2652713" y="3303588"/>
          <p14:tracePt t="18721" x="2640013" y="3316288"/>
          <p14:tracePt t="18731" x="2640013" y="3328988"/>
          <p14:tracePt t="18740" x="2640013" y="3341688"/>
          <p14:tracePt t="18921" x="2640013" y="3316288"/>
          <p14:tracePt t="19078" x="2640013" y="3328988"/>
          <p14:tracePt t="19086" x="2640013" y="3341688"/>
          <p14:tracePt t="19239" x="2640013" y="3328988"/>
          <p14:tracePt t="19243" x="2640013" y="3316288"/>
          <p14:tracePt t="19253" x="2640013" y="3290888"/>
          <p14:tracePt t="19263" x="2640013" y="3267075"/>
          <p14:tracePt t="19269" x="2640013" y="3254375"/>
          <p14:tracePt t="19279" x="2640013" y="3241675"/>
          <p14:tracePt t="19284" x="2640013" y="3216275"/>
          <p14:tracePt t="19303" x="2640013" y="3203575"/>
          <p14:tracePt t="19310" x="2640013" y="3190875"/>
          <p14:tracePt t="19326" x="2640013" y="3178175"/>
          <p14:tracePt t="19601" x="2640013" y="3190875"/>
          <p14:tracePt t="19618" x="2640013" y="3203575"/>
          <p14:tracePt t="19979" x="2652713" y="3203575"/>
          <p14:tracePt t="20141" x="2652713" y="3216275"/>
          <p14:tracePt t="20148" x="2652713" y="3228975"/>
          <p14:tracePt t="20157" x="2652713" y="3241675"/>
          <p14:tracePt t="20171" x="2652713" y="3254375"/>
          <p14:tracePt t="20187" x="2652713" y="3267075"/>
          <p14:tracePt t="20198" x="2652713" y="3278188"/>
          <p14:tracePt t="20212" x="2652713" y="3290888"/>
          <p14:tracePt t="20221" x="2640013" y="3303588"/>
          <p14:tracePt t="20227" x="2640013" y="3316288"/>
          <p14:tracePt t="20247" x="2640013" y="3328988"/>
          <p14:tracePt t="20253" x="2640013" y="3341688"/>
          <p14:tracePt t="20263" x="2640013" y="3354388"/>
          <p14:tracePt t="20268" x="2627313" y="3354388"/>
          <p14:tracePt t="20277" x="2627313" y="3367088"/>
          <p14:tracePt t="20287" x="2627313" y="3378200"/>
          <p14:tracePt t="20308" x="2616200" y="3416300"/>
          <p14:tracePt t="20319" x="2603500" y="3429000"/>
          <p14:tracePt t="20330" x="2603500" y="3454400"/>
          <p14:tracePt t="20344" x="2590800" y="3479800"/>
          <p14:tracePt t="20350" x="2590800" y="3490913"/>
          <p14:tracePt t="20359" x="2590800" y="3503613"/>
          <p14:tracePt t="20370" x="2578100" y="3516313"/>
          <p14:tracePt t="20389" x="2578100" y="3529013"/>
          <p14:tracePt t="20490" x="2578100" y="3541713"/>
          <p14:tracePt t="20507" x="2578100" y="3554413"/>
          <p14:tracePt t="20519" x="2578100" y="3567113"/>
          <p14:tracePt t="20530" x="2565400" y="3567113"/>
          <p14:tracePt t="20536" x="2565400" y="3579813"/>
          <p14:tracePt t="20545" x="2565400" y="3590925"/>
          <p14:tracePt t="20549" x="2565400" y="3603625"/>
          <p14:tracePt t="20559" x="2565400" y="3629025"/>
          <p14:tracePt t="20569" x="2552700" y="3641725"/>
          <p14:tracePt t="20575" x="2540000" y="3654425"/>
          <p14:tracePt t="20585" x="2540000" y="3679825"/>
          <p14:tracePt t="20592" x="2540000" y="3703638"/>
          <p14:tracePt t="20601" x="2540000" y="3729038"/>
          <p14:tracePt t="20611" x="2540000" y="3741738"/>
          <p14:tracePt t="20616" x="2527300" y="3767138"/>
          <p14:tracePt t="20625" x="2527300" y="3792538"/>
          <p14:tracePt t="20631" x="2527300" y="3803650"/>
          <p14:tracePt t="20641" x="2527300" y="3829050"/>
          <p14:tracePt t="20652" x="2527300" y="3841750"/>
          <p14:tracePt t="20655" x="2527300" y="3867150"/>
          <p14:tracePt t="20665" x="2527300" y="3892550"/>
          <p14:tracePt t="20671" x="2527300" y="3905250"/>
          <p14:tracePt t="20682" x="2527300" y="3916363"/>
          <p14:tracePt t="20691" x="2516188" y="3941763"/>
          <p14:tracePt t="20697" x="2516188" y="3967163"/>
          <p14:tracePt t="20707" x="2516188" y="3979863"/>
          <p14:tracePt t="20711" x="2516188" y="3992563"/>
          <p14:tracePt t="20721" x="2516188" y="4005263"/>
          <p14:tracePt t="20732" x="2516188" y="4017963"/>
          <p14:tracePt t="20737" x="2516188" y="4029075"/>
          <p14:tracePt t="20751" x="2516188" y="4041775"/>
          <p14:tracePt t="20761" x="2516188" y="4054475"/>
          <p14:tracePt t="20777" x="2516188" y="4067175"/>
          <p14:tracePt t="20801" x="2516188" y="4079875"/>
          <p14:tracePt t="20884" x="2527300" y="4092575"/>
          <p14:tracePt t="20898" x="2527300" y="4105275"/>
          <p14:tracePt t="20914" x="2527300" y="4117975"/>
          <p14:tracePt t="20934" x="2527300" y="4141788"/>
          <p14:tracePt t="20954" x="2527300" y="4154488"/>
          <p14:tracePt t="20964" x="2540000" y="4154488"/>
          <p14:tracePt t="20973" x="2540000" y="4167188"/>
          <p14:tracePt t="20990" x="2540000" y="4179888"/>
          <p14:tracePt t="20993" x="2552700" y="4192588"/>
          <p14:tracePt t="21004" x="2552700" y="4205288"/>
          <p14:tracePt t="21020" x="2552700" y="4230688"/>
          <p14:tracePt t="21034" x="2552700" y="4241800"/>
          <p14:tracePt t="21056" x="2565400" y="4254500"/>
          <p14:tracePt t="21069" x="2565400" y="4267200"/>
          <p14:tracePt t="21086" x="2565400" y="4279900"/>
          <p14:tracePt t="21100" x="2578100" y="4292600"/>
          <p14:tracePt t="21136" x="2578100" y="4305300"/>
          <p14:tracePt t="21152" x="2590800" y="4318000"/>
          <p14:tracePt t="21666" x="2603500" y="4318000"/>
          <p14:tracePt t="21952" x="2616200" y="4318000"/>
          <p14:tracePt t="22058" x="2627313" y="4318000"/>
          <p14:tracePt t="22084" x="2640013" y="4318000"/>
          <p14:tracePt t="22109" x="2652713" y="4318000"/>
          <p14:tracePt t="22113" x="2652713" y="4330700"/>
          <p14:tracePt t="22461" x="2665413" y="4354513"/>
          <p14:tracePt t="22471" x="2716213" y="4392613"/>
          <p14:tracePt t="22477" x="2740025" y="4430713"/>
          <p14:tracePt t="22487" x="2803525" y="4467225"/>
          <p14:tracePt t="22497" x="2916238" y="4530725"/>
          <p14:tracePt t="22501" x="2990850" y="4567238"/>
          <p14:tracePt t="22511" x="3041650" y="4618038"/>
          <p14:tracePt t="22517" x="3141663" y="4667250"/>
          <p14:tracePt t="22530" x="3216275" y="4718050"/>
          <p14:tracePt t="22538" x="3290888" y="4756150"/>
          <p14:tracePt t="22546" x="3367088" y="4805363"/>
          <p14:tracePt t="22553" x="3429000" y="4830763"/>
          <p14:tracePt t="22558" x="3503613" y="4868863"/>
          <p14:tracePt t="22568" x="3541713" y="4892675"/>
          <p14:tracePt t="22579" x="3590925" y="4905375"/>
          <p14:tracePt t="22584" x="3616325" y="4918075"/>
          <p14:tracePt t="22596" x="3629025" y="4930775"/>
          <p14:tracePt t="22598" x="3654425" y="4943475"/>
          <p14:tracePt t="22607" x="3667125" y="4943475"/>
          <p14:tracePt t="22618" x="3679825" y="4943475"/>
          <p14:tracePt t="22624" x="3703638" y="4956175"/>
          <p14:tracePt t="22634" x="3729038" y="4968875"/>
          <p14:tracePt t="22638" x="3767138" y="4968875"/>
          <p14:tracePt t="22647" x="3803650" y="4968875"/>
          <p14:tracePt t="22662" x="3867150" y="4968875"/>
          <p14:tracePt t="22663" x="3941763" y="4981575"/>
          <p14:tracePt t="22673" x="4029075" y="4992688"/>
          <p14:tracePt t="22680" x="4117975" y="5005388"/>
          <p14:tracePt t="22691" x="4217988" y="5018088"/>
          <p14:tracePt t="22700" x="4318000" y="5030788"/>
          <p14:tracePt t="22704" x="4405313" y="5030788"/>
          <p14:tracePt t="22714" x="4505325" y="5030788"/>
          <p14:tracePt t="22721" x="4567238" y="5030788"/>
          <p14:tracePt t="22734" x="4656138" y="5043488"/>
          <p14:tracePt t="22739" x="4743450" y="5043488"/>
          <p14:tracePt t="22744" x="4818063" y="5056188"/>
          <p14:tracePt t="22754" x="4879975" y="5056188"/>
          <p14:tracePt t="22760" x="4930775" y="5056188"/>
          <p14:tracePt t="22770" x="4956175" y="5056188"/>
          <p14:tracePt t="22781" x="4968875" y="5056188"/>
          <p14:tracePt t="22785" x="4981575" y="5056188"/>
          <p14:tracePt t="22795" x="4992688" y="5056188"/>
          <p14:tracePt t="22865" x="4992688" y="5043488"/>
          <p14:tracePt t="22875" x="5005388" y="5030788"/>
          <p14:tracePt t="22891" x="5030788" y="5030788"/>
          <p14:tracePt t="22901" x="5030788" y="5018088"/>
          <p14:tracePt t="22905" x="5043488" y="5005388"/>
          <p14:tracePt t="22915" x="5043488" y="4992688"/>
          <p14:tracePt t="22921" x="5056188" y="4992688"/>
          <p14:tracePt t="22931" x="5068888" y="4981575"/>
          <p14:tracePt t="22941" x="5081588" y="4981575"/>
          <p14:tracePt t="22945" x="5092700" y="4981575"/>
          <p14:tracePt t="22955" x="5105400" y="4956175"/>
          <p14:tracePt t="22961" x="5118100" y="4956175"/>
          <p14:tracePt t="22971" x="5130800" y="4943475"/>
          <p14:tracePt t="22998" x="5143500" y="4943475"/>
          <p14:tracePt t="23188" x="5168900" y="4943475"/>
          <p14:tracePt t="23198" x="5218113" y="4930775"/>
          <p14:tracePt t="23204" x="5281613" y="4930775"/>
          <p14:tracePt t="23213" x="5356225" y="4930775"/>
          <p14:tracePt t="23225" x="5418138" y="4918075"/>
          <p14:tracePt t="23230" x="5456238" y="4918075"/>
          <p14:tracePt t="23239" x="5494338" y="4918075"/>
          <p14:tracePt t="23244" x="5556250" y="4918075"/>
          <p14:tracePt t="23253" x="5594350" y="4918075"/>
          <p14:tracePt t="23263" x="5607050" y="4918075"/>
          <p14:tracePt t="23269" x="5630863" y="4918075"/>
          <p14:tracePt t="23279" x="5630863" y="4905375"/>
          <p14:tracePt t="23283" x="5643563" y="4905375"/>
          <p14:tracePt t="23849" x="5643563" y="4892675"/>
          <p14:tracePt t="23859" x="5656263" y="4879975"/>
          <p14:tracePt t="23869" x="5656263" y="4856163"/>
          <p14:tracePt t="23883" x="5656263" y="4843463"/>
          <p14:tracePt t="23889" x="5656263" y="4830763"/>
          <p14:tracePt t="23899" x="5656263" y="4818063"/>
          <p14:tracePt t="23913" x="5656263" y="4805363"/>
          <p14:tracePt t="23929" x="5656263" y="4792663"/>
          <p14:tracePt t="23949" x="5656263" y="4779963"/>
          <p14:tracePt t="23955" x="5656263" y="4768850"/>
          <p14:tracePt t="23965" x="5656263" y="4756150"/>
          <p14:tracePt t="23969" x="5656263" y="4743450"/>
          <p14:tracePt t="23980" x="5668963" y="4718050"/>
          <p14:tracePt t="23989" x="5681663" y="4679950"/>
          <p14:tracePt t="23995" x="5681663" y="4656138"/>
          <p14:tracePt t="24005" x="5707063" y="4579938"/>
          <p14:tracePt t="24009" x="5719763" y="4543425"/>
          <p14:tracePt t="24019" x="5732463" y="4492625"/>
          <p14:tracePt t="24029" x="5732463" y="4479925"/>
          <p14:tracePt t="24035" x="5743575" y="4454525"/>
          <p14:tracePt t="24051" x="5743575" y="4443413"/>
          <p14:tracePt t="24115" x="5743575" y="4430713"/>
          <p14:tracePt t="24127" x="5756275" y="4430713"/>
          <p14:tracePt t="24144" x="5756275" y="4418013"/>
          <p14:tracePt t="24158" x="5768975" y="4418013"/>
          <p14:tracePt t="24173" x="5768975" y="4405313"/>
          <p14:tracePt t="24263" x="5768975" y="4392613"/>
          <p14:tracePt t="24273" x="5768975" y="4379913"/>
          <p14:tracePt t="24278" x="5756275" y="4354513"/>
          <p14:tracePt t="24288" x="5756275" y="4318000"/>
          <p14:tracePt t="24293" x="5756275" y="4267200"/>
          <p14:tracePt t="24303" x="5732463" y="4192588"/>
          <p14:tracePt t="24313" x="5707063" y="4117975"/>
          <p14:tracePt t="24317" x="5681663" y="4041775"/>
          <p14:tracePt t="24327" x="5656263" y="3954463"/>
          <p14:tracePt t="24333" x="5619750" y="3879850"/>
          <p14:tracePt t="24343" x="5594350" y="3816350"/>
          <p14:tracePt t="24353" x="5581650" y="3767138"/>
          <p14:tracePt t="24358" x="5568950" y="3741738"/>
          <p14:tracePt t="24367" x="5568950" y="3729038"/>
          <p14:tracePt t="24373" x="5568950" y="3703638"/>
          <p14:tracePt t="24383" x="5568950" y="3692525"/>
          <p14:tracePt t="24399" x="5556250" y="3692525"/>
          <p14:tracePt t="24410" x="5556250" y="3679825"/>
          <p14:tracePt t="24423" x="5543550" y="3679825"/>
          <p14:tracePt t="24433" x="5543550" y="3667125"/>
          <p14:tracePt t="24440" x="5530850" y="3654425"/>
          <p14:tracePt t="24453" x="5518150" y="3641725"/>
          <p14:tracePt t="24463" x="5481638" y="3629025"/>
          <p14:tracePt t="24473" x="5468938" y="3603625"/>
          <p14:tracePt t="24479" x="5443538" y="3590925"/>
          <p14:tracePt t="24489" x="5407025" y="3554413"/>
          <p14:tracePt t="24493" x="5368925" y="3529013"/>
          <p14:tracePt t="24505" x="5343525" y="3503613"/>
          <p14:tracePt t="24524" x="5268913" y="3441700"/>
          <p14:tracePt t="24529" x="5230813" y="3416300"/>
          <p14:tracePt t="24535" x="5205413" y="3403600"/>
          <p14:tracePt t="24545" x="5168900" y="3367088"/>
          <p14:tracePt t="24555" x="5143500" y="3354388"/>
          <p14:tracePt t="24559" x="5105400" y="3328988"/>
          <p14:tracePt t="24569" x="5081588" y="3316288"/>
          <p14:tracePt t="24577" x="5056188" y="3290888"/>
          <p14:tracePt t="24585" x="5030788" y="3278188"/>
          <p14:tracePt t="24595" x="4992688" y="3267075"/>
          <p14:tracePt t="24599" x="4930775" y="3241675"/>
          <p14:tracePt t="24611" x="4868863" y="3203575"/>
          <p14:tracePt t="24615" x="4805363" y="3165475"/>
          <p14:tracePt t="24625" x="4705350" y="3128963"/>
          <p14:tracePt t="24635" x="4630738" y="3078163"/>
          <p14:tracePt t="24641" x="4579938" y="3054350"/>
          <p14:tracePt t="24651" x="4554538" y="3041650"/>
          <p14:tracePt t="24655" x="4505325" y="3016250"/>
          <p14:tracePt t="24665" x="4467225" y="3003550"/>
          <p14:tracePt t="24676" x="4443413" y="2978150"/>
          <p14:tracePt t="24681" x="4418013" y="2965450"/>
          <p14:tracePt t="24691" x="4418013" y="2941638"/>
          <p14:tracePt t="24695" x="4405313" y="2941638"/>
          <p14:tracePt t="24705" x="4392613" y="2928938"/>
          <p14:tracePt t="24715" x="4379913" y="2903538"/>
          <p14:tracePt t="24721" x="4367213" y="2878138"/>
          <p14:tracePt t="24731" x="4341813" y="2865438"/>
          <p14:tracePt t="24737" x="4341813" y="2828925"/>
          <p14:tracePt t="24748" x="4305300" y="2803525"/>
          <p14:tracePt t="24759" x="4292600" y="2778125"/>
          <p14:tracePt t="24763" x="4267200" y="2752725"/>
          <p14:tracePt t="24772" x="4241800" y="2716213"/>
          <p14:tracePt t="24777" x="4217988" y="2690813"/>
          <p14:tracePt t="24787" x="4192588" y="2665413"/>
          <p14:tracePt t="24797" x="4179888" y="2640013"/>
          <p14:tracePt t="24801" x="4167188" y="2640013"/>
          <p14:tracePt t="24811" x="4154488" y="2627313"/>
          <p14:tracePt t="24817" x="4141788" y="2616200"/>
          <p14:tracePt t="24837" x="4129088" y="2616200"/>
          <p14:tracePt t="24843" x="4129088" y="2603500"/>
          <p14:tracePt t="24857" x="4105275" y="2603500"/>
          <p14:tracePt t="24877" x="4092575" y="2603500"/>
          <p14:tracePt t="24883" x="4067175" y="2603500"/>
          <p14:tracePt t="24893" x="4054475" y="2603500"/>
          <p14:tracePt t="24897" x="4041775" y="2603500"/>
          <p14:tracePt t="24907" x="4029075" y="2603500"/>
          <p14:tracePt t="24917" x="4005263" y="2603500"/>
          <p14:tracePt t="24923" x="3979863" y="2603500"/>
          <p14:tracePt t="24933" x="3954463" y="2603500"/>
          <p14:tracePt t="24937" x="3905250" y="2616200"/>
          <p14:tracePt t="24947" x="3867150" y="2627313"/>
          <p14:tracePt t="24959" x="3829050" y="2640013"/>
          <p14:tracePt t="24963" x="3792538" y="2665413"/>
          <p14:tracePt t="24973" x="3767138" y="2678113"/>
          <p14:tracePt t="24979" x="3729038" y="2716213"/>
          <p14:tracePt t="24989" x="3692525" y="2728913"/>
          <p14:tracePt t="24999" x="3654425" y="2752725"/>
          <p14:tracePt t="25003" x="3641725" y="2778125"/>
          <p14:tracePt t="25013" x="3603625" y="2803525"/>
          <p14:tracePt t="25019" x="3579813" y="2840038"/>
          <p14:tracePt t="25029" x="3554413" y="2865438"/>
          <p14:tracePt t="25039" x="3541713" y="2903538"/>
          <p14:tracePt t="25043" x="3516313" y="2928938"/>
          <p14:tracePt t="25053" x="3503613" y="2952750"/>
          <p14:tracePt t="25059" x="3479800" y="2990850"/>
          <p14:tracePt t="25069" x="3479800" y="3016250"/>
          <p14:tracePt t="25079" x="3467100" y="3028950"/>
          <p14:tracePt t="25085" x="3467100" y="3054350"/>
          <p14:tracePt t="25095" x="3454400" y="3065463"/>
          <p14:tracePt t="25109" x="3454400" y="3078163"/>
          <p14:tracePt t="25125" x="3454400" y="3090863"/>
          <p14:tracePt t="25222" x="3454400" y="3078163"/>
          <p14:tracePt t="25281" x="3454400" y="3041650"/>
          <p14:tracePt t="25285" x="3479800" y="2952750"/>
          <p14:tracePt t="25295" x="3479800" y="2941638"/>
          <p14:tracePt t="25301" x="3479800" y="2916238"/>
          <p14:tracePt t="25367" x="3467100" y="2916238"/>
          <p14:tracePt t="25377" x="3441700" y="2952750"/>
          <p14:tracePt t="25381" x="3416300" y="2990850"/>
          <p14:tracePt t="25391" x="3378200" y="3054350"/>
          <p14:tracePt t="25402" x="3328988" y="3090863"/>
          <p14:tracePt t="25409" x="3290888" y="3154363"/>
          <p14:tracePt t="25419" x="3267075" y="3190875"/>
          <p14:tracePt t="25424" x="3241675" y="3216275"/>
          <p14:tracePt t="25434" x="3228975" y="3228975"/>
          <p14:tracePt t="25445" x="3216275" y="3241675"/>
          <p14:tracePt t="25458" x="3190875" y="3254375"/>
          <p14:tracePt t="25468" x="3190875" y="3267075"/>
          <p14:tracePt t="25476" x="3165475" y="3290888"/>
          <p14:tracePt t="25488" x="3141663" y="3316288"/>
          <p14:tracePt t="25498" x="3128963" y="3328988"/>
          <p14:tracePt t="25506" x="3116263" y="3354388"/>
          <p14:tracePt t="25513" x="3103563" y="3367088"/>
          <p14:tracePt t="25525" x="3090863" y="3378200"/>
          <p14:tracePt t="25528" x="3078163" y="3378200"/>
          <p14:tracePt t="25540" x="3065463" y="3390900"/>
          <p14:tracePt t="25543" x="3065463" y="3403600"/>
          <p14:tracePt t="25553" x="3054350" y="3403600"/>
          <p14:tracePt t="25564" x="3054350" y="3416300"/>
          <p14:tracePt t="25579" x="3054350" y="3429000"/>
          <p14:tracePt t="25603" x="3041650" y="3429000"/>
          <p14:tracePt t="25633" x="3028950" y="3429000"/>
          <p14:tracePt t="25659" x="3016250" y="3429000"/>
          <p14:tracePt t="25675" x="3003550" y="3441700"/>
          <p14:tracePt t="25699" x="2990850" y="3441700"/>
          <p14:tracePt t="25771" x="2978150" y="3416300"/>
          <p14:tracePt t="25781" x="2965450" y="3403600"/>
          <p14:tracePt t="25795" x="2952750" y="3390900"/>
          <p14:tracePt t="25805" x="2941638" y="3378200"/>
          <p14:tracePt t="25811" x="2941638" y="3367088"/>
          <p14:tracePt t="25822" x="2928938" y="3367088"/>
          <p14:tracePt t="25825" x="2928938" y="3354388"/>
          <p14:tracePt t="25835" x="2916238" y="3341688"/>
          <p14:tracePt t="25845" x="2916238" y="3328988"/>
          <p14:tracePt t="25851" x="2903538" y="3328988"/>
          <p14:tracePt t="25861" x="2903538" y="3316288"/>
          <p14:tracePt t="25874" x="2890838" y="3316288"/>
          <p14:tracePt t="25889" x="2890838" y="3303588"/>
          <p14:tracePt t="25892" x="2890838" y="3290888"/>
          <p14:tracePt t="25907" x="2878138" y="3290888"/>
          <p14:tracePt t="25927" x="2852738" y="3290888"/>
          <p14:tracePt t="25932" x="2840038" y="3290888"/>
          <p14:tracePt t="25948" x="2816225" y="3290888"/>
          <p14:tracePt t="25957" x="2790825" y="3290888"/>
          <p14:tracePt t="25967" x="2778125" y="3290888"/>
          <p14:tracePt t="25972" x="2740025" y="3303588"/>
          <p14:tracePt t="25981" x="2728913" y="3316288"/>
          <p14:tracePt t="25988" x="2703513" y="3328988"/>
          <p14:tracePt t="25997" x="2690813" y="3341688"/>
          <p14:tracePt t="26007" x="2678113" y="3341688"/>
          <p14:tracePt t="26013" x="2665413" y="3354388"/>
          <p14:tracePt t="26023" x="2652713" y="3354388"/>
          <p14:tracePt t="26027" x="2652713" y="3367088"/>
          <p14:tracePt t="26037" x="2640013" y="3378200"/>
          <p14:tracePt t="26047" x="2640013" y="3390900"/>
          <p14:tracePt t="26053" x="2627313" y="3390900"/>
          <p14:tracePt t="26063" x="2627313" y="3416300"/>
          <p14:tracePt t="26073" x="2616200" y="3416300"/>
          <p14:tracePt t="26078" x="2616200" y="3429000"/>
          <p14:tracePt t="26094" x="2616200" y="3441700"/>
          <p14:tracePt t="26107" x="2616200" y="3467100"/>
          <p14:tracePt t="26129" x="2603500" y="3490913"/>
          <p14:tracePt t="26133" x="2603500" y="3503613"/>
          <p14:tracePt t="26149" x="2603500" y="3529013"/>
          <p14:tracePt t="26159" x="2603500" y="3554413"/>
          <p14:tracePt t="26169" x="2603500" y="3579813"/>
          <p14:tracePt t="26184" x="2603500" y="3590925"/>
          <p14:tracePt t="26189" x="2603500" y="3603625"/>
          <p14:tracePt t="26361" x="2616200" y="3579813"/>
          <p14:tracePt t="26375" x="2627313" y="3529013"/>
          <p14:tracePt t="26386" x="2640013" y="3490913"/>
          <p14:tracePt t="26392" x="2652713" y="3467100"/>
          <p14:tracePt t="26401" x="2652713" y="3454400"/>
          <p14:tracePt t="26411" x="2652713" y="3429000"/>
          <p14:tracePt t="26415" x="2652713" y="3416300"/>
          <p14:tracePt t="26425" x="2665413" y="3403600"/>
          <p14:tracePt t="26441" x="2665413" y="3390900"/>
          <p14:tracePt t="26508" x="2652713" y="3390900"/>
          <p14:tracePt t="26513" x="2627313" y="3403600"/>
          <p14:tracePt t="26522" x="2616200" y="3403600"/>
          <p14:tracePt t="26531" x="2590800" y="3416300"/>
          <p14:tracePt t="26540" x="2552700" y="3429000"/>
          <p14:tracePt t="26548" x="2540000" y="3429000"/>
          <p14:tracePt t="26551" x="2516188" y="3441700"/>
          <p14:tracePt t="26562" x="2490788" y="3467100"/>
          <p14:tracePt t="26573" x="2478088" y="3467100"/>
          <p14:tracePt t="26577" x="2465388" y="3490913"/>
          <p14:tracePt t="26589" x="2452688" y="3503613"/>
          <p14:tracePt t="26594" x="2427288" y="3529013"/>
          <p14:tracePt t="26604" x="2427288" y="3541713"/>
          <p14:tracePt t="26614" x="2414588" y="3554413"/>
          <p14:tracePt t="26618" x="2414588" y="3579813"/>
          <p14:tracePt t="26629" x="2414588" y="3590925"/>
          <p14:tracePt t="26634" x="2414588" y="3603625"/>
          <p14:tracePt t="26643" x="2414588" y="3629025"/>
          <p14:tracePt t="26655" x="2414588" y="3654425"/>
          <p14:tracePt t="26659" x="2414588" y="3679825"/>
          <p14:tracePt t="26667" x="2414588" y="3692525"/>
          <p14:tracePt t="26673" x="2427288" y="3703638"/>
          <p14:tracePt t="26683" x="2439988" y="3703638"/>
          <p14:tracePt t="26693" x="2439988" y="3729038"/>
          <p14:tracePt t="26733" x="2452688" y="3729038"/>
          <p14:tracePt t="26749" x="2465388" y="3716338"/>
          <p14:tracePt t="26753" x="2478088" y="3703638"/>
          <p14:tracePt t="26763" x="2490788" y="3679825"/>
          <p14:tracePt t="26773" x="2503488" y="3641725"/>
          <p14:tracePt t="26780" x="2516188" y="3616325"/>
          <p14:tracePt t="26789" x="2516188" y="3590925"/>
          <p14:tracePt t="26793" x="2527300" y="3579813"/>
          <p14:tracePt t="26804" x="2540000" y="3567113"/>
          <p14:tracePt t="26815" x="2540000" y="3541713"/>
          <p14:tracePt t="26820" x="2540000" y="3529013"/>
          <p14:tracePt t="26829" x="2552700" y="3516313"/>
          <p14:tracePt t="26836" x="2552700" y="3490913"/>
          <p14:tracePt t="26845" x="2552700" y="3479800"/>
          <p14:tracePt t="26855" x="2552700" y="3467100"/>
          <p14:tracePt t="26951" x="2565400" y="3479800"/>
          <p14:tracePt t="26956" x="2565400" y="3503613"/>
          <p14:tracePt t="26965" x="2578100" y="3529013"/>
          <p14:tracePt t="26976" x="2590800" y="3554413"/>
          <p14:tracePt t="26989" x="2603500" y="3579813"/>
          <p14:tracePt t="26992" x="2627313" y="3629025"/>
          <p14:tracePt t="26996" x="2640013" y="3654425"/>
          <p14:tracePt t="27007" x="2652713" y="3667125"/>
          <p14:tracePt t="27017" x="2678113" y="3692525"/>
          <p14:tracePt t="27022" x="2703513" y="3692525"/>
          <p14:tracePt t="27032" x="2703513" y="3703638"/>
          <p14:tracePt t="27037" x="2728913" y="3703638"/>
          <p14:tracePt t="27048" x="2752725" y="3703638"/>
          <p14:tracePt t="27057" x="2765425" y="3692525"/>
          <p14:tracePt t="27061" x="2790825" y="3667125"/>
          <p14:tracePt t="27072" x="2803525" y="3616325"/>
          <p14:tracePt t="27077" x="2828925" y="3529013"/>
          <p14:tracePt t="27088" x="2852738" y="3441700"/>
          <p14:tracePt t="27097" x="2878138" y="3367088"/>
          <p14:tracePt t="27101" x="2890838" y="3267075"/>
          <p14:tracePt t="27111" x="2890838" y="3203575"/>
          <p14:tracePt t="27117" x="2903538" y="3141663"/>
          <p14:tracePt t="27127" x="2903538" y="3116263"/>
          <p14:tracePt t="27137" x="2903538" y="3103563"/>
          <p14:tracePt t="27141" x="2903538" y="3090863"/>
          <p14:tracePt t="27197" x="2903538" y="3103563"/>
          <p14:tracePt t="27208" x="2903538" y="3116263"/>
          <p14:tracePt t="27218" x="2903538" y="3141663"/>
          <p14:tracePt t="27224" x="2916238" y="3178175"/>
          <p14:tracePt t="27234" x="2916238" y="3203575"/>
          <p14:tracePt t="27239" x="2916238" y="3228975"/>
          <p14:tracePt t="27248" x="2916238" y="3254375"/>
          <p14:tracePt t="27259" x="2941638" y="3278188"/>
          <p14:tracePt t="27263" x="2952750" y="3316288"/>
          <p14:tracePt t="27273" x="2978150" y="3328988"/>
          <p14:tracePt t="27279" x="2990850" y="3341688"/>
          <p14:tracePt t="27289" x="3016250" y="3354388"/>
          <p14:tracePt t="27304" x="3028950" y="3367088"/>
          <p14:tracePt t="27329" x="3041650" y="3354388"/>
          <p14:tracePt t="27339" x="3041650" y="3328988"/>
          <p14:tracePt t="27343" x="3041650" y="3303588"/>
          <p14:tracePt t="27353" x="3041650" y="3267075"/>
          <p14:tracePt t="27359" x="3041650" y="3241675"/>
          <p14:tracePt t="27370" x="3041650" y="3228975"/>
          <p14:tracePt t="27379" x="3041650" y="3216275"/>
          <p14:tracePt t="27386" x="3041650" y="3203575"/>
          <p14:tracePt t="27395" x="3041650" y="3190875"/>
          <p14:tracePt t="27409" x="3041650" y="3178175"/>
          <p14:tracePt t="27419" x="3028950" y="3178175"/>
          <p14:tracePt t="27439" x="3016250" y="3178175"/>
          <p14:tracePt t="27449" x="3003550" y="3190875"/>
          <p14:tracePt t="27460" x="2990850" y="3203575"/>
          <p14:tracePt t="27466" x="2990850" y="3228975"/>
          <p14:tracePt t="27476" x="2978150" y="3267075"/>
          <p14:tracePt t="27480" x="2978150" y="3278188"/>
          <p14:tracePt t="27491" x="2978150" y="3290888"/>
          <p14:tracePt t="27516" x="2978150" y="3303588"/>
          <p14:tracePt t="27592" x="2965450" y="3290888"/>
          <p14:tracePt t="27596" x="2952750" y="3278188"/>
          <p14:tracePt t="27602" x="2928938" y="3254375"/>
          <p14:tracePt t="27611" x="2916238" y="3241675"/>
          <p14:tracePt t="27622" x="2903538" y="3228975"/>
          <p14:tracePt t="27628" x="2878138" y="3203575"/>
          <p14:tracePt t="27642" x="2865438" y="3190875"/>
          <p14:tracePt t="27654" x="2852738" y="3190875"/>
          <p14:tracePt t="27682" x="2840038" y="3203575"/>
          <p14:tracePt t="27691" x="2828925" y="3228975"/>
          <p14:tracePt t="27704" x="2828925" y="3254375"/>
          <p14:tracePt t="27708" x="2828925" y="3278188"/>
          <p14:tracePt t="27719" x="2828925" y="3303588"/>
          <p14:tracePt t="27723" x="2828925" y="3341688"/>
          <p14:tracePt t="27733" x="2828925" y="3367088"/>
          <p14:tracePt t="27744" x="2828925" y="3403600"/>
          <p14:tracePt t="27748" x="2840038" y="3454400"/>
          <p14:tracePt t="27759" x="2840038" y="3479800"/>
          <p14:tracePt t="27764" x="2865438" y="3503613"/>
          <p14:tracePt t="27773" x="2890838" y="3529013"/>
          <p14:tracePt t="27786" x="2916238" y="3541713"/>
          <p14:tracePt t="27789" x="2941638" y="3567113"/>
          <p14:tracePt t="27798" x="2965450" y="3567113"/>
          <p14:tracePt t="27805" x="2978150" y="3567113"/>
          <p14:tracePt t="27845" x="2978150" y="3541713"/>
          <p14:tracePt t="27854" x="2978150" y="3516313"/>
          <p14:tracePt t="27863" x="2965450" y="3467100"/>
          <p14:tracePt t="27874" x="2952750" y="3454400"/>
          <p14:tracePt t="27880" x="2941638" y="3429000"/>
          <p14:tracePt t="27884" x="2928938" y="3416300"/>
          <p14:tracePt t="27894" x="2916238" y="3390900"/>
          <p14:tracePt t="27923" x="2903538" y="3390900"/>
          <p14:tracePt t="27944" x="2890838" y="3390900"/>
          <p14:tracePt t="27949" x="2878138" y="3416300"/>
          <p14:tracePt t="27959" x="2852738" y="3454400"/>
          <p14:tracePt t="27965" x="2828925" y="3516313"/>
          <p14:tracePt t="27975" x="2816225" y="3567113"/>
          <p14:tracePt t="27986" x="2816225" y="3603625"/>
          <p14:tracePt t="27989" x="2816225" y="3629025"/>
          <p14:tracePt t="27999" x="2816225" y="3654425"/>
          <p14:tracePt t="28005" x="2828925" y="3692525"/>
          <p14:tracePt t="28015" x="2852738" y="3716338"/>
          <p14:tracePt t="28025" x="2916238" y="3741738"/>
          <p14:tracePt t="28029" x="3028950" y="3779838"/>
          <p14:tracePt t="28039" x="3103563" y="3779838"/>
          <p14:tracePt t="28045" x="3154363" y="3767138"/>
          <p14:tracePt t="28055" x="3178175" y="3754438"/>
          <p14:tracePt t="28065" x="3178175" y="3716338"/>
          <p14:tracePt t="28069" x="3190875" y="3679825"/>
          <p14:tracePt t="28081" x="3190875" y="3641725"/>
          <p14:tracePt t="28085" x="3190875" y="3603625"/>
          <p14:tracePt t="28095" x="3190875" y="3579813"/>
          <p14:tracePt t="28105" x="3190875" y="3554413"/>
          <p14:tracePt t="28111" x="3154363" y="3529013"/>
          <p14:tracePt t="28121" x="3116263" y="3490913"/>
          <p14:tracePt t="28125" x="3054350" y="3467100"/>
          <p14:tracePt t="28135" x="3003550" y="3454400"/>
          <p14:tracePt t="28145" x="2928938" y="3454400"/>
          <p14:tracePt t="28151" x="2865438" y="3454400"/>
          <p14:tracePt t="28161" x="2803525" y="3454400"/>
          <p14:tracePt t="28165" x="2778125" y="3467100"/>
          <p14:tracePt t="28175" x="2752725" y="3490913"/>
          <p14:tracePt t="28185" x="2740025" y="3503613"/>
          <p14:tracePt t="28191" x="2740025" y="3516313"/>
          <p14:tracePt t="28202" x="2740025" y="3529013"/>
          <p14:tracePt t="28217" x="2740025" y="3554413"/>
          <p14:tracePt t="28227" x="2778125" y="3579813"/>
          <p14:tracePt t="28231" x="2852738" y="3616325"/>
          <p14:tracePt t="28241" x="2941638" y="3641725"/>
          <p14:tracePt t="28247" x="3003550" y="3654425"/>
          <p14:tracePt t="28257" x="3041650" y="3654425"/>
          <p14:tracePt t="28268" x="3054350" y="3654425"/>
          <p14:tracePt t="28313" x="3065463" y="3654425"/>
          <p14:tracePt t="28323" x="3065463" y="3641725"/>
          <p14:tracePt t="28327" x="3065463" y="3616325"/>
          <p14:tracePt t="28337" x="3065463" y="3603625"/>
          <p14:tracePt t="28347" x="3041650" y="3579813"/>
          <p14:tracePt t="28353" x="3028950" y="3579813"/>
          <p14:tracePt t="28367" x="3016250" y="3579813"/>
          <p14:tracePt t="28430" x="3028950" y="3603625"/>
          <p14:tracePt t="28434" x="3128963" y="3667125"/>
          <p14:tracePt t="28444" x="3290888" y="3729038"/>
          <p14:tracePt t="28452" x="3541713" y="3792538"/>
          <p14:tracePt t="28460" x="3841750" y="3867150"/>
          <p14:tracePt t="28472" x="4105275" y="3929063"/>
          <p14:tracePt t="28474" x="4330700" y="3967163"/>
          <p14:tracePt t="28486" x="4467225" y="4005263"/>
          <p14:tracePt t="28490" x="4554538" y="4005263"/>
          <p14:tracePt t="28504" x="4567238" y="4005263"/>
          <p14:tracePt t="28540" x="4567238" y="3992563"/>
          <p14:tracePt t="28551" x="4554538" y="3967163"/>
          <p14:tracePt t="28558" x="4530725" y="3929063"/>
          <p14:tracePt t="28566" x="4492625" y="3892550"/>
          <p14:tracePt t="28569" x="4430713" y="3841750"/>
          <p14:tracePt t="28579" x="4392613" y="3792538"/>
          <p14:tracePt t="28589" x="4330700" y="3767138"/>
          <p14:tracePt t="28595" x="4279900" y="3741738"/>
          <p14:tracePt t="28605" x="4230688" y="3716338"/>
          <p14:tracePt t="28609" x="4192588" y="3703638"/>
          <p14:tracePt t="28619" x="4179888" y="3703638"/>
          <p14:tracePt t="28629" x="4167188" y="3703638"/>
          <p14:tracePt t="28647" x="4154488" y="3703638"/>
          <p14:tracePt t="28752" x="4154488" y="3692525"/>
          <p14:tracePt t="28756" x="4141788" y="3654425"/>
          <p14:tracePt t="28769" x="4129088" y="3579813"/>
          <p14:tracePt t="28773" x="4105275" y="3454400"/>
          <p14:tracePt t="28782" x="4067175" y="3341688"/>
          <p14:tracePt t="28792" x="4005263" y="3203575"/>
          <p14:tracePt t="28798" x="3929063" y="3016250"/>
          <p14:tracePt t="28808" x="3867150" y="2878138"/>
          <p14:tracePt t="28812" x="3803650" y="2790825"/>
          <p14:tracePt t="28823" x="3754438" y="2716213"/>
          <p14:tracePt t="28832" x="3716338" y="2690813"/>
          <p14:tracePt t="28838" x="3703638" y="2665413"/>
          <p14:tracePt t="28848" x="3692525" y="2665413"/>
          <p14:tracePt t="28861" x="3679825" y="2665413"/>
          <p14:tracePt t="28878" x="3667125" y="2665413"/>
          <p14:tracePt t="28888" x="3641725" y="2703513"/>
          <p14:tracePt t="28904" x="3567113" y="2865438"/>
          <p14:tracePt t="28914" x="3516313" y="2965450"/>
          <p14:tracePt t="28919" x="3467100" y="3103563"/>
          <p14:tracePt t="28927" x="3429000" y="3190875"/>
          <p14:tracePt t="28934" x="3390900" y="3267075"/>
          <p14:tracePt t="28943" x="3354388" y="3341688"/>
          <p14:tracePt t="28954" x="3328988" y="3367088"/>
          <p14:tracePt t="28957" x="3328988" y="3403600"/>
          <p14:tracePt t="28968" x="3316288" y="3403600"/>
          <p14:tracePt t="29023" x="3316288" y="3390900"/>
          <p14:tracePt t="29033" x="3316288" y="3367088"/>
          <p14:tracePt t="29039" x="3316288" y="3328988"/>
          <p14:tracePt t="29049" x="3303588" y="3290888"/>
          <p14:tracePt t="29053" x="3278188" y="3254375"/>
          <p14:tracePt t="29064" x="3267075" y="3228975"/>
          <p14:tracePt t="29073" x="3254375" y="3216275"/>
          <p14:tracePt t="29089" x="3241675" y="3216275"/>
          <p14:tracePt t="29109" x="3216275" y="3216275"/>
          <p14:tracePt t="29118" x="3154363" y="3278188"/>
          <p14:tracePt t="29120" x="3065463" y="3354388"/>
          <p14:tracePt t="29130" x="2941638" y="3441700"/>
          <p14:tracePt t="29135" x="2803525" y="3541713"/>
          <p14:tracePt t="29146" x="2690813" y="3616325"/>
          <p14:tracePt t="29156" x="2616200" y="3679825"/>
          <p14:tracePt t="29159" x="2552700" y="3729038"/>
          <p14:tracePt t="29169" x="2540000" y="3741738"/>
          <p14:tracePt t="29176" x="2540000" y="3767138"/>
          <p14:tracePt t="29235" x="2516188" y="3767138"/>
          <p14:tracePt t="29241" x="2516188" y="3754438"/>
          <p14:tracePt t="29251" x="2503488" y="3754438"/>
          <p14:tracePt t="29255" x="2490788" y="3741738"/>
          <p14:tracePt t="29265" x="2478088" y="3729038"/>
          <p14:tracePt t="29275" x="2478088" y="3703638"/>
          <p14:tracePt t="29282" x="2452688" y="3679825"/>
          <p14:tracePt t="29291" x="2427288" y="3629025"/>
          <p14:tracePt t="29295" x="2427288" y="3590925"/>
          <p14:tracePt t="29305" x="2403475" y="3541713"/>
          <p14:tracePt t="29315" x="2378075" y="3503613"/>
          <p14:tracePt t="29321" x="2378075" y="3467100"/>
          <p14:tracePt t="29331" x="2352675" y="3441700"/>
          <p14:tracePt t="29335" x="2339975" y="3403600"/>
          <p14:tracePt t="29348" x="2327275" y="3390900"/>
          <p14:tracePt t="29357" x="2327275" y="3378200"/>
          <p14:tracePt t="29401" x="2314575" y="3378200"/>
          <p14:tracePt t="29417" x="2303463" y="3378200"/>
          <p14:tracePt t="29427" x="2290763" y="3390900"/>
          <p14:tracePt t="29478" x="2290763" y="3403600"/>
          <p14:tracePt t="29614" x="2290763" y="3441700"/>
          <p14:tracePt t="29620" x="2290763" y="3454400"/>
          <p14:tracePt t="29630" x="2290763" y="3479800"/>
          <p14:tracePt t="29640" x="2290763" y="3490913"/>
          <p14:tracePt t="29644" x="2290763" y="3503613"/>
          <p14:tracePt t="29653" x="2290763" y="3516313"/>
          <p14:tracePt t="29660" x="2290763" y="3554413"/>
          <p14:tracePt t="29670" x="2290763" y="3590925"/>
          <p14:tracePt t="29680" x="2290763" y="3629025"/>
          <p14:tracePt t="29684" x="2290763" y="3667125"/>
          <p14:tracePt t="29696" x="2290763" y="3692525"/>
          <p14:tracePt t="29700" x="2290763" y="3729038"/>
          <p14:tracePt t="29710" x="2290763" y="3741738"/>
          <p14:tracePt t="29720" x="2290763" y="3754438"/>
          <p14:tracePt t="29726" x="2290763" y="3767138"/>
          <p14:tracePt t="29857" x="2303463" y="3767138"/>
          <p14:tracePt t="29912" x="2339975" y="3729038"/>
          <p14:tracePt t="29917" x="2365375" y="3692525"/>
          <p14:tracePt t="29928" x="2390775" y="3667125"/>
          <p14:tracePt t="29938" x="2439988" y="3616325"/>
          <p14:tracePt t="29944" x="2465388" y="3590925"/>
          <p14:tracePt t="29952" x="2478088" y="3567113"/>
          <p14:tracePt t="29958" x="2490788" y="3554413"/>
          <p14:tracePt t="29968" x="2516188" y="3529013"/>
          <p14:tracePt t="29977" x="2527300" y="3516313"/>
          <p14:tracePt t="29983" x="2552700" y="3490913"/>
          <p14:tracePt t="29991" x="2552700" y="3467100"/>
          <p14:tracePt t="29999" x="2578100" y="3454400"/>
          <p14:tracePt t="30008" x="2578100" y="3441700"/>
          <p14:tracePt t="30022" x="2603500" y="3429000"/>
          <p14:tracePt t="30048" x="2603500" y="3416300"/>
          <p14:tracePt t="30066" x="2616200" y="3403600"/>
          <p14:tracePt t="30074" x="2627313" y="3378200"/>
          <p14:tracePt t="30087" x="2627313" y="3367088"/>
          <p14:tracePt t="30264" x="2627313" y="3378200"/>
          <p14:tracePt t="30276" x="2590800" y="3479800"/>
          <p14:tracePt t="30279" x="2552700" y="3516313"/>
          <p14:tracePt t="30289" x="2503488" y="3590925"/>
          <p14:tracePt t="30299" x="2452688" y="3667125"/>
          <p14:tracePt t="30305" x="2390775" y="3741738"/>
          <p14:tracePt t="30315" x="2339975" y="3803650"/>
          <p14:tracePt t="30325" x="2303463" y="3854450"/>
          <p14:tracePt t="30329" x="2252663" y="3892550"/>
          <p14:tracePt t="30339" x="2227263" y="3929063"/>
          <p14:tracePt t="30345" x="2214563" y="3941763"/>
          <p14:tracePt t="30355" x="2201863" y="3954463"/>
          <p14:tracePt t="30369" x="2190750" y="3967163"/>
          <p14:tracePt t="30385" x="2178050" y="3967163"/>
          <p14:tracePt t="30401" x="2178050" y="3979863"/>
          <p14:tracePt t="30425" x="2178050" y="3992563"/>
          <p14:tracePt t="30435" x="2165350" y="4005263"/>
          <p14:tracePt t="30451" x="2152650" y="4017963"/>
          <p14:tracePt t="30461" x="2152650" y="4029075"/>
          <p14:tracePt t="30467" x="2139950" y="4041775"/>
          <p14:tracePt t="30482" x="2139950" y="4054475"/>
          <p14:tracePt t="30694" x="2152650" y="4017963"/>
          <p14:tracePt t="30704" x="2201863" y="3929063"/>
          <p14:tracePt t="30708" x="2239963" y="3867150"/>
          <p14:tracePt t="30719" x="2265363" y="3841750"/>
          <p14:tracePt t="30723" x="2290763" y="3816350"/>
          <p14:tracePt t="30734" x="2303463" y="3792538"/>
          <p14:tracePt t="30745" x="2314575" y="3767138"/>
          <p14:tracePt t="30760" x="2314575" y="3754438"/>
          <p14:tracePt t="30764" x="2327275" y="3741738"/>
          <p14:tracePt t="30790" x="2327275" y="3729038"/>
          <p14:tracePt t="30800" x="2339975" y="3729038"/>
          <p14:tracePt t="30824" x="2339975" y="3716338"/>
          <p14:tracePt t="30840" x="2352675" y="3692525"/>
          <p14:tracePt t="30856" x="2365375" y="3679825"/>
          <p14:tracePt t="30867" x="2378075" y="3654425"/>
          <p14:tracePt t="30869" x="2378075" y="3641725"/>
          <p14:tracePt t="30881" x="2390775" y="3629025"/>
          <p14:tracePt t="30885" x="2403475" y="3616325"/>
          <p14:tracePt t="30896" x="2414588" y="3603625"/>
          <p14:tracePt t="30905" x="2427288" y="3590925"/>
          <p14:tracePt t="30909" x="2439988" y="3579813"/>
          <p14:tracePt t="30919" x="2478088" y="3554413"/>
          <p14:tracePt t="30930" x="2490788" y="3541713"/>
          <p14:tracePt t="30935" x="2503488" y="3529013"/>
          <p14:tracePt t="30945" x="2527300" y="3516313"/>
          <p14:tracePt t="30949" x="2527300" y="3503613"/>
          <p14:tracePt t="30962" x="2552700" y="3490913"/>
          <p14:tracePt t="30976" x="2565400" y="3479800"/>
          <p14:tracePt t="30991" x="2590800" y="3467100"/>
          <p14:tracePt t="31002" x="2603500" y="3454400"/>
          <p14:tracePt t="31006" x="2616200" y="3454400"/>
          <p14:tracePt t="31016" x="2640013" y="3429000"/>
          <p14:tracePt t="31026" x="2665413" y="3416300"/>
          <p14:tracePt t="31032" x="2678113" y="3403600"/>
          <p14:tracePt t="31042" x="2703513" y="3390900"/>
          <p14:tracePt t="31048" x="2703513" y="3378200"/>
          <p14:tracePt t="31065" x="2716213" y="3378200"/>
          <p14:tracePt t="31088" x="2728913" y="3378200"/>
          <p14:tracePt t="31098" x="2740025" y="3378200"/>
          <p14:tracePt t="31107" x="2740025" y="3367088"/>
          <p14:tracePt t="31114" x="2752725" y="3354388"/>
          <p14:tracePt t="31121" x="2765425" y="3354388"/>
          <p14:tracePt t="31128" x="2778125" y="3354388"/>
          <p14:tracePt t="31138" x="2790825" y="3341688"/>
          <p14:tracePt t="31168" x="2803525" y="3341688"/>
          <p14:tracePt t="31208" x="2816225" y="3341688"/>
          <p14:tracePt t="31323" x="2816225" y="3354388"/>
          <p14:tracePt t="31329" x="2816225" y="3367088"/>
          <p14:tracePt t="31339" x="2803525" y="3390900"/>
          <p14:tracePt t="31349" x="2778125" y="3416300"/>
          <p14:tracePt t="31353" x="2728913" y="3479800"/>
          <p14:tracePt t="31363" x="2665413" y="3516313"/>
          <p14:tracePt t="31369" x="2578100" y="3590925"/>
          <p14:tracePt t="31379" x="2465388" y="3654425"/>
          <p14:tracePt t="31389" x="2390775" y="3741738"/>
          <p14:tracePt t="31393" x="2303463" y="3803650"/>
          <p14:tracePt t="31403" x="2152650" y="3916363"/>
          <p14:tracePt t="31409" x="2065338" y="3979863"/>
          <p14:tracePt t="31419" x="1965325" y="4054475"/>
          <p14:tracePt t="31430" x="1889125" y="4079875"/>
          <p14:tracePt t="31435" x="1865313" y="4117975"/>
          <p14:tracePt t="31445" x="1827213" y="4129088"/>
          <p14:tracePt t="31449" x="1801813" y="4154488"/>
          <p14:tracePt t="31460" x="1789113" y="4167188"/>
          <p14:tracePt t="31469" x="1776413" y="4167188"/>
          <p14:tracePt t="31489" x="1765300" y="4179888"/>
          <p14:tracePt t="31645" x="1776413" y="4154488"/>
          <p14:tracePt t="31651" x="1801813" y="4117975"/>
          <p14:tracePt t="31661" x="1814513" y="4079875"/>
          <p14:tracePt t="31671" x="1852613" y="4054475"/>
          <p14:tracePt t="31677" x="1876425" y="4005263"/>
          <p14:tracePt t="31687" x="1914525" y="3967163"/>
          <p14:tracePt t="31691" x="1952625" y="3929063"/>
          <p14:tracePt t="31702" x="1989138" y="3892550"/>
          <p14:tracePt t="31713" x="2039938" y="3841750"/>
          <p14:tracePt t="31718" x="2078038" y="3803650"/>
          <p14:tracePt t="31730" x="2127250" y="3754438"/>
          <p14:tracePt t="31733" x="2190750" y="3703638"/>
          <p14:tracePt t="31741" x="2227263" y="3667125"/>
          <p14:tracePt t="31751" x="2265363" y="3641725"/>
          <p14:tracePt t="31757" x="2303463" y="3616325"/>
          <p14:tracePt t="31767" x="2339975" y="3590925"/>
          <p14:tracePt t="31773" x="2390775" y="3554413"/>
          <p14:tracePt t="31784" x="2414588" y="3529013"/>
          <p14:tracePt t="31794" x="2439988" y="3503613"/>
          <p14:tracePt t="31797" x="2478088" y="3490913"/>
          <p14:tracePt t="31807" x="2516188" y="3467100"/>
          <p14:tracePt t="31815" x="2540000" y="3454400"/>
          <p14:tracePt t="31823" x="2565400" y="3429000"/>
          <p14:tracePt t="31833" x="2590800" y="3416300"/>
          <p14:tracePt t="31845" x="2627313" y="3390900"/>
          <p14:tracePt t="31847" x="2652713" y="3390900"/>
          <p14:tracePt t="31853" x="2678113" y="3378200"/>
          <p14:tracePt t="31863" x="2703513" y="3367088"/>
          <p14:tracePt t="31873" x="2728913" y="3354388"/>
          <p14:tracePt t="31878" x="2778125" y="3341688"/>
          <p14:tracePt t="31896" x="2865438" y="3316288"/>
          <p14:tracePt t="31903" x="2903538" y="3303588"/>
          <p14:tracePt t="31913" x="2941638" y="3303588"/>
          <p14:tracePt t="31919" x="2978150" y="3303588"/>
          <p14:tracePt t="31929" x="3016250" y="3290888"/>
          <p14:tracePt t="31933" x="3041650" y="3290888"/>
          <p14:tracePt t="31943" x="3065463" y="3278188"/>
          <p14:tracePt t="31953" x="3078163" y="3267075"/>
          <p14:tracePt t="31959" x="3090863" y="3267075"/>
          <p14:tracePt t="32040" x="3103563" y="3267075"/>
          <p14:tracePt t="32076" x="3116263" y="3267075"/>
          <p14:tracePt t="32081" x="3116263" y="3278188"/>
          <p14:tracePt t="32096" x="3128963" y="3290888"/>
          <p14:tracePt t="32106" x="3141663" y="3316288"/>
          <p14:tracePt t="32116" x="3141663" y="3354388"/>
          <p14:tracePt t="32121" x="3141663" y="3378200"/>
          <p14:tracePt t="32132" x="3141663" y="3403600"/>
          <p14:tracePt t="32136" x="3141663" y="3429000"/>
          <p14:tracePt t="32146" x="3141663" y="3454400"/>
          <p14:tracePt t="32156" x="3141663" y="3490913"/>
          <p14:tracePt t="32162" x="3128963" y="3516313"/>
          <p14:tracePt t="32172" x="3116263" y="3541713"/>
          <p14:tracePt t="32175" x="3103563" y="3554413"/>
          <p14:tracePt t="32185" x="3090863" y="3590925"/>
          <p14:tracePt t="32198" x="3065463" y="3603625"/>
          <p14:tracePt t="32201" x="3041650" y="3629025"/>
          <p14:tracePt t="32211" x="3016250" y="3654425"/>
          <p14:tracePt t="32215" x="2990850" y="3667125"/>
          <p14:tracePt t="32228" x="2965450" y="3703638"/>
          <p14:tracePt t="32237" x="2928938" y="3716338"/>
          <p14:tracePt t="32241" x="2890838" y="3741738"/>
          <p14:tracePt t="32251" x="2865438" y="3754438"/>
          <p14:tracePt t="32259" x="2840038" y="3779838"/>
          <p14:tracePt t="32268" x="2816225" y="3779838"/>
          <p14:tracePt t="32280" x="2790825" y="3779838"/>
          <p14:tracePt t="32292" x="2778125" y="3779838"/>
          <p14:tracePt t="32297" x="2752725" y="3779838"/>
          <p14:tracePt t="32317" x="2740025" y="3779838"/>
          <p14:tracePt t="32331" x="2728913" y="3779838"/>
          <p14:tracePt t="32337" x="2716213" y="3779838"/>
          <p14:tracePt t="32347" x="2703513" y="3779838"/>
          <p14:tracePt t="32428" x="2703513" y="3767138"/>
          <p14:tracePt t="32437" x="2703513" y="3754438"/>
          <p14:tracePt t="32448" x="2690813" y="3716338"/>
          <p14:tracePt t="32453" x="2690813" y="3679825"/>
          <p14:tracePt t="32459" x="2678113" y="3641725"/>
          <p14:tracePt t="32469" x="2665413" y="3616325"/>
          <p14:tracePt t="32479" x="2665413" y="3579813"/>
          <p14:tracePt t="32483" x="2665413" y="3554413"/>
          <p14:tracePt t="32494" x="2665413" y="3541713"/>
          <p14:tracePt t="32499" x="2665413" y="3516313"/>
          <p14:tracePt t="32509" x="2665413" y="3503613"/>
          <p14:tracePt t="32522" x="2665413" y="3490913"/>
          <p14:tracePt t="32619" x="2665413" y="3479800"/>
          <p14:tracePt t="32639" x="2665413" y="3467100"/>
          <p14:tracePt t="32656" x="2678113" y="3454400"/>
          <p14:tracePt t="32661" x="2678113" y="3441700"/>
          <p14:tracePt t="32670" x="2690813" y="3429000"/>
          <p14:tracePt t="32680" x="2690813" y="3416300"/>
          <p14:tracePt t="32686" x="2690813" y="3403600"/>
          <p14:tracePt t="32696" x="2716213" y="3378200"/>
          <p14:tracePt t="32712" x="2728913" y="3367088"/>
          <p14:tracePt t="32726" x="2740025" y="3367088"/>
          <p14:tracePt t="32742" x="2740025" y="3354388"/>
          <p14:tracePt t="32765" x="2752725" y="3354388"/>
          <p14:tracePt t="32781" x="2765425" y="3341688"/>
          <p14:tracePt t="32802" x="2790825" y="3328988"/>
          <p14:tracePt t="32820" x="2803525" y="3316288"/>
          <p14:tracePt t="32822" x="2828925" y="3303588"/>
          <p14:tracePt t="32831" x="2840038" y="3290888"/>
          <p14:tracePt t="32843" x="2865438" y="3278188"/>
          <p14:tracePt t="32849" x="2865438" y="3267075"/>
          <p14:tracePt t="32857" x="2878138" y="3267075"/>
          <p14:tracePt t="32954" x="2878138" y="3278188"/>
          <p14:tracePt t="32964" x="2878138" y="3290888"/>
          <p14:tracePt t="32969" x="2878138" y="3316288"/>
          <p14:tracePt t="32978" x="2878138" y="3328988"/>
          <p14:tracePt t="32983" x="2878138" y="3341688"/>
          <p14:tracePt t="33023" x="2865438" y="3341688"/>
          <p14:tracePt t="33085" x="2852738" y="3341688"/>
          <p14:tracePt t="33100" x="2840038" y="3341688"/>
          <p14:tracePt t="33165" x="2828925" y="3328988"/>
          <p14:tracePt t="33169" x="2816225" y="3303588"/>
          <p14:tracePt t="33179" x="2816225" y="3290888"/>
          <p14:tracePt t="33185" x="2790825" y="3267075"/>
          <p14:tracePt t="33195" x="2778125" y="3228975"/>
          <p14:tracePt t="33205" x="2752725" y="3190875"/>
          <p14:tracePt t="33210" x="2728913" y="3165475"/>
          <p14:tracePt t="33219" x="2690813" y="3141663"/>
          <p14:tracePt t="33226" x="2678113" y="3103563"/>
          <p14:tracePt t="33235" x="2652713" y="3078163"/>
          <p14:tracePt t="33249" x="2652713" y="3054350"/>
          <p14:tracePt t="33260" x="2640013" y="3054350"/>
          <p14:tracePt t="33421" x="2627313" y="3078163"/>
          <p14:tracePt t="33427" x="2590800" y="3154363"/>
          <p14:tracePt t="33438" x="2503488" y="3316288"/>
          <p14:tracePt t="33448" x="2452688" y="3403600"/>
          <p14:tracePt t="33452" x="2414588" y="3490913"/>
          <p14:tracePt t="33462" x="2378075" y="3554413"/>
          <p14:tracePt t="33470" x="2365375" y="3590925"/>
          <p14:tracePt t="33477" x="2352675" y="3616325"/>
          <p14:tracePt t="33487" x="2339975" y="3641725"/>
          <p14:tracePt t="33492" x="2339975" y="3667125"/>
          <p14:tracePt t="33583" x="2339975" y="3654425"/>
          <p14:tracePt t="33587" x="2339975" y="3641725"/>
          <p14:tracePt t="33597" x="2339975" y="3603625"/>
          <p14:tracePt t="33607" x="2339975" y="3590925"/>
          <p14:tracePt t="33613" x="2339975" y="3567113"/>
          <p14:tracePt t="33623" x="2339975" y="3541713"/>
          <p14:tracePt t="33629" x="2339975" y="3503613"/>
          <p14:tracePt t="33639" x="2339975" y="3490913"/>
          <p14:tracePt t="33649" x="2339975" y="3454400"/>
          <p14:tracePt t="33653" x="2339975" y="3429000"/>
          <p14:tracePt t="33663" x="2339975" y="3416300"/>
          <p14:tracePt t="33669" x="2339975" y="3403600"/>
          <p14:tracePt t="33746" x="2339975" y="3416300"/>
          <p14:tracePt t="33750" x="2339975" y="3429000"/>
          <p14:tracePt t="33760" x="2339975" y="3454400"/>
          <p14:tracePt t="33769" x="2339975" y="3503613"/>
          <p14:tracePt t="33777" x="2339975" y="3554413"/>
          <p14:tracePt t="33786" x="2352675" y="3590925"/>
          <p14:tracePt t="33790" x="2365375" y="3629025"/>
          <p14:tracePt t="33799" x="2365375" y="3641725"/>
          <p14:tracePt t="33843" x="2378075" y="3641725"/>
          <p14:tracePt t="33872" x="2378075" y="3629025"/>
          <p14:tracePt t="33882" x="2378075" y="3603625"/>
          <p14:tracePt t="33894" x="2390775" y="3590925"/>
          <p14:tracePt t="33895" x="2390775" y="3567113"/>
          <p14:tracePt t="33906" x="2390775" y="3554413"/>
          <p14:tracePt t="33911" x="2390775" y="3541713"/>
          <p14:tracePt t="33922" x="2403475" y="3541713"/>
          <p14:tracePt t="33988" x="2403475" y="3529013"/>
          <p14:tracePt t="34028" x="2403475" y="3516313"/>
          <p14:tracePt t="34042" x="2403475" y="3503613"/>
          <p14:tracePt t="34052" x="2403475" y="3490913"/>
          <p14:tracePt t="34059" x="2403475" y="3479800"/>
          <p14:tracePt t="34072" x="2403475" y="3454400"/>
          <p14:tracePt t="34093" x="2414588" y="3441700"/>
          <p14:tracePt t="34109" x="2414588" y="3429000"/>
          <p14:tracePt t="34124" x="2427288" y="3429000"/>
          <p14:tracePt t="34133" x="2427288" y="3416300"/>
          <p14:tracePt t="34138" x="2439988" y="3403600"/>
          <p14:tracePt t="34148" x="2452688" y="3390900"/>
          <p14:tracePt t="34164" x="2465388" y="3367088"/>
          <p14:tracePt t="34175" x="2478088" y="3354388"/>
          <p14:tracePt t="34177" x="2478088" y="3341688"/>
          <p14:tracePt t="34193" x="2490788" y="3328988"/>
          <p14:tracePt t="34213" x="2490788" y="3316288"/>
          <p14:tracePt t="34219" x="2503488" y="3303588"/>
          <p14:tracePt t="34229" x="2503488" y="3290888"/>
          <p14:tracePt t="34233" x="2503488" y="3267075"/>
          <p14:tracePt t="34243" x="2516188" y="3267075"/>
          <p14:tracePt t="34326" x="2527300" y="3267075"/>
          <p14:tracePt t="34335" x="2527300" y="3278188"/>
          <p14:tracePt t="34339" x="2540000" y="3290888"/>
          <p14:tracePt t="34349" x="2552700" y="3316288"/>
          <p14:tracePt t="34356" x="2565400" y="3341688"/>
          <p14:tracePt t="34365" x="2578100" y="3354388"/>
          <p14:tracePt t="34375" x="2578100" y="3378200"/>
          <p14:tracePt t="34379" x="2590800" y="3403600"/>
          <p14:tracePt t="34390" x="2603500" y="3441700"/>
          <p14:tracePt t="34395" x="2603500" y="3479800"/>
          <p14:tracePt t="34406" x="2603500" y="3541713"/>
          <p14:tracePt t="34415" x="2603500" y="3590925"/>
          <p14:tracePt t="34419" x="2616200" y="3679825"/>
          <p14:tracePt t="34431" x="2616200" y="3754438"/>
          <p14:tracePt t="34435" x="2616200" y="3816350"/>
          <p14:tracePt t="34446" x="2616200" y="3854450"/>
          <p14:tracePt t="34455" x="2616200" y="3879850"/>
          <p14:tracePt t="34461" x="2616200" y="3905250"/>
          <p14:tracePt t="34471" x="2616200" y="3916363"/>
          <p14:tracePt t="34475" x="2616200" y="3929063"/>
          <p14:tracePt t="34495" x="2616200" y="3941763"/>
          <p14:tracePt t="34516" x="2627313" y="3941763"/>
          <p14:tracePt t="34525" x="2640013" y="3954463"/>
          <p14:tracePt t="34578" x="2652713" y="3954463"/>
          <p14:tracePt t="34581" x="2652713" y="3967163"/>
          <p14:tracePt t="34597" x="2652713" y="3979863"/>
          <p14:tracePt t="34607" x="2665413" y="3992563"/>
          <p14:tracePt t="34621" x="2665413" y="4005263"/>
          <p14:tracePt t="34631" x="2665413" y="4017963"/>
          <p14:tracePt t="34637" x="2678113" y="4029075"/>
          <p14:tracePt t="34647" x="2678113" y="4067175"/>
          <p14:tracePt t="34657" x="2690813" y="4067175"/>
          <p14:tracePt t="34663" x="2690813" y="4079875"/>
          <p14:tracePt t="34673" x="2690813" y="4092575"/>
          <p14:tracePt t="34677" x="2690813" y="4105275"/>
          <p14:tracePt t="34697" x="2690813" y="4117975"/>
          <p14:tracePt t="34717" x="2690813" y="4129088"/>
          <p14:tracePt t="34743" x="2690813" y="4141788"/>
          <p14:tracePt t="34757" x="2690813" y="4167188"/>
          <p14:tracePt t="34770" x="2690813" y="4179888"/>
          <p14:tracePt t="34779" x="2690813" y="4192588"/>
          <p14:tracePt t="34783" x="2690813" y="4217988"/>
          <p14:tracePt t="34793" x="2690813" y="4230688"/>
          <p14:tracePt t="34800" x="2690813" y="4254500"/>
          <p14:tracePt t="34809" x="2690813" y="4279900"/>
          <p14:tracePt t="34819" x="2690813" y="4305300"/>
          <p14:tracePt t="34825" x="2690813" y="4330700"/>
          <p14:tracePt t="34833" x="2703513" y="4341813"/>
          <p14:tracePt t="34841" x="2703513" y="4354513"/>
          <p14:tracePt t="34849" x="2703513" y="4367213"/>
          <p14:tracePt t="34863" x="2703513" y="4379913"/>
          <p14:tracePt t="34879" x="2703513" y="4392613"/>
          <p14:tracePt t="35081" x="2703513" y="4379913"/>
          <p14:tracePt t="35091" x="2703513" y="4354513"/>
          <p14:tracePt t="35101" x="2703513" y="4341813"/>
          <p14:tracePt t="35105" x="2703513" y="4318000"/>
          <p14:tracePt t="35117" x="2703513" y="4267200"/>
          <p14:tracePt t="35122" x="2703513" y="4217988"/>
          <p14:tracePt t="35131" x="2716213" y="4154488"/>
          <p14:tracePt t="35141" x="2728913" y="4117975"/>
          <p14:tracePt t="35147" x="2728913" y="4079875"/>
          <p14:tracePt t="35158" x="2728913" y="4067175"/>
          <p14:tracePt t="35161" x="2728913" y="4054475"/>
          <p14:tracePt t="35174" x="2740025" y="4029075"/>
          <p14:tracePt t="35188" x="2740025" y="4017963"/>
          <p14:tracePt t="35212" x="2740025" y="4005263"/>
          <p14:tracePt t="35244" x="2740025" y="3992563"/>
          <p14:tracePt t="35254" x="2740025" y="3979863"/>
          <p14:tracePt t="35263" x="2740025" y="3954463"/>
          <p14:tracePt t="35268" x="2740025" y="3929063"/>
          <p14:tracePt t="35277" x="2740025" y="3905250"/>
          <p14:tracePt t="35283" x="2740025" y="3867150"/>
          <p14:tracePt t="35293" x="2740025" y="3816350"/>
          <p14:tracePt t="35303" x="2740025" y="3792538"/>
          <p14:tracePt t="35309" x="2740025" y="3779838"/>
          <p14:tracePt t="35319" x="2740025" y="3754438"/>
          <p14:tracePt t="35323" x="2740025" y="3729038"/>
          <p14:tracePt t="35333" x="2740025" y="3703638"/>
          <p14:tracePt t="35340" x="2740025" y="3679825"/>
          <p14:tracePt t="35349" x="2740025" y="3667125"/>
          <p14:tracePt t="35359" x="2740025" y="3629025"/>
          <p14:tracePt t="35365" x="2740025" y="3603625"/>
          <p14:tracePt t="35375" x="2740025" y="3579813"/>
          <p14:tracePt t="35379" x="2740025" y="3567113"/>
          <p14:tracePt t="35389" x="2740025" y="3554413"/>
          <p14:tracePt t="35399" x="2740025" y="3541713"/>
          <p14:tracePt t="35405" x="2740025" y="3529013"/>
          <p14:tracePt t="35415" x="2740025" y="3516313"/>
          <p14:tracePt t="35445" x="2740025" y="3503613"/>
          <p14:tracePt t="35522" x="2740025" y="3490913"/>
          <p14:tracePt t="35543" x="2740025" y="3479800"/>
          <p14:tracePt t="35551" x="2740025" y="3467100"/>
          <p14:tracePt t="35561" x="2728913" y="3441700"/>
          <p14:tracePt t="35565" x="2728913" y="3429000"/>
          <p14:tracePt t="35577" x="2728913" y="3403600"/>
          <p14:tracePt t="35581" x="2728913" y="3390900"/>
          <p14:tracePt t="35591" x="2728913" y="3367088"/>
          <p14:tracePt t="35601" x="2728913" y="3341688"/>
          <p14:tracePt t="35607" x="2728913" y="3328988"/>
          <p14:tracePt t="35617" x="2728913" y="3303588"/>
          <p14:tracePt t="35621" x="2728913" y="3278188"/>
          <p14:tracePt t="35631" x="2728913" y="3267075"/>
          <p14:tracePt t="35641" x="2728913" y="3241675"/>
          <p14:tracePt t="35647" x="2728913" y="3216275"/>
          <p14:tracePt t="35671" x="2728913" y="3203575"/>
          <p14:tracePt t="35823" x="2740025" y="3203575"/>
          <p14:tracePt t="35833" x="2740025" y="3228975"/>
          <p14:tracePt t="35843" x="2752725" y="3254375"/>
          <p14:tracePt t="35849" x="2752725" y="3278188"/>
          <p14:tracePt t="35859" x="2752725" y="3316288"/>
          <p14:tracePt t="35864" x="2752725" y="3354388"/>
          <p14:tracePt t="35875" x="2752725" y="3390900"/>
          <p14:tracePt t="35890" x="2740025" y="3490913"/>
          <p14:tracePt t="35899" x="2716213" y="3554413"/>
          <p14:tracePt t="35905" x="2703513" y="3629025"/>
          <p14:tracePt t="35913" x="2678113" y="3716338"/>
          <p14:tracePt t="35925" x="2652713" y="3803650"/>
          <p14:tracePt t="35929" x="2627313" y="3879850"/>
          <p14:tracePt t="35939" x="2603500" y="3941763"/>
          <p14:tracePt t="35945" x="2603500" y="3992563"/>
          <p14:tracePt t="35956" x="2590800" y="4041775"/>
          <p14:tracePt t="35965" x="2578100" y="4079875"/>
          <p14:tracePt t="35969" x="2565400" y="4105275"/>
          <p14:tracePt t="35979" x="2565400" y="4129088"/>
          <p14:tracePt t="35985" x="2565400" y="4154488"/>
          <p14:tracePt t="36005" x="2565400" y="4167188"/>
          <p14:tracePt t="36035" x="2565400" y="4179888"/>
          <p14:tracePt t="36105" x="2565400" y="4192588"/>
          <p14:tracePt t="36726" x="2565400" y="4179888"/>
          <p14:tracePt t="36738" x="2565400" y="4154488"/>
          <p14:tracePt t="36742" x="2565400" y="4117975"/>
          <p14:tracePt t="36752" x="2578100" y="4054475"/>
          <p14:tracePt t="36761" x="2578100" y="4041775"/>
          <p14:tracePt t="36767" x="2590800" y="4017963"/>
          <p14:tracePt t="36777" x="2590800" y="3992563"/>
          <p14:tracePt t="36781" x="2590800" y="3979863"/>
          <p14:tracePt t="36801" x="2590800" y="3967163"/>
          <p14:tracePt t="36847" x="2578100" y="3967163"/>
          <p14:tracePt t="37166" x="2590800" y="3967163"/>
          <p14:tracePt t="37610" x="2616200" y="3967163"/>
          <p14:tracePt t="37613" x="2652713" y="3967163"/>
          <p14:tracePt t="37623" x="2716213" y="3967163"/>
          <p14:tracePt t="37629" x="2790825" y="3979863"/>
          <p14:tracePt t="37639" x="2878138" y="3992563"/>
          <p14:tracePt t="37650" x="2965450" y="4005263"/>
          <p14:tracePt t="37655" x="3065463" y="4005263"/>
          <p14:tracePt t="37665" x="3165475" y="4017963"/>
          <p14:tracePt t="37669" x="3241675" y="4017963"/>
          <p14:tracePt t="37679" x="3290888" y="4017963"/>
          <p14:tracePt t="37689" x="3316288" y="4017963"/>
          <p14:tracePt t="37695" x="3328988" y="4029075"/>
          <p14:tracePt t="37705" x="3341688" y="4029075"/>
          <p14:tracePt t="37776" x="3354388" y="4029075"/>
          <p14:tracePt t="37791" x="3367088" y="4029075"/>
          <p14:tracePt t="37802" x="3378200" y="4029075"/>
          <p14:tracePt t="37812" x="3403600" y="4029075"/>
          <p14:tracePt t="37817" x="3429000" y="4041775"/>
          <p14:tracePt t="37825" x="3454400" y="4054475"/>
          <p14:tracePt t="37831" x="3516313" y="4067175"/>
          <p14:tracePt t="37841" x="3579813" y="4079875"/>
          <p14:tracePt t="37851" x="3667125" y="4105275"/>
          <p14:tracePt t="37855" x="3792538" y="4129088"/>
          <p14:tracePt t="37865" x="3929063" y="4167188"/>
          <p14:tracePt t="37871" x="4067175" y="4192588"/>
          <p14:tracePt t="37886" x="4192588" y="4205288"/>
          <p14:tracePt t="37899" x="4430713" y="4241800"/>
          <p14:tracePt t="37911" x="4792663" y="4292600"/>
          <p14:tracePt t="37921" x="4918075" y="4305300"/>
          <p14:tracePt t="37931" x="5018088" y="4318000"/>
          <p14:tracePt t="37937" x="5105400" y="4330700"/>
          <p14:tracePt t="37947" x="5168900" y="4341813"/>
          <p14:tracePt t="37952" x="5256213" y="4354513"/>
          <p14:tracePt t="37961" x="5356225" y="4367213"/>
          <p14:tracePt t="37971" x="5468938" y="4379913"/>
          <p14:tracePt t="37977" x="5568950" y="4405313"/>
          <p14:tracePt t="37987" x="5668963" y="4418013"/>
          <p14:tracePt t="37991" x="5756275" y="4443413"/>
          <p14:tracePt t="38003" x="5832475" y="4454525"/>
          <p14:tracePt t="38013" x="5894388" y="4479925"/>
          <p14:tracePt t="38018" x="5981700" y="4505325"/>
          <p14:tracePt t="38027" x="6056313" y="4518025"/>
          <p14:tracePt t="38035" x="6132513" y="4543425"/>
          <p14:tracePt t="38043" x="6269038" y="4579938"/>
          <p14:tracePt t="38054" x="6319838" y="4592638"/>
          <p14:tracePt t="38057" x="6394450" y="4630738"/>
          <p14:tracePt t="38068" x="6470650" y="4643438"/>
          <p14:tracePt t="38073" x="6519863" y="4667250"/>
          <p14:tracePt t="38085" x="6619875" y="4692650"/>
          <p14:tracePt t="38093" x="6707188" y="4718050"/>
          <p14:tracePt t="38097" x="6796088" y="4743450"/>
          <p14:tracePt t="38107" x="6845300" y="4768850"/>
          <p14:tracePt t="38113" x="6870700" y="4768850"/>
          <p14:tracePt t="38123" x="6896100" y="4779963"/>
          <p14:tracePt t="38134" x="6908800" y="4779963"/>
          <p14:tracePt t="38174" x="6908800" y="4792663"/>
          <p14:tracePt t="38203" x="6919913" y="4792663"/>
          <p14:tracePt t="38220" x="6919913" y="4805363"/>
          <p14:tracePt t="38246" x="6919913" y="4818063"/>
          <p14:tracePt t="38261" x="6919913" y="4830763"/>
          <p14:tracePt t="38299" x="6908800" y="4830763"/>
          <p14:tracePt t="38309" x="6883400" y="4830763"/>
          <p14:tracePt t="38315" x="6819900" y="4856163"/>
          <p14:tracePt t="38325" x="6757988" y="4879975"/>
          <p14:tracePt t="38335" x="6607175" y="4892675"/>
          <p14:tracePt t="38339" x="6519863" y="4905375"/>
          <p14:tracePt t="38351" x="6432550" y="4918075"/>
          <p14:tracePt t="38355" x="6332538" y="4943475"/>
          <p14:tracePt t="38365" x="6257925" y="4943475"/>
          <p14:tracePt t="38375" x="6194425" y="4956175"/>
          <p14:tracePt t="38383" x="6157913" y="4956175"/>
          <p14:tracePt t="38391" x="6132513" y="4956175"/>
          <p14:tracePt t="38395" x="6119813" y="4968875"/>
          <p14:tracePt t="38421" x="6107113" y="4968875"/>
          <p14:tracePt t="38446" x="6094413" y="4968875"/>
          <p14:tracePt t="38458" x="6069013" y="4968875"/>
          <p14:tracePt t="38461" x="6056313" y="4968875"/>
          <p14:tracePt t="38471" x="6045200" y="4981575"/>
          <p14:tracePt t="38478" x="6019800" y="4981575"/>
          <p14:tracePt t="38488" x="6019800" y="4992688"/>
          <p14:tracePt t="38501" x="6007100" y="4992688"/>
          <p14:tracePt t="38512" x="5994400" y="5005388"/>
          <p14:tracePt t="38522" x="5981700" y="5005388"/>
          <p14:tracePt t="38971" x="5969000" y="5005388"/>
          <p14:tracePt t="38981" x="5969000" y="4992688"/>
          <p14:tracePt t="38985" x="5956300" y="4981575"/>
          <p14:tracePt t="38995" x="5956300" y="4968875"/>
          <p14:tracePt t="39001" x="5945188" y="4956175"/>
          <p14:tracePt t="39011" x="5945188" y="4943475"/>
          <p14:tracePt t="39025" x="5932488" y="4943475"/>
          <p14:tracePt t="39187" x="5919788" y="4956175"/>
          <p14:tracePt t="39204" x="5907088" y="4968875"/>
          <p14:tracePt t="39224" x="5894388" y="4968875"/>
          <p14:tracePt t="39239" x="5894388" y="4981575"/>
          <p14:tracePt t="39244" x="5881688" y="4981575"/>
          <p14:tracePt t="39343" x="5881688" y="4943475"/>
          <p14:tracePt t="39349" x="5868988" y="4905375"/>
          <p14:tracePt t="39359" x="5856288" y="4868863"/>
          <p14:tracePt t="39363" x="5856288" y="4805363"/>
          <p14:tracePt t="39373" x="5843588" y="4730750"/>
          <p14:tracePt t="39385" x="5843588" y="4656138"/>
          <p14:tracePt t="39388" x="5819775" y="4579938"/>
          <p14:tracePt t="39399" x="5807075" y="4492625"/>
          <p14:tracePt t="39405" x="5794375" y="4418013"/>
          <p14:tracePt t="39415" x="5794375" y="4354513"/>
          <p14:tracePt t="39429" x="5768975" y="4267200"/>
          <p14:tracePt t="39439" x="5768975" y="4241800"/>
          <p14:tracePt t="39445" x="5768975" y="4217988"/>
          <p14:tracePt t="39469" x="5756275" y="4217988"/>
          <p14:tracePt t="39631" x="5756275" y="4230688"/>
          <p14:tracePt t="39649" x="5756275" y="4241800"/>
          <p14:tracePt t="39657" x="5756275" y="4254500"/>
          <p14:tracePt t="39667" x="5743575" y="4254500"/>
          <p14:tracePt t="39671" x="5743575" y="4279900"/>
          <p14:tracePt t="39747" x="5743575" y="4267200"/>
          <p14:tracePt t="39754" x="5743575" y="4205288"/>
          <p14:tracePt t="39763" x="5756275" y="4117975"/>
          <p14:tracePt t="39767" x="5781675" y="4029075"/>
          <p14:tracePt t="39777" x="5794375" y="3954463"/>
          <p14:tracePt t="39788" x="5819775" y="3854450"/>
          <p14:tracePt t="39793" x="5819775" y="3803650"/>
          <p14:tracePt t="39805" x="5832475" y="3716338"/>
          <p14:tracePt t="39807" x="5832475" y="3629025"/>
          <p14:tracePt t="39817" x="5832475" y="3541713"/>
          <p14:tracePt t="39827" x="5843588" y="3479800"/>
          <p14:tracePt t="39834" x="5856288" y="3403600"/>
          <p14:tracePt t="39843" x="5856288" y="3341688"/>
          <p14:tracePt t="39851" x="5856288" y="3267075"/>
          <p14:tracePt t="39859" x="5856288" y="3216275"/>
          <p14:tracePt t="39869" x="5856288" y="3165475"/>
          <p14:tracePt t="39884" x="5856288" y="3078163"/>
          <p14:tracePt t="39889" x="5856288" y="3041650"/>
          <p14:tracePt t="39899" x="5856288" y="2978150"/>
          <p14:tracePt t="39909" x="5856288" y="2941638"/>
          <p14:tracePt t="39914" x="5843588" y="2878138"/>
          <p14:tracePt t="39924" x="5843588" y="2828925"/>
          <p14:tracePt t="39931" x="5832475" y="2765425"/>
          <p14:tracePt t="39939" x="5832475" y="2740025"/>
          <p14:tracePt t="39949" x="5832475" y="2703513"/>
          <p14:tracePt t="39954" x="5832475" y="2678113"/>
          <p14:tracePt t="39966" x="5819775" y="2665413"/>
          <p14:tracePt t="39969" x="5819775" y="2652713"/>
          <p14:tracePt t="39980" x="5819775" y="2627313"/>
          <p14:tracePt t="39995" x="5819775" y="2616200"/>
          <p14:tracePt t="40005" x="5807075" y="2590800"/>
          <p14:tracePt t="40009" x="5807075" y="2578100"/>
          <p14:tracePt t="40019" x="5807075" y="2552700"/>
          <p14:tracePt t="40029" x="5794375" y="2527300"/>
          <p14:tracePt t="40039" x="5794375" y="2490788"/>
          <p14:tracePt t="40044" x="5794375" y="2465388"/>
          <p14:tracePt t="40049" x="5794375" y="2439988"/>
          <p14:tracePt t="40059" x="5794375" y="2427288"/>
          <p14:tracePt t="40069" x="5794375" y="2403475"/>
          <p14:tracePt t="40075" x="5794375" y="2378075"/>
          <p14:tracePt t="40085" x="5794375" y="2365375"/>
          <p14:tracePt t="40091" x="5794375" y="2352675"/>
          <p14:tracePt t="40101" x="5794375" y="2339975"/>
          <p14:tracePt t="40208" x="5794375" y="2314575"/>
          <p14:tracePt t="40223" x="5794375" y="2303463"/>
          <p14:tracePt t="40238" x="5794375" y="2290763"/>
          <p14:tracePt t="40250" x="5794375" y="2278063"/>
          <p14:tracePt t="41392" x="5794375" y="2265363"/>
          <p14:tracePt t="41529" x="5794375" y="2252663"/>
          <p14:tracePt t="41544" x="5794375" y="2239963"/>
          <p14:tracePt t="41553" x="5794375" y="2227263"/>
          <p14:tracePt t="41559" x="5794375" y="2214563"/>
          <p14:tracePt t="41568" x="5794375" y="2201863"/>
          <p14:tracePt t="41580" x="5807075" y="2178050"/>
          <p14:tracePt t="41584" x="5807075" y="2152650"/>
          <p14:tracePt t="41596" x="5807075" y="2139950"/>
          <p14:tracePt t="41599" x="5807075" y="2114550"/>
          <p14:tracePt t="41611" x="5819775" y="2101850"/>
          <p14:tracePt t="41620" x="5819775" y="2089150"/>
          <p14:tracePt t="41623" x="5819775" y="2078038"/>
          <p14:tracePt t="41640" x="5819775" y="2065338"/>
          <p14:tracePt t="41649" x="5832475" y="2052638"/>
          <p14:tracePt t="41664" x="5843588" y="2052638"/>
          <p14:tracePt t="41675" x="5843588" y="2039938"/>
          <p14:tracePt t="41689" x="5843588" y="2027238"/>
          <p14:tracePt t="41706" x="5856288" y="2014538"/>
          <p14:tracePt t="41716" x="5856288" y="2001838"/>
          <p14:tracePt t="41720" x="5856288" y="1989138"/>
          <p14:tracePt t="41729" x="5868988" y="1989138"/>
          <p14:tracePt t="41740" x="5868988" y="1965325"/>
          <p14:tracePt t="41747" x="5881688" y="1952625"/>
          <p14:tracePt t="41756" x="5894388" y="1939925"/>
          <p14:tracePt t="41761" x="5894388" y="1927225"/>
          <p14:tracePt t="41769" x="5907088" y="1927225"/>
          <p14:tracePt t="41781" x="5907088" y="1914525"/>
          <p14:tracePt t="41797" x="5907088" y="1901825"/>
          <p14:tracePt t="41812" x="5919788" y="1901825"/>
          <p14:tracePt t="41876" x="5932488" y="1889125"/>
          <p14:tracePt t="41892" x="5932488" y="1876425"/>
          <p14:tracePt t="41903" x="5945188" y="1876425"/>
          <p14:tracePt t="41905" x="5945188" y="1865313"/>
          <p14:tracePt t="41916" x="5956300" y="1852613"/>
          <p14:tracePt t="41922" x="5969000" y="1827213"/>
          <p14:tracePt t="41933" x="5994400" y="1827213"/>
          <p14:tracePt t="41944" x="5994400" y="1801813"/>
          <p14:tracePt t="41958" x="6007100" y="1801813"/>
          <p14:tracePt t="42037" x="6019800" y="1801813"/>
          <p14:tracePt t="42285" x="6032500" y="1801813"/>
          <p14:tracePt t="42295" x="6045200" y="1814513"/>
          <p14:tracePt t="42310" x="6056313" y="1827213"/>
          <p14:tracePt t="42486" x="6056313" y="1839913"/>
          <p14:tracePt t="42508" x="6056313" y="1852613"/>
          <p14:tracePt t="42513" x="6069013" y="1852613"/>
          <p14:tracePt t="42548" x="6069013" y="1865313"/>
          <p14:tracePt t="42563" x="6069013" y="1876425"/>
          <p14:tracePt t="42568" x="6069013" y="1889125"/>
          <p14:tracePt t="42578" x="6081713" y="1927225"/>
          <p14:tracePt t="42588" x="6081713" y="1952625"/>
          <p14:tracePt t="42596" x="6081713" y="2001838"/>
          <p14:tracePt t="42601" x="6081713" y="2039938"/>
          <p14:tracePt t="42609" x="6081713" y="2078038"/>
          <p14:tracePt t="42617" x="6069013" y="2114550"/>
          <p14:tracePt t="42627" x="6056313" y="2152650"/>
          <p14:tracePt t="42634" x="6007100" y="2190750"/>
          <p14:tracePt t="42643" x="5945188" y="2239963"/>
          <p14:tracePt t="42647" x="5856288" y="2278063"/>
          <p14:tracePt t="42658" x="5756275" y="2303463"/>
          <p14:tracePt t="42667" x="5668963" y="2352675"/>
          <p14:tracePt t="42674" x="5556250" y="2378075"/>
          <p14:tracePt t="42684" x="5481638" y="2414588"/>
          <p14:tracePt t="42687" x="5430838" y="2452688"/>
          <p14:tracePt t="42697" x="5394325" y="2478088"/>
          <p14:tracePt t="42710" x="5356225" y="2490788"/>
          <p14:tracePt t="42713" x="5330825" y="2503488"/>
          <p14:tracePt t="42723" x="5305425" y="2516188"/>
          <p14:tracePt t="42729" x="5281613" y="2527300"/>
          <p14:tracePt t="42739" x="5268913" y="2540000"/>
          <p14:tracePt t="42749" x="5256213" y="2552700"/>
          <p14:tracePt t="42753" x="5230813" y="2578100"/>
          <p14:tracePt t="42769" x="5181600" y="2616200"/>
          <p14:tracePt t="42779" x="5143500" y="2640013"/>
          <p14:tracePt t="42789" x="5105400" y="2652713"/>
          <p14:tracePt t="42793" x="5081588" y="2678113"/>
          <p14:tracePt t="42803" x="5030788" y="2690813"/>
          <p14:tracePt t="42811" x="4992688" y="2716213"/>
          <p14:tracePt t="42819" x="4918075" y="2752725"/>
          <p14:tracePt t="42829" x="4843463" y="2790825"/>
          <p14:tracePt t="42833" x="4756150" y="2816225"/>
          <p14:tracePt t="42845" x="4667250" y="2852738"/>
          <p14:tracePt t="42849" x="4543425" y="2878138"/>
          <p14:tracePt t="42861" x="4443413" y="2916238"/>
          <p14:tracePt t="42869" x="4330700" y="2941638"/>
          <p14:tracePt t="42875" x="4217988" y="3003550"/>
          <p14:tracePt t="42885" x="4117975" y="3041650"/>
          <p14:tracePt t="42889" x="3979863" y="3103563"/>
          <p14:tracePt t="42899" x="3905250" y="3154363"/>
          <p14:tracePt t="42910" x="3829050" y="3190875"/>
          <p14:tracePt t="42916" x="3779838" y="3228975"/>
          <p14:tracePt t="42926" x="3729038" y="3267075"/>
          <p14:tracePt t="42929" x="3703638" y="3290888"/>
          <p14:tracePt t="42939" x="3679825" y="3303588"/>
          <p14:tracePt t="42949" x="3654425" y="3328988"/>
          <p14:tracePt t="42955" x="3641725" y="3341688"/>
          <p14:tracePt t="42966" x="3616325" y="3367088"/>
          <p14:tracePt t="42981" x="3603625" y="3390900"/>
          <p14:tracePt t="42992" x="3603625" y="3403600"/>
          <p14:tracePt t="42995" x="3590925" y="3403600"/>
          <p14:tracePt t="43102" x="3579813" y="3403600"/>
          <p14:tracePt t="43223" x="3554413" y="3403600"/>
          <p14:tracePt t="43233" x="3541713" y="3416300"/>
          <p14:tracePt t="43237" x="3516313" y="3441700"/>
          <p14:tracePt t="43247" x="3503613" y="3441700"/>
          <p14:tracePt t="43253" x="3490913" y="3441700"/>
          <p14:tracePt t="43263" x="3454400" y="3467100"/>
          <p14:tracePt t="43273" x="3429000" y="3467100"/>
          <p14:tracePt t="43277" x="3403600" y="3490913"/>
          <p14:tracePt t="43287" x="3378200" y="3503613"/>
          <p14:tracePt t="43293" x="3354388" y="3503613"/>
          <p14:tracePt t="43303" x="3341688" y="3516313"/>
          <p14:tracePt t="43314" x="3316288" y="3541713"/>
          <p14:tracePt t="43319" x="3290888" y="3554413"/>
          <p14:tracePt t="43329" x="3278188" y="3567113"/>
          <p14:tracePt t="43333" x="3267075" y="3579813"/>
          <p14:tracePt t="43343" x="3254375" y="3590925"/>
          <p14:tracePt t="43353" x="3241675" y="3590925"/>
          <p14:tracePt t="43359" x="3228975" y="3616325"/>
          <p14:tracePt t="43370" x="3216275" y="3629025"/>
          <p14:tracePt t="43380" x="3203575" y="3641725"/>
          <p14:tracePt t="43384" x="3190875" y="3654425"/>
          <p14:tracePt t="43396" x="3178175" y="3667125"/>
          <p14:tracePt t="43399" x="3165475" y="3692525"/>
          <p14:tracePt t="43412" x="3165475" y="3703638"/>
          <p14:tracePt t="43426" x="3165475" y="3716338"/>
          <p14:tracePt t="43439" x="3165475" y="3729038"/>
          <p14:tracePt t="43672" x="3154363" y="3729038"/>
          <p14:tracePt t="43684" x="3141663" y="3729038"/>
          <p14:tracePt t="43692" x="3116263" y="3741738"/>
          <p14:tracePt t="43697" x="3103563" y="3741738"/>
          <p14:tracePt t="43707" x="3078163" y="3754438"/>
          <p14:tracePt t="43721" x="3065463" y="3754438"/>
          <p14:tracePt t="43731" x="3054350" y="3754438"/>
          <p14:tracePt t="43813" x="3054350" y="3767138"/>
          <p14:tracePt t="43817" x="3041650" y="3767138"/>
          <p14:tracePt t="43827" x="3041650" y="3792538"/>
          <p14:tracePt t="43833" x="3028950" y="3803650"/>
          <p14:tracePt t="43843" x="3016250" y="3816350"/>
          <p14:tracePt t="43853" x="3016250" y="3829050"/>
          <p14:tracePt t="43857" x="2990850" y="3854450"/>
          <p14:tracePt t="43867" x="2990850" y="3867150"/>
          <p14:tracePt t="43875" x="2978150" y="3892550"/>
          <p14:tracePt t="43883" x="2965450" y="3905250"/>
          <p14:tracePt t="43895" x="2965450" y="3916363"/>
          <p14:tracePt t="43899" x="2941638" y="3941763"/>
          <p14:tracePt t="43909" x="2941638" y="3954463"/>
          <p14:tracePt t="43913" x="2916238" y="3979863"/>
          <p14:tracePt t="43924" x="2903538" y="3992563"/>
          <p14:tracePt t="43934" x="2890838" y="4005263"/>
          <p14:tracePt t="43942" x="2878138" y="4041775"/>
          <p14:tracePt t="43950" x="2865438" y="4067175"/>
          <p14:tracePt t="43956" x="2852738" y="4092575"/>
          <p14:tracePt t="43963" x="2840038" y="4105275"/>
          <p14:tracePt t="43975" x="2828925" y="4141788"/>
          <p14:tracePt t="43985" x="2803525" y="4179888"/>
          <p14:tracePt t="43991" x="2790825" y="4217988"/>
          <p14:tracePt t="43996" x="2778125" y="4254500"/>
          <p14:tracePt t="44009" x="2752725" y="4279900"/>
          <p14:tracePt t="44015" x="2740025" y="4318000"/>
          <p14:tracePt t="44020" x="2728913" y="4341813"/>
          <p14:tracePt t="44030" x="2728913" y="4354513"/>
          <p14:tracePt t="44047" x="2728913" y="4367213"/>
          <p14:tracePt t="44271" x="2728913" y="4341813"/>
          <p14:tracePt t="44277" x="2728913" y="4330700"/>
          <p14:tracePt t="44287" x="2728913" y="4318000"/>
          <p14:tracePt t="44291" x="2728913" y="4292600"/>
          <p14:tracePt t="44301" x="2728913" y="4241800"/>
          <p14:tracePt t="44311" x="2728913" y="4205288"/>
          <p14:tracePt t="44317" x="2728913" y="4192588"/>
          <p14:tracePt t="44327" x="2728913" y="4167188"/>
          <p14:tracePt t="44331" x="2728913" y="4154488"/>
          <p14:tracePt t="44353" x="2728913" y="4141788"/>
          <p14:tracePt t="44448" x="2728913" y="4129088"/>
          <p14:tracePt t="44453" x="2728913" y="4117975"/>
          <p14:tracePt t="44464" x="2728913" y="4105275"/>
          <p14:tracePt t="44474" x="2740025" y="4105275"/>
          <p14:tracePt t="44480" x="2740025" y="4092575"/>
          <p14:tracePt t="44495" x="2752725" y="4079875"/>
          <p14:tracePt t="44560" x="2765425" y="4079875"/>
          <p14:tracePt t="44650" x="2765425" y="4041775"/>
          <p14:tracePt t="44657" x="2765425" y="4017963"/>
          <p14:tracePt t="44666" x="2765425" y="3979863"/>
          <p14:tracePt t="44676" x="2765425" y="3941763"/>
          <p14:tracePt t="44679" x="2765425" y="3916363"/>
          <p14:tracePt t="44692" x="2765425" y="3879850"/>
          <p14:tracePt t="44695" x="2765425" y="3841750"/>
          <p14:tracePt t="44707" x="2765425" y="3792538"/>
          <p14:tracePt t="44716" x="2765425" y="3754438"/>
          <p14:tracePt t="44723" x="2765425" y="3729038"/>
          <p14:tracePt t="44731" x="2765425" y="3692525"/>
          <p14:tracePt t="44736" x="2778125" y="3654425"/>
          <p14:tracePt t="44746" x="2778125" y="3641725"/>
          <p14:tracePt t="44759" x="2778125" y="3629025"/>
          <p14:tracePt t="44762" x="2778125" y="3616325"/>
          <p14:tracePt t="44772" x="2778125" y="3603625"/>
          <p14:tracePt t="44776" x="2778125" y="3590925"/>
          <p14:tracePt t="44787" x="2778125" y="3579813"/>
          <p14:tracePt t="44796" x="2778125" y="3567113"/>
          <p14:tracePt t="44802" x="2778125" y="3554413"/>
          <p14:tracePt t="44812" x="2790825" y="3529013"/>
          <p14:tracePt t="44819" x="2790825" y="3516313"/>
          <p14:tracePt t="44828" x="2790825" y="3490913"/>
          <p14:tracePt t="44839" x="2790825" y="3467100"/>
          <p14:tracePt t="44843" x="2790825" y="3441700"/>
          <p14:tracePt t="44852" x="2790825" y="3403600"/>
          <p14:tracePt t="44858" x="2790825" y="3367088"/>
          <p14:tracePt t="44868" x="2790825" y="3328988"/>
          <p14:tracePt t="44893" x="2790825" y="3267075"/>
          <p14:tracePt t="44897" x="2790825" y="3254375"/>
          <p14:tracePt t="44908" x="2790825" y="3241675"/>
          <p14:tracePt t="44937" x="2803525" y="3241675"/>
          <p14:tracePt t="46663" x="2828925" y="3241675"/>
          <p14:tracePt t="46673" x="2865438" y="3267075"/>
          <p14:tracePt t="46677" x="2928938" y="3290888"/>
          <p14:tracePt t="46687" x="2990850" y="3316288"/>
          <p14:tracePt t="46693" x="3078163" y="3341688"/>
          <p14:tracePt t="46703" x="3190875" y="3354388"/>
          <p14:tracePt t="46713" x="3290888" y="3367088"/>
          <p14:tracePt t="46717" x="3390900" y="3367088"/>
          <p14:tracePt t="46727" x="3479800" y="3378200"/>
          <p14:tracePt t="46734" x="3541713" y="3378200"/>
          <p14:tracePt t="46743" x="3579813" y="3378200"/>
          <p14:tracePt t="46753" x="3603625" y="3378200"/>
          <p14:tracePt t="46757" x="3616325" y="3378200"/>
          <p14:tracePt t="46769" x="3629025" y="3378200"/>
          <p14:tracePt t="46773" x="3641725" y="3378200"/>
          <p14:tracePt t="46794" x="3654425" y="3378200"/>
          <p14:tracePt t="46800" x="3679825" y="3378200"/>
          <p14:tracePt t="46809" x="3716338" y="3367088"/>
          <p14:tracePt t="46813" x="3754438" y="3354388"/>
          <p14:tracePt t="46823" x="3803650" y="3328988"/>
          <p14:tracePt t="46833" x="3879850" y="3328988"/>
          <p14:tracePt t="46839" x="3967163" y="3316288"/>
          <p14:tracePt t="46850" x="4079875" y="3303588"/>
          <p14:tracePt t="46854" x="4230688" y="3290888"/>
          <p14:tracePt t="46863" x="4379913" y="3267075"/>
          <p14:tracePt t="46874" x="4530725" y="3241675"/>
          <p14:tracePt t="46890" x="4805363" y="3178175"/>
          <p14:tracePt t="46895" x="4918075" y="3128963"/>
          <p14:tracePt t="46906" x="5030788" y="3078163"/>
          <p14:tracePt t="46915" x="5156200" y="3003550"/>
          <p14:tracePt t="46920" x="5281613" y="2941638"/>
          <p14:tracePt t="46929" x="5418138" y="2852738"/>
          <p14:tracePt t="46936" x="5543550" y="2765425"/>
          <p14:tracePt t="46945" x="5668963" y="2690813"/>
          <p14:tracePt t="46955" x="5832475" y="2603500"/>
          <p14:tracePt t="46959" x="5894388" y="2552700"/>
          <p14:tracePt t="46969" x="5919788" y="2527300"/>
          <p14:tracePt t="46975" x="5945188" y="2503488"/>
          <p14:tracePt t="46985" x="5969000" y="2490788"/>
          <p14:tracePt t="47001" x="5969000" y="2478088"/>
          <p14:tracePt t="47016" x="5981700" y="2478088"/>
          <p14:tracePt t="47363" x="5969000" y="2478088"/>
          <p14:tracePt t="47535" x="5969000" y="2465388"/>
          <p14:tracePt t="47539" x="5969000" y="2452688"/>
          <p14:tracePt t="47549" x="5969000" y="2427288"/>
          <p14:tracePt t="47555" x="5981700" y="2403475"/>
          <p14:tracePt t="47566" x="5981700" y="2314575"/>
          <p14:tracePt t="47575" x="5994400" y="2278063"/>
          <p14:tracePt t="47581" x="5994400" y="2239963"/>
          <p14:tracePt t="47591" x="5994400" y="2214563"/>
          <p14:tracePt t="47595" x="6007100" y="2190750"/>
          <p14:tracePt t="47605" x="6007100" y="2165350"/>
          <p14:tracePt t="47621" x="6007100" y="2127250"/>
          <p14:tracePt t="47645" x="6007100" y="2114550"/>
          <p14:tracePt t="47718" x="6019800" y="2089150"/>
          <p14:tracePt t="47728" x="6019800" y="2078038"/>
          <p14:tracePt t="47738" x="6019800" y="2052638"/>
          <p14:tracePt t="47741" x="6019800" y="2027238"/>
          <p14:tracePt t="47752" x="6032500" y="1989138"/>
          <p14:tracePt t="47758" x="6032500" y="1965325"/>
          <p14:tracePt t="47769" x="6032500" y="1927225"/>
          <p14:tracePt t="47779" x="6032500" y="1889125"/>
          <p14:tracePt t="47781" x="6032500" y="1865313"/>
          <p14:tracePt t="47792" x="6045200" y="1839913"/>
          <p14:tracePt t="47798" x="6045200" y="1827213"/>
          <p14:tracePt t="47818" x="6045200" y="1814513"/>
          <p14:tracePt t="47986" x="6056313" y="1865313"/>
          <p14:tracePt t="47993" x="6056313" y="1965325"/>
          <p14:tracePt t="48000" x="6056313" y="2052638"/>
          <p14:tracePt t="48009" x="6069013" y="2178050"/>
          <p14:tracePt t="48019" x="6069013" y="2378075"/>
          <p14:tracePt t="48023" x="6069013" y="2503488"/>
          <p14:tracePt t="48033" x="6069013" y="2627313"/>
          <p14:tracePt t="48039" x="6069013" y="2752725"/>
          <p14:tracePt t="48050" x="6069013" y="2878138"/>
          <p14:tracePt t="48059" x="6069013" y="3003550"/>
          <p14:tracePt t="48065" x="6069013" y="3141663"/>
          <p14:tracePt t="48075" x="6069013" y="3241675"/>
          <p14:tracePt t="48079" x="6069013" y="3354388"/>
          <p14:tracePt t="48089" x="6069013" y="3479800"/>
          <p14:tracePt t="48100" x="6081713" y="3554413"/>
          <p14:tracePt t="48105" x="6081713" y="3654425"/>
          <p14:tracePt t="48117" x="6081713" y="3716338"/>
          <p14:tracePt t="48119" x="6081713" y="3779838"/>
          <p14:tracePt t="48130" x="6081713" y="3841750"/>
          <p14:tracePt t="48139" x="6094413" y="3916363"/>
          <p14:tracePt t="48146" x="6094413" y="3979863"/>
          <p14:tracePt t="48156" x="6094413" y="4041775"/>
          <p14:tracePt t="48162" x="6107113" y="4079875"/>
          <p14:tracePt t="48171" x="6107113" y="4117975"/>
          <p14:tracePt t="48182" x="6107113" y="4141788"/>
          <p14:tracePt t="48185" x="6119813" y="4167188"/>
          <p14:tracePt t="48195" x="6119813" y="4192588"/>
          <p14:tracePt t="48201" x="6119813" y="4205288"/>
          <p14:tracePt t="48211" x="6119813" y="4217988"/>
          <p14:tracePt t="48221" x="6132513" y="4230688"/>
          <p14:tracePt t="48234" x="6132513" y="4241800"/>
          <p14:tracePt t="48235" x="6132513" y="4254500"/>
          <p14:tracePt t="48252" x="6132513" y="4267200"/>
          <p14:tracePt t="48262" x="6132513" y="4279900"/>
          <p14:tracePt t="48267" x="6132513" y="4292600"/>
          <p14:tracePt t="48279" x="6132513" y="4318000"/>
          <p14:tracePt t="48283" x="6132513" y="4341813"/>
          <p14:tracePt t="48291" x="6132513" y="4367213"/>
          <p14:tracePt t="48301" x="6132513" y="4392613"/>
          <p14:tracePt t="48308" x="6132513" y="4430713"/>
          <p14:tracePt t="48317" x="6132513" y="4454525"/>
          <p14:tracePt t="48322" x="6132513" y="4479925"/>
          <p14:tracePt t="48333" x="6132513" y="4505325"/>
          <p14:tracePt t="48341" x="6132513" y="4530725"/>
          <p14:tracePt t="48347" x="6132513" y="4543425"/>
          <p14:tracePt t="48357" x="6132513" y="4554538"/>
          <p14:tracePt t="48361" x="6132513" y="4567238"/>
          <p14:tracePt t="48371" x="6132513" y="4605338"/>
          <p14:tracePt t="48383" x="6132513" y="4630738"/>
          <p14:tracePt t="48387" x="6132513" y="4656138"/>
          <p14:tracePt t="48400" x="6119813" y="4667250"/>
          <p14:tracePt t="48403" x="6119813" y="4679950"/>
          <p14:tracePt t="48413" x="6119813" y="4692650"/>
          <p14:tracePt t="48423" x="6119813" y="4705350"/>
          <p14:tracePt t="48437" x="6119813" y="4718050"/>
          <p14:tracePt t="48509" x="6119813" y="4730750"/>
          <p14:tracePt t="48543" x="6119813" y="4743450"/>
          <p14:tracePt t="48559" x="6119813" y="4756150"/>
          <p14:tracePt t="48563" x="6119813" y="4768850"/>
          <p14:tracePt t="48573" x="6119813" y="4779963"/>
          <p14:tracePt t="48583" x="6119813" y="4792663"/>
          <p14:tracePt t="48589" x="6119813" y="4805363"/>
          <p14:tracePt t="48599" x="6119813" y="4818063"/>
          <p14:tracePt t="48603" x="6119813" y="4830763"/>
          <p14:tracePt t="48616" x="6119813" y="4843463"/>
          <p14:tracePt t="48626" x="6119813" y="4856163"/>
          <p14:tracePt t="48629" x="6119813" y="4868863"/>
          <p14:tracePt t="48646" x="6119813" y="4879975"/>
          <p14:tracePt t="48656" x="6107113" y="4892675"/>
          <p14:tracePt t="48736" x="6107113" y="4879975"/>
          <p14:tracePt t="48745" x="6107113" y="4830763"/>
          <p14:tracePt t="48753" x="6081713" y="4743450"/>
          <p14:tracePt t="48762" x="6081713" y="4656138"/>
          <p14:tracePt t="48767" x="6069013" y="4518025"/>
          <p14:tracePt t="48776" x="6069013" y="4392613"/>
          <p14:tracePt t="48786" x="6069013" y="4241800"/>
          <p14:tracePt t="48792" x="6069013" y="4092575"/>
          <p14:tracePt t="48802" x="6069013" y="3954463"/>
          <p14:tracePt t="48806" x="6069013" y="3803650"/>
          <p14:tracePt t="48817" x="6056313" y="3654425"/>
          <p14:tracePt t="48826" x="6056313" y="3503613"/>
          <p14:tracePt t="48836" x="6045200" y="3354388"/>
          <p14:tracePt t="48843" x="6045200" y="3203575"/>
          <p14:tracePt t="48846" x="6045200" y="3078163"/>
          <p14:tracePt t="48858" x="6032500" y="2928938"/>
          <p14:tracePt t="48868" x="6032500" y="2828925"/>
          <p14:tracePt t="48872" x="6032500" y="2703513"/>
          <p14:tracePt t="48883" x="6032500" y="2540000"/>
          <p14:tracePt t="48888" x="6019800" y="2452688"/>
          <p14:tracePt t="48902" x="6019800" y="2378075"/>
          <p14:tracePt t="48908" x="6007100" y="2303463"/>
          <p14:tracePt t="48911" x="6007100" y="2265363"/>
          <p14:tracePt t="48922" x="5994400" y="2227263"/>
          <p14:tracePt t="48927" x="5994400" y="2201863"/>
          <p14:tracePt t="48937" x="5994400" y="2178050"/>
          <p14:tracePt t="48948" x="5981700" y="2139950"/>
          <p14:tracePt t="48951" x="5981700" y="2101850"/>
          <p14:tracePt t="48964" x="5981700" y="2089150"/>
          <p14:tracePt t="48967" x="5981700" y="2065338"/>
          <p14:tracePt t="48977" x="5981700" y="2052638"/>
          <p14:tracePt t="48989" x="5981700" y="2027238"/>
          <p14:tracePt t="48993" x="5969000" y="1978025"/>
          <p14:tracePt t="49003" x="5956300" y="1952625"/>
          <p14:tracePt t="49007" x="5945188" y="1914525"/>
          <p14:tracePt t="49018" x="5945188" y="1889125"/>
          <p14:tracePt t="49027" x="5945188" y="1852613"/>
          <p14:tracePt t="49033" x="5932488" y="1827213"/>
          <p14:tracePt t="49043" x="5932488" y="1801813"/>
          <p14:tracePt t="49049" x="5932488" y="1776413"/>
          <p14:tracePt t="49067" x="5932488" y="1765300"/>
          <p14:tracePt t="49073" x="5932488" y="1752600"/>
          <p14:tracePt t="49089" x="5919788" y="1739900"/>
          <p14:tracePt t="49411" x="5919788" y="1765300"/>
          <p14:tracePt t="49421" x="5894388" y="1827213"/>
          <p14:tracePt t="49431" x="5881688" y="1876425"/>
          <p14:tracePt t="49437" x="5856288" y="1914525"/>
          <p14:tracePt t="49447" x="5843588" y="1952625"/>
          <p14:tracePt t="49451" x="5819775" y="2001838"/>
          <p14:tracePt t="49462" x="5807075" y="2027238"/>
          <p14:tracePt t="49471" x="5794375" y="2052638"/>
          <p14:tracePt t="49477" x="5794375" y="2065338"/>
          <p14:tracePt t="49488" x="5781675" y="2078038"/>
          <p14:tracePt t="49492" x="5781675" y="2089150"/>
          <p14:tracePt t="49501" x="5781675" y="2101850"/>
          <p14:tracePt t="49750" x="5807075" y="2052638"/>
          <p14:tracePt t="49754" x="5832475" y="2027238"/>
          <p14:tracePt t="49760" x="5856288" y="2001838"/>
          <p14:tracePt t="49770" x="5881688" y="1978025"/>
          <p14:tracePt t="49786" x="5907088" y="1978025"/>
          <p14:tracePt t="49798" x="5907088" y="1965325"/>
          <p14:tracePt t="49892" x="5919788" y="1965325"/>
          <p14:tracePt t="49916" x="5932488" y="1965325"/>
          <p14:tracePt t="49922" x="5932488" y="1978025"/>
          <p14:tracePt t="49932" x="5956300" y="1978025"/>
          <p14:tracePt t="49935" x="5969000" y="1989138"/>
          <p14:tracePt t="49948" x="5981700" y="2001838"/>
          <p14:tracePt t="49956" x="5994400" y="2014538"/>
          <p14:tracePt t="49963" x="6007100" y="2039938"/>
          <p14:tracePt t="49971" x="6032500" y="2052638"/>
          <p14:tracePt t="49976" x="6045200" y="2078038"/>
          <p14:tracePt t="49986" x="6069013" y="2101850"/>
          <p14:tracePt t="49999" x="6081713" y="2127250"/>
          <p14:tracePt t="50003" x="6107113" y="2152650"/>
          <p14:tracePt t="50012" x="6145213" y="2190750"/>
          <p14:tracePt t="50017" x="6181725" y="2227263"/>
          <p14:tracePt t="50029" x="6232525" y="2290763"/>
          <p14:tracePt t="50039" x="6281738" y="2339975"/>
          <p14:tracePt t="50041" x="6381750" y="2465388"/>
          <p14:tracePt t="50051" x="6445250" y="2527300"/>
          <p14:tracePt t="50058" x="6507163" y="2590800"/>
          <p14:tracePt t="50068" x="6557963" y="2640013"/>
          <p14:tracePt t="50077" x="6619875" y="2703513"/>
          <p14:tracePt t="50081" x="6683375" y="2765425"/>
          <p14:tracePt t="50091" x="6745288" y="2840038"/>
          <p14:tracePt t="50099" x="6807200" y="2903538"/>
          <p14:tracePt t="50108" x="6845300" y="2965450"/>
          <p14:tracePt t="50119" x="6932613" y="3041650"/>
          <p14:tracePt t="50124" x="6983413" y="3103563"/>
          <p14:tracePt t="50133" x="7045325" y="3190875"/>
          <p14:tracePt t="50138" x="7108825" y="3254375"/>
          <p14:tracePt t="50149" x="7145338" y="3328988"/>
          <p14:tracePt t="50158" x="7183438" y="3390900"/>
          <p14:tracePt t="50166" x="7232650" y="3441700"/>
          <p14:tracePt t="50174" x="7270750" y="3490913"/>
          <p14:tracePt t="50181" x="7321550" y="3541713"/>
          <p14:tracePt t="50188" x="7345363" y="3567113"/>
          <p14:tracePt t="50199" x="7383463" y="3616325"/>
          <p14:tracePt t="50205" x="7434263" y="3667125"/>
          <p14:tracePt t="50214" x="7483475" y="3692525"/>
          <p14:tracePt t="50218" x="7508875" y="3741738"/>
          <p14:tracePt t="50231" x="7534275" y="3754438"/>
          <p14:tracePt t="50240" x="7570788" y="3779838"/>
          <p14:tracePt t="50244" x="7596188" y="3792538"/>
          <p14:tracePt t="50254" x="7608888" y="3816350"/>
          <p14:tracePt t="50260" x="7646988" y="3829050"/>
          <p14:tracePt t="50269" x="7659688" y="3841750"/>
          <p14:tracePt t="50281" x="7670800" y="3854450"/>
          <p14:tracePt t="50283" x="7683500" y="3867150"/>
          <p14:tracePt t="50293" x="7696200" y="3867150"/>
          <p14:tracePt t="50299" x="7721600" y="3879850"/>
          <p14:tracePt t="50309" x="7721600" y="3892550"/>
          <p14:tracePt t="50319" x="7734300" y="3892550"/>
          <p14:tracePt t="50324" x="7734300" y="3916363"/>
          <p14:tracePt t="50333" x="7747000" y="3916363"/>
          <p14:tracePt t="50339" x="7759700" y="3929063"/>
          <p14:tracePt t="50355" x="7783513" y="3954463"/>
          <p14:tracePt t="50359" x="7796213" y="3979863"/>
          <p14:tracePt t="50365" x="7821613" y="4005263"/>
          <p14:tracePt t="50375" x="7834313" y="4017963"/>
          <p14:tracePt t="50379" x="7859713" y="4041775"/>
          <p14:tracePt t="50389" x="7883525" y="4054475"/>
          <p14:tracePt t="50399" x="7896225" y="4079875"/>
          <p14:tracePt t="50405" x="7908925" y="4079875"/>
          <p14:tracePt t="50415" x="7908925" y="4092575"/>
          <p14:tracePt t="51348" x="7921625" y="4092575"/>
          <p14:tracePt t="51365" x="7934325" y="4105275"/>
          <p14:tracePt t="51389" x="7934325" y="4117975"/>
          <p14:tracePt t="51399" x="7947025" y="4117975"/>
          <p14:tracePt t="51429" x="7947025" y="4129088"/>
          <p14:tracePt t="51479" x="7959725" y="4129088"/>
          <p14:tracePt t="51792" x="7959725" y="4141788"/>
          <p14:tracePt t="51970" x="7959725" y="4154488"/>
          <p14:tracePt t="51990" x="7959725" y="4167188"/>
          <p14:tracePt t="51994" x="7959725" y="4179888"/>
          <p14:tracePt t="52011" x="7959725" y="4192588"/>
          <p14:tracePt t="52630" x="7972425" y="4192588"/>
          <p14:tracePt t="53799" x="7921625" y="4192588"/>
          <p14:tracePt t="53809" x="7808913" y="4192588"/>
          <p14:tracePt t="53815" x="7621588" y="4192588"/>
          <p14:tracePt t="53825" x="7345363" y="4192588"/>
          <p14:tracePt t="53829" x="6632575" y="4192588"/>
          <p14:tracePt t="53840" x="6194425" y="4192588"/>
          <p14:tracePt t="53848" x="5819775" y="4192588"/>
          <p14:tracePt t="53856" x="5430838" y="4230688"/>
          <p14:tracePt t="53865" x="5318125" y="4230688"/>
          <p14:tracePt t="53869" x="4956175" y="4254500"/>
          <p14:tracePt t="53888" x="4605338" y="4267200"/>
          <p14:tracePt t="53891" x="4105275" y="4267200"/>
          <p14:tracePt t="53895" x="4029075" y="4267200"/>
          <p14:tracePt t="53906" x="4005263" y="4267200"/>
          <p14:tracePt t="53909" x="3992563" y="4267200"/>
          <p14:tracePt t="53951" x="3992563" y="4254500"/>
          <p14:tracePt t="53986" x="3992563" y="4241800"/>
          <p14:tracePt t="53995" x="3979863" y="4241800"/>
          <p14:tracePt t="54011" x="3967163" y="4230688"/>
          <p14:tracePt t="54025" x="3954463" y="4217988"/>
          <p14:tracePt t="54031" x="3941763" y="4217988"/>
          <p14:tracePt t="54042" x="3941763" y="4205288"/>
          <p14:tracePt t="54051" x="3929063" y="4205288"/>
          <p14:tracePt t="54058" x="3929063" y="4192588"/>
          <p14:tracePt t="54068" x="3916363" y="4192588"/>
          <p14:tracePt t="54073" x="3916363" y="4179888"/>
          <p14:tracePt t="54082" x="3892550" y="4167188"/>
          <p14:tracePt t="54092" x="3867150" y="4154488"/>
          <p14:tracePt t="54098" x="3854450" y="4141788"/>
          <p14:tracePt t="54107" x="3841750" y="4129088"/>
          <p14:tracePt t="54111" x="3803650" y="4117975"/>
          <p14:tracePt t="54121" x="3792538" y="4105275"/>
          <p14:tracePt t="54131" x="3754438" y="4079875"/>
          <p14:tracePt t="54138" x="3703638" y="4054475"/>
          <p14:tracePt t="54147" x="3679825" y="4017963"/>
          <p14:tracePt t="54151" x="3654425" y="3992563"/>
          <p14:tracePt t="54163" x="3629025" y="3979863"/>
          <p14:tracePt t="54174" x="3616325" y="3941763"/>
          <p14:tracePt t="54177" x="3579813" y="3916363"/>
          <p14:tracePt t="54188" x="3567113" y="3892550"/>
          <p14:tracePt t="54193" x="3541713" y="3854450"/>
          <p14:tracePt t="54205" x="3529013" y="3816350"/>
          <p14:tracePt t="54213" x="3503613" y="3779838"/>
          <p14:tracePt t="54217" x="3490913" y="3754438"/>
          <p14:tracePt t="54227" x="3479800" y="3716338"/>
          <p14:tracePt t="54234" x="3441700" y="3667125"/>
          <p14:tracePt t="54243" x="3429000" y="3629025"/>
          <p14:tracePt t="54254" x="3403600" y="3603625"/>
          <p14:tracePt t="54257" x="3378200" y="3567113"/>
          <p14:tracePt t="54267" x="3354388" y="3541713"/>
          <p14:tracePt t="54273" x="3341688" y="3516313"/>
          <p14:tracePt t="54283" x="3316288" y="3490913"/>
          <p14:tracePt t="54299" x="3278188" y="3441700"/>
          <p14:tracePt t="54309" x="3267075" y="3429000"/>
          <p14:tracePt t="54313" x="3254375" y="3416300"/>
          <p14:tracePt t="54324" x="3241675" y="3416300"/>
          <p14:tracePt t="54333" x="3241675" y="3403600"/>
          <p14:tracePt t="54339" x="3228975" y="3403600"/>
          <p14:tracePt t="54349" x="3228975" y="3390900"/>
          <p14:tracePt t="54379" x="3216275" y="3390900"/>
          <p14:tracePt t="54389" x="3203575" y="3390900"/>
          <p14:tracePt t="54395" x="3178175" y="3390900"/>
          <p14:tracePt t="54405" x="3154363" y="3390900"/>
          <p14:tracePt t="54415" x="3103563" y="3403600"/>
          <p14:tracePt t="54419" x="3054350" y="3403600"/>
          <p14:tracePt t="54429" x="3003550" y="3429000"/>
          <p14:tracePt t="54435" x="2941638" y="3454400"/>
          <p14:tracePt t="54445" x="2852738" y="3467100"/>
          <p14:tracePt t="54455" x="2778125" y="3490913"/>
          <p14:tracePt t="54459" x="2690813" y="3516313"/>
          <p14:tracePt t="54469" x="2616200" y="3529013"/>
          <p14:tracePt t="54475" x="2540000" y="3529013"/>
          <p14:tracePt t="54485" x="2490788" y="3541713"/>
          <p14:tracePt t="54495" x="2427288" y="3554413"/>
          <p14:tracePt t="54502" x="2378075" y="3567113"/>
          <p14:tracePt t="54511" x="2339975" y="3567113"/>
          <p14:tracePt t="54516" x="2314575" y="3579813"/>
          <p14:tracePt t="54526" x="2290763" y="3590925"/>
          <p14:tracePt t="54536" x="2265363" y="3590925"/>
          <p14:tracePt t="54541" x="2252663" y="3590925"/>
          <p14:tracePt t="54552" x="2239963" y="3603625"/>
          <p14:tracePt t="54557" x="2227263" y="3629025"/>
          <p14:tracePt t="54566" x="2214563" y="3629025"/>
          <p14:tracePt t="54576" x="2201863" y="3629025"/>
          <p14:tracePt t="54581" x="2201863" y="3641725"/>
          <p14:tracePt t="54602" x="2190750" y="3641725"/>
          <p14:tracePt t="54631" x="2190750" y="3654425"/>
          <p14:tracePt t="54648" x="2178050" y="3654425"/>
          <p14:tracePt t="54662" x="2178050" y="3667125"/>
          <p14:tracePt t="54672" x="2165350" y="3679825"/>
          <p14:tracePt t="54688" x="2165350" y="3692525"/>
          <p14:tracePt t="54711" x="2152650" y="3692525"/>
          <p14:tracePt t="54718" x="2152650" y="3703638"/>
          <p14:tracePt t="54743" x="2152650" y="3716338"/>
          <p14:tracePt t="54754" x="2139950" y="3729038"/>
          <p14:tracePt t="54758" x="2139950" y="3741738"/>
          <p14:tracePt t="54768" x="2139950" y="3754438"/>
          <p14:tracePt t="54783" x="2139950" y="3767138"/>
          <p14:tracePt t="54794" x="2139950" y="3792538"/>
          <p14:tracePt t="54798" x="2152650" y="3792538"/>
          <p14:tracePt t="54808" x="2152650" y="3816350"/>
          <p14:tracePt t="54818" x="2165350" y="3816350"/>
          <p14:tracePt t="54824" x="2165350" y="3829050"/>
          <p14:tracePt t="54834" x="2178050" y="3829050"/>
          <p14:tracePt t="54839" x="2190750" y="3841750"/>
          <p14:tracePt t="55050" x="2201863" y="3841750"/>
          <p14:tracePt t="55066" x="2214563" y="3841750"/>
          <p14:tracePt t="55076" x="2227263" y="3841750"/>
          <p14:tracePt t="55081" x="2239963" y="3841750"/>
          <p14:tracePt t="55093" x="2252663" y="3841750"/>
          <p14:tracePt t="55102" x="2265363" y="3803650"/>
          <p14:tracePt t="55107" x="2303463" y="3792538"/>
          <p14:tracePt t="55116" x="2327275" y="3741738"/>
          <p14:tracePt t="55125" x="2352675" y="3703638"/>
          <p14:tracePt t="55132" x="2352675" y="3679825"/>
          <p14:tracePt t="55141" x="2378075" y="3641725"/>
          <p14:tracePt t="55146" x="2390775" y="3629025"/>
          <p14:tracePt t="55158" x="2390775" y="3603625"/>
          <p14:tracePt t="55172" x="2390775" y="3590925"/>
          <p14:tracePt t="55359" x="2390775" y="3603625"/>
          <p14:tracePt t="55364" x="2390775" y="3629025"/>
          <p14:tracePt t="55373" x="2390775" y="3641725"/>
          <p14:tracePt t="55383" x="2390775" y="3667125"/>
          <p14:tracePt t="55388" x="2390775" y="3679825"/>
          <p14:tracePt t="55397" x="2390775" y="3692525"/>
          <p14:tracePt t="55404" x="2390775" y="3703638"/>
          <p14:tracePt t="55413" x="2390775" y="3716338"/>
          <p14:tracePt t="55423" x="2390775" y="3729038"/>
          <p14:tracePt t="55429" x="2390775" y="3741738"/>
          <p14:tracePt t="55443" x="2390775" y="3754438"/>
          <p14:tracePt t="55463" x="2378075" y="3754438"/>
          <p14:tracePt t="55479" x="2378075" y="3779838"/>
          <p14:tracePt t="55482" x="2365375" y="3779838"/>
          <p14:tracePt t="55503" x="2365375" y="3792538"/>
          <p14:tracePt t="55519" x="2365375" y="3803650"/>
          <p14:tracePt t="55545" x="2365375" y="3816350"/>
          <p14:tracePt t="56292" x="2365375" y="3803650"/>
          <p14:tracePt t="56306" x="2365375" y="3792538"/>
          <p14:tracePt t="56331" x="2365375" y="3767138"/>
          <p14:tracePt t="56345" x="2365375" y="3754438"/>
          <p14:tracePt t="56357" x="2378075" y="3754438"/>
          <p14:tracePt t="56367" x="2378075" y="3741738"/>
          <p14:tracePt t="56371" x="2378075" y="3729038"/>
          <p14:tracePt t="56381" x="2390775" y="3716338"/>
          <p14:tracePt t="56387" x="2390775" y="3703638"/>
          <p14:tracePt t="56397" x="2403475" y="3692525"/>
          <p14:tracePt t="56407" x="2414588" y="3679825"/>
          <p14:tracePt t="56411" x="2427288" y="3667125"/>
          <p14:tracePt t="56422" x="2439988" y="3641725"/>
          <p14:tracePt t="56427" x="2452688" y="3616325"/>
          <p14:tracePt t="56437" x="2478088" y="3603625"/>
          <p14:tracePt t="56447" x="2478088" y="3567113"/>
          <p14:tracePt t="56452" x="2503488" y="3554413"/>
          <p14:tracePt t="56463" x="2503488" y="3541713"/>
          <p14:tracePt t="56468" x="2516188" y="3541713"/>
          <p14:tracePt t="56487" x="2527300" y="3529013"/>
          <p14:tracePt t="56558" x="2527300" y="3516313"/>
          <p14:tracePt t="56568" x="2540000" y="3516313"/>
          <p14:tracePt t="56583" x="2552700" y="3516313"/>
          <p14:tracePt t="56589" x="2552700" y="3490913"/>
          <p14:tracePt t="56600" x="2565400" y="3490913"/>
          <p14:tracePt t="56610" x="2578100" y="3479800"/>
          <p14:tracePt t="56614" x="2578100" y="3467100"/>
          <p14:tracePt t="56623" x="2603500" y="3454400"/>
          <p14:tracePt t="56629" x="2603500" y="3441700"/>
          <p14:tracePt t="56639" x="2616200" y="3416300"/>
          <p14:tracePt t="56650" x="2627313" y="3403600"/>
          <p14:tracePt t="56654" x="2640013" y="3390900"/>
          <p14:tracePt t="56887" x="2640013" y="3378200"/>
          <p14:tracePt t="56905" x="2652713" y="3378200"/>
          <p14:tracePt t="57043" x="2652713" y="3367088"/>
          <p14:tracePt t="57083" x="2652713" y="3354388"/>
          <p14:tracePt t="57087" x="2665413" y="3354388"/>
          <p14:tracePt t="57107" x="2665413" y="3341688"/>
          <p14:tracePt t="57123" x="2665413" y="3328988"/>
          <p14:tracePt t="57339" x="2665413" y="3316288"/>
          <p14:tracePt t="59258" x="2678113" y="3316288"/>
          <p14:tracePt t="61950" x="2690813" y="3316288"/>
          <p14:tracePt t="63106" x="2678113" y="3316288"/>
          <p14:tracePt t="63109" x="2665413" y="3328988"/>
          <p14:tracePt t="63120" x="2640013" y="3354388"/>
          <p14:tracePt t="63128" x="2616200" y="3378200"/>
          <p14:tracePt t="63136" x="2590800" y="3378200"/>
          <p14:tracePt t="63145" x="2565400" y="3403600"/>
          <p14:tracePt t="63149" x="2540000" y="3416300"/>
          <p14:tracePt t="63161" x="2516188" y="3441700"/>
          <p14:tracePt t="63165" x="2503488" y="3454400"/>
          <p14:tracePt t="63175" x="2478088" y="3479800"/>
          <p14:tracePt t="63191" x="2465388" y="3490913"/>
          <p14:tracePt t="63208" x="2452688" y="3490913"/>
          <p14:tracePt t="63215" x="2452688" y="3503613"/>
          <p14:tracePt t="63225" x="2439988" y="3503613"/>
          <p14:tracePt t="63231" x="2439988" y="3516313"/>
          <p14:tracePt t="63257" x="2427288" y="3516313"/>
          <p14:tracePt t="63268" x="2427288" y="3529013"/>
          <p14:tracePt t="63281" x="2427288" y="3541713"/>
          <p14:tracePt t="63288" x="2414588" y="3541713"/>
          <p14:tracePt t="63298" x="2414588" y="3554413"/>
          <p14:tracePt t="63310" x="2414588" y="3567113"/>
          <p14:tracePt t="63312" x="2403475" y="3567113"/>
          <p14:tracePt t="63323" x="2403475" y="3579813"/>
          <p14:tracePt t="63327" x="2390775" y="3590925"/>
          <p14:tracePt t="63348" x="2390775" y="3616325"/>
          <p14:tracePt t="63362" x="2378075" y="3641725"/>
          <p14:tracePt t="63369" x="2378075" y="3654425"/>
          <p14:tracePt t="63377" x="2365375" y="3654425"/>
          <p14:tracePt t="63388" x="2352675" y="3679825"/>
          <p14:tracePt t="63403" x="2339975" y="3703638"/>
          <p14:tracePt t="63417" x="2327275" y="3716338"/>
          <p14:tracePt t="63427" x="2327275" y="3729038"/>
          <p14:tracePt t="63447" x="2327275" y="3754438"/>
          <p14:tracePt t="63456" x="2314575" y="3754438"/>
          <p14:tracePt t="63821" x="2327275" y="3754438"/>
          <p14:tracePt t="63832" x="2365375" y="3729038"/>
          <p14:tracePt t="63835" x="2378075" y="3703638"/>
          <p14:tracePt t="63848" x="2403475" y="3679825"/>
          <p14:tracePt t="63851" x="2414588" y="3654425"/>
          <p14:tracePt t="63862" x="2439988" y="3616325"/>
          <p14:tracePt t="63873" x="2452688" y="3603625"/>
          <p14:tracePt t="63892" x="2503488" y="3529013"/>
          <p14:tracePt t="63902" x="2503488" y="3503613"/>
          <p14:tracePt t="63912" x="2527300" y="3490913"/>
          <p14:tracePt t="63918" x="2540000" y="3454400"/>
          <p14:tracePt t="63929" x="2565400" y="3416300"/>
          <p14:tracePt t="63931" x="2578100" y="3403600"/>
          <p14:tracePt t="63941" x="2590800" y="3378200"/>
          <p14:tracePt t="63951" x="2603500" y="3367088"/>
          <p14:tracePt t="63959" x="2603500" y="3354388"/>
          <p14:tracePt t="64210" x="2603500" y="3367088"/>
          <p14:tracePt t="64215" x="2603500" y="3390900"/>
          <p14:tracePt t="64236" x="2603500" y="3403600"/>
          <p14:tracePt t="64313" x="2590800" y="3416300"/>
          <p14:tracePt t="64332" x="2590800" y="3429000"/>
          <p14:tracePt t="64356" x="2590800" y="3441700"/>
          <p14:tracePt t="64362" x="2578100" y="3441700"/>
          <p14:tracePt t="64376" x="2578100" y="3454400"/>
          <p14:tracePt t="64387" x="2565400" y="3454400"/>
          <p14:tracePt t="64396" x="2565400" y="3467100"/>
          <p14:tracePt t="64404" x="2565400" y="3479800"/>
          <p14:tracePt t="64412" x="2552700" y="3490913"/>
          <p14:tracePt t="64416" x="2540000" y="3490913"/>
          <p14:tracePt t="64427" x="2540000" y="3503613"/>
          <p14:tracePt t="64441" x="2540000" y="3516313"/>
          <p14:tracePt t="64451" x="2527300" y="3529013"/>
          <p14:tracePt t="64477" x="2527300" y="3541713"/>
          <p14:tracePt t="64517" x="2527300" y="3554413"/>
          <p14:tracePt t="64660" x="2527300" y="3541713"/>
          <p14:tracePt t="64671" x="2527300" y="3516313"/>
          <p14:tracePt t="64680" x="2540000" y="3503613"/>
          <p14:tracePt t="64683" x="2540000" y="3490913"/>
          <p14:tracePt t="64694" x="2552700" y="3479800"/>
          <p14:tracePt t="64710" x="2565400" y="3454400"/>
          <p14:tracePt t="64721" x="2578100" y="3454400"/>
          <p14:tracePt t="64724" x="2578100" y="3441700"/>
          <p14:tracePt t="64734" x="2590800" y="3441700"/>
          <p14:tracePt t="64740" x="2590800" y="3416300"/>
          <p14:tracePt t="64760" x="2603500" y="3403600"/>
          <p14:tracePt t="64776" x="2616200" y="3390900"/>
          <p14:tracePt t="64779" x="2627313" y="3378200"/>
          <p14:tracePt t="64799" x="2640013" y="3367088"/>
          <p14:tracePt t="64819" x="2652713" y="3367088"/>
          <p14:tracePt t="64846" x="2665413" y="3354388"/>
          <p14:tracePt t="64855" x="2678113" y="3354388"/>
          <p14:tracePt t="64870" x="2690813" y="3354388"/>
          <p14:tracePt t="64889" x="2690813" y="3341688"/>
          <p14:tracePt t="65515" x="2703513" y="3341688"/>
          <p14:tracePt t="65869" x="2703513" y="3354388"/>
          <p14:tracePt t="66010" x="2703513" y="3367088"/>
          <p14:tracePt t="66016" x="2703513" y="3378200"/>
          <p14:tracePt t="66025" x="2703513" y="3390900"/>
          <p14:tracePt t="66029" x="2690813" y="3403600"/>
          <p14:tracePt t="66041" x="2678113" y="3416300"/>
          <p14:tracePt t="66051" x="2678113" y="3454400"/>
          <p14:tracePt t="66055" x="2652713" y="3490913"/>
          <p14:tracePt t="66066" x="2640013" y="3503613"/>
          <p14:tracePt t="66071" x="2627313" y="3529013"/>
          <p14:tracePt t="66081" x="2603500" y="3554413"/>
          <p14:tracePt t="66091" x="2590800" y="3579813"/>
          <p14:tracePt t="66095" x="2578100" y="3603625"/>
          <p14:tracePt t="66106" x="2565400" y="3629025"/>
          <p14:tracePt t="66112" x="2552700" y="3629025"/>
          <p14:tracePt t="66124" x="2552700" y="3641725"/>
          <p14:tracePt t="66131" x="2552700" y="3654425"/>
          <p14:tracePt t="66137" x="2540000" y="3654425"/>
          <p14:tracePt t="66153" x="2540000" y="3667125"/>
          <p14:tracePt t="66162" x="2540000" y="3679825"/>
          <p14:tracePt t="66171" x="2527300" y="3679825"/>
          <p14:tracePt t="66178" x="2516188" y="3692525"/>
          <p14:tracePt t="66191" x="2503488" y="3716338"/>
          <p14:tracePt t="66202" x="2490788" y="3729038"/>
          <p14:tracePt t="66211" x="2465388" y="3741738"/>
          <p14:tracePt t="66219" x="2465388" y="3754438"/>
          <p14:tracePt t="66228" x="2452688" y="3767138"/>
          <p14:tracePt t="66231" x="2439988" y="3779838"/>
          <p14:tracePt t="66242" x="2427288" y="3779838"/>
          <p14:tracePt t="66252" x="2427288" y="3792538"/>
          <p14:tracePt t="66269" x="2414588" y="3792538"/>
          <p14:tracePt t="66285" x="2403475" y="3792538"/>
          <p14:tracePt t="66298" x="2403475" y="3803650"/>
          <p14:tracePt t="66364" x="2390775" y="3803650"/>
          <p14:tracePt t="66888" x="2390775" y="3792538"/>
          <p14:tracePt t="66898" x="2390775" y="3754438"/>
          <p14:tracePt t="66903" x="2403475" y="3729038"/>
          <p14:tracePt t="66913" x="2427288" y="3692525"/>
          <p14:tracePt t="66917" x="2452688" y="3654425"/>
          <p14:tracePt t="66927" x="2465388" y="3629025"/>
          <p14:tracePt t="66937" x="2478088" y="3603625"/>
          <p14:tracePt t="66943" x="2478088" y="3590925"/>
          <p14:tracePt t="66953" x="2490788" y="3590925"/>
          <p14:tracePt t="67115" x="2490788" y="3579813"/>
          <p14:tracePt t="67129" x="2503488" y="3567113"/>
          <p14:tracePt t="68129" x="2503488" y="3554413"/>
          <p14:tracePt t="68346" x="2516188" y="3554413"/>
          <p14:tracePt t="70258" x="2527300" y="3554413"/>
          <p14:tracePt t="70893" x="2527300" y="3567113"/>
          <p14:tracePt t="70907" x="2516188" y="3590925"/>
          <p14:tracePt t="70916" x="2503488" y="3616325"/>
          <p14:tracePt t="70933" x="2490788" y="3629025"/>
          <p14:tracePt t="70943" x="2478088" y="3654425"/>
          <p14:tracePt t="70957" x="2465388" y="3679825"/>
          <p14:tracePt t="70974" x="2465388" y="3692525"/>
          <p14:tracePt t="70987" x="2452688" y="3692525"/>
          <p14:tracePt t="70997" x="2452688" y="3703638"/>
          <p14:tracePt t="71029" x="2452688" y="3716338"/>
          <p14:tracePt t="71054" x="2439988" y="3729038"/>
          <p14:tracePt t="71069" x="2439988" y="3741738"/>
          <p14:tracePt t="71079" x="2427288" y="3741738"/>
          <p14:tracePt t="71083" x="2427288" y="3754438"/>
          <p14:tracePt t="71103" x="2427288" y="3767138"/>
          <p14:tracePt t="71418" x="2427288" y="3754438"/>
          <p14:tracePt t="71427" x="2465388" y="3679825"/>
          <p14:tracePt t="71431" x="2478088" y="3629025"/>
          <p14:tracePt t="71441" x="2527300" y="3590925"/>
          <p14:tracePt t="71447" x="2565400" y="3529013"/>
          <p14:tracePt t="71457" x="2603500" y="3467100"/>
          <p14:tracePt t="71467" x="2652713" y="3416300"/>
          <p14:tracePt t="71474" x="2678113" y="3367088"/>
          <p14:tracePt t="71483" x="2703513" y="3354388"/>
          <p14:tracePt t="71487" x="2740025" y="3328988"/>
          <p14:tracePt t="71497" x="2740025" y="3316288"/>
          <p14:tracePt t="71508" x="2752725" y="3303588"/>
          <p14:tracePt t="71740" x="2765425" y="3303588"/>
          <p14:tracePt t="71765" x="2765425" y="3328988"/>
          <p14:tracePt t="71770" x="2765425" y="3354388"/>
          <p14:tracePt t="71779" x="2752725" y="3378200"/>
          <p14:tracePt t="71790" x="2728913" y="3416300"/>
          <p14:tracePt t="71796" x="2690813" y="3479800"/>
          <p14:tracePt t="71806" x="2665413" y="3503613"/>
          <p14:tracePt t="71812" x="2627313" y="3554413"/>
          <p14:tracePt t="71821" x="2616200" y="3579813"/>
          <p14:tracePt t="71832" x="2590800" y="3603625"/>
          <p14:tracePt t="71836" x="2552700" y="3641725"/>
          <p14:tracePt t="71846" x="2540000" y="3667125"/>
          <p14:tracePt t="71851" x="2516188" y="3679825"/>
          <p14:tracePt t="71863" x="2490788" y="3703638"/>
          <p14:tracePt t="71871" x="2478088" y="3729038"/>
          <p14:tracePt t="71877" x="2478088" y="3741738"/>
          <p14:tracePt t="71894" x="2465388" y="3754438"/>
          <p14:tracePt t="71902" x="2452688" y="3767138"/>
          <p14:tracePt t="71928" x="2452688" y="3779838"/>
          <p14:tracePt t="72103" x="2452688" y="3767138"/>
          <p14:tracePt t="72113" x="2478088" y="3741738"/>
          <p14:tracePt t="72117" x="2527300" y="3679825"/>
          <p14:tracePt t="72127" x="2590800" y="3616325"/>
          <p14:tracePt t="72133" x="2640013" y="3579813"/>
          <p14:tracePt t="72143" x="2703513" y="3541713"/>
          <p14:tracePt t="72153" x="2752725" y="3503613"/>
          <p14:tracePt t="72160" x="2790825" y="3467100"/>
          <p14:tracePt t="72169" x="2816225" y="3441700"/>
          <p14:tracePt t="72183" x="2828925" y="3416300"/>
          <p14:tracePt t="72416" x="2828925" y="3429000"/>
          <p14:tracePt t="72426" x="2828925" y="3454400"/>
          <p14:tracePt t="72436" x="2803525" y="3479800"/>
          <p14:tracePt t="72442" x="2752725" y="3516313"/>
          <p14:tracePt t="72451" x="2716213" y="3554413"/>
          <p14:tracePt t="72456" x="2665413" y="3590925"/>
          <p14:tracePt t="72465" x="2603500" y="3629025"/>
          <p14:tracePt t="72475" x="2552700" y="3667125"/>
          <p14:tracePt t="72481" x="2503488" y="3703638"/>
          <p14:tracePt t="72491" x="2465388" y="3729038"/>
          <p14:tracePt t="72505" x="2403475" y="3767138"/>
          <p14:tracePt t="72507" x="2378075" y="3803650"/>
          <p14:tracePt t="72517" x="2352675" y="3803650"/>
          <p14:tracePt t="72521" x="2339975" y="3816350"/>
          <p14:tracePt t="72719" x="2339975" y="3792538"/>
          <p14:tracePt t="72724" x="2352675" y="3779838"/>
          <p14:tracePt t="72734" x="2378075" y="3754438"/>
          <p14:tracePt t="72742" x="2378075" y="3729038"/>
          <p14:tracePt t="72749" x="2403475" y="3716338"/>
          <p14:tracePt t="72760" x="2414588" y="3692525"/>
          <p14:tracePt t="72763" x="2427288" y="3679825"/>
          <p14:tracePt t="72774" x="2439988" y="3667125"/>
          <p14:tracePt t="72780" x="2452688" y="3641725"/>
          <p14:tracePt t="72789" x="2465388" y="3629025"/>
          <p14:tracePt t="72803" x="2503488" y="3590925"/>
          <p14:tracePt t="72813" x="2516188" y="3567113"/>
          <p14:tracePt t="72819" x="2540000" y="3541713"/>
          <p14:tracePt t="72839" x="2540000" y="3529013"/>
          <p14:tracePt t="73006" x="2540000" y="3541713"/>
          <p14:tracePt t="73016" x="2540000" y="3554413"/>
          <p14:tracePt t="73022" x="2540000" y="3567113"/>
          <p14:tracePt t="73032" x="2540000" y="3579813"/>
          <p14:tracePt t="73045" x="2527300" y="3590925"/>
          <p14:tracePt t="73142" x="2540000" y="3590925"/>
          <p14:tracePt t="73152" x="2552700" y="3579813"/>
          <p14:tracePt t="73158" x="2578100" y="3554413"/>
          <p14:tracePt t="73168" x="2603500" y="3529013"/>
          <p14:tracePt t="73178" x="2665413" y="3479800"/>
          <p14:tracePt t="73182" x="2703513" y="3441700"/>
          <p14:tracePt t="73195" x="2778125" y="3378200"/>
          <p14:tracePt t="73198" x="2865438" y="3316288"/>
          <p14:tracePt t="73210" x="2916238" y="3267075"/>
          <p14:tracePt t="73218" x="2978150" y="3241675"/>
          <p14:tracePt t="73226" x="3003550" y="3203575"/>
          <p14:tracePt t="73233" x="3028950" y="3190875"/>
          <p14:tracePt t="73319" x="3028950" y="3203575"/>
          <p14:tracePt t="73329" x="3003550" y="3216275"/>
          <p14:tracePt t="73340" x="3003550" y="3241675"/>
          <p14:tracePt t="73344" x="2978150" y="3267075"/>
          <p14:tracePt t="73354" x="2965450" y="3303588"/>
          <p14:tracePt t="73359" x="2941638" y="3328988"/>
          <p14:tracePt t="73370" x="2916238" y="3354388"/>
          <p14:tracePt t="73379" x="2890838" y="3378200"/>
          <p14:tracePt t="73384" x="2878138" y="3390900"/>
          <p14:tracePt t="73393" x="2865438" y="3403600"/>
          <p14:tracePt t="73400" x="2840038" y="3429000"/>
          <p14:tracePt t="73409" x="2828925" y="3441700"/>
          <p14:tracePt t="73420" x="2803525" y="3454400"/>
          <p14:tracePt t="73425" x="2790825" y="3467100"/>
          <p14:tracePt t="73435" x="2778125" y="3490913"/>
          <p14:tracePt t="73441" x="2752725" y="3490913"/>
          <p14:tracePt t="73449" x="2752725" y="3503613"/>
          <p14:tracePt t="73459" x="2740025" y="3503613"/>
          <p14:tracePt t="73465" x="2728913" y="3503613"/>
          <p14:tracePt t="73515" x="2740025" y="3503613"/>
          <p14:tracePt t="73529" x="2752725" y="3503613"/>
          <p14:tracePt t="73541" x="2765425" y="3503613"/>
          <p14:tracePt t="73546" x="2765425" y="3490913"/>
          <p14:tracePt t="73555" x="2778125" y="3479800"/>
          <p14:tracePt t="73561" x="2778125" y="3467100"/>
          <p14:tracePt t="73571" x="2790825" y="3441700"/>
          <p14:tracePt t="73585" x="2790825" y="3429000"/>
          <p14:tracePt t="73669" x="2765425" y="3441700"/>
          <p14:tracePt t="73678" x="2752725" y="3467100"/>
          <p14:tracePt t="73682" x="2716213" y="3479800"/>
          <p14:tracePt t="73692" x="2678113" y="3516313"/>
          <p14:tracePt t="73701" x="2652713" y="3541713"/>
          <p14:tracePt t="73708" x="2627313" y="3567113"/>
          <p14:tracePt t="73718" x="2590800" y="3579813"/>
          <p14:tracePt t="73723" x="2590800" y="3590925"/>
          <p14:tracePt t="73732" x="2578100" y="3590925"/>
          <p14:tracePt t="73827" x="2578100" y="3567113"/>
          <p14:tracePt t="73837" x="2590800" y="3541713"/>
          <p14:tracePt t="73844" x="2616200" y="3503613"/>
          <p14:tracePt t="73853" x="2665413" y="3454400"/>
          <p14:tracePt t="73863" x="2740025" y="3378200"/>
          <p14:tracePt t="73867" x="2816225" y="3303588"/>
          <p14:tracePt t="73888" x="2978150" y="3154363"/>
          <p14:tracePt t="73893" x="3028950" y="3090863"/>
          <p14:tracePt t="73905" x="3054350" y="3078163"/>
          <p14:tracePt t="73909" x="3054350" y="3065463"/>
          <p14:tracePt t="73965" x="3041650" y="3078163"/>
          <p14:tracePt t="73973" x="3016250" y="3103563"/>
          <p14:tracePt t="73983" x="3003550" y="3128963"/>
          <p14:tracePt t="73989" x="2978150" y="3178175"/>
          <p14:tracePt t="73999" x="2952750" y="3228975"/>
          <p14:tracePt t="74006" x="2928938" y="3267075"/>
          <p14:tracePt t="74021" x="2903538" y="3290888"/>
          <p14:tracePt t="74026" x="2878138" y="3341688"/>
          <p14:tracePt t="74029" x="2865438" y="3354388"/>
          <p14:tracePt t="74039" x="2852738" y="3367088"/>
          <p14:tracePt t="74045" x="2840038" y="3367088"/>
          <p14:tracePt t="74055" x="2840038" y="3378200"/>
          <p14:tracePt t="74106" x="2852738" y="3378200"/>
          <p14:tracePt t="74111" x="2865438" y="3378200"/>
          <p14:tracePt t="74122" x="2878138" y="3354388"/>
          <p14:tracePt t="74125" x="2890838" y="3328988"/>
          <p14:tracePt t="74135" x="2928938" y="3290888"/>
          <p14:tracePt t="74145" x="2952750" y="3216275"/>
          <p14:tracePt t="74151" x="2965450" y="3165475"/>
          <p14:tracePt t="74161" x="2990850" y="3103563"/>
          <p14:tracePt t="74165" x="3003550" y="3078163"/>
          <p14:tracePt t="74175" x="3016250" y="3054350"/>
          <p14:tracePt t="74231" x="3003550" y="3065463"/>
          <p14:tracePt t="74241" x="3003550" y="3090863"/>
          <p14:tracePt t="74247" x="2952750" y="3178175"/>
          <p14:tracePt t="74257" x="2916238" y="3254375"/>
          <p14:tracePt t="74267" x="2878138" y="3328988"/>
          <p14:tracePt t="74271" x="2840038" y="3378200"/>
          <p14:tracePt t="74281" x="2816225" y="3429000"/>
          <p14:tracePt t="74289" x="2790825" y="3454400"/>
          <p14:tracePt t="74297" x="2790825" y="3479800"/>
          <p14:tracePt t="74307" x="2778125" y="3479800"/>
          <p14:tracePt t="74364" x="2790825" y="3479800"/>
          <p14:tracePt t="74368" x="2790825" y="3467100"/>
          <p14:tracePt t="74473" x="2752725" y="3490913"/>
          <p14:tracePt t="74483" x="2728913" y="3516313"/>
          <p14:tracePt t="74489" x="2716213" y="3529013"/>
          <p14:tracePt t="74499" x="2716213" y="3541713"/>
          <p14:tracePt t="74570" x="2716213" y="3516313"/>
          <p14:tracePt t="74580" x="2716213" y="3503613"/>
          <p14:tracePt t="74807" x="2703513" y="3503613"/>
          <p14:tracePt t="74811" x="2678113" y="3516313"/>
          <p14:tracePt t="74822" x="2665413" y="3529013"/>
          <p14:tracePt t="74831" x="2627313" y="3554413"/>
          <p14:tracePt t="74837" x="2603500" y="3567113"/>
          <p14:tracePt t="74847" x="2565400" y="3590925"/>
          <p14:tracePt t="74853" x="2540000" y="3616325"/>
          <p14:tracePt t="74861" x="2516188" y="3629025"/>
          <p14:tracePt t="74871" x="2490788" y="3641725"/>
          <p14:tracePt t="74877" x="2465388" y="3667125"/>
          <p14:tracePt t="74887" x="2439988" y="3679825"/>
          <p14:tracePt t="74891" x="2403475" y="3692525"/>
          <p14:tracePt t="74902" x="2378075" y="3716338"/>
          <p14:tracePt t="74911" x="2365375" y="3716338"/>
          <p14:tracePt t="75024" x="2365375" y="3679825"/>
          <p14:tracePt t="75034" x="2365375" y="3590925"/>
          <p14:tracePt t="75039" x="2365375" y="3490913"/>
          <p14:tracePt t="75050" x="2390775" y="3378200"/>
          <p14:tracePt t="75053" x="2427288" y="3254375"/>
          <p14:tracePt t="75062" x="2478088" y="3165475"/>
          <p14:tracePt t="75072" x="2516188" y="3078163"/>
          <p14:tracePt t="75081" x="2565400" y="3016250"/>
          <p14:tracePt t="75089" x="2603500" y="2990850"/>
          <p14:tracePt t="75097" x="2616200" y="2952750"/>
          <p14:tracePt t="75102" x="2627313" y="2952750"/>
          <p14:tracePt t="75177" x="2627313" y="2965450"/>
          <p14:tracePt t="75183" x="2627313" y="2978150"/>
          <p14:tracePt t="75193" x="2627313" y="2990850"/>
          <p14:tracePt t="75203" x="2627313" y="3003550"/>
          <p14:tracePt t="75207" x="2616200" y="3028950"/>
          <p14:tracePt t="75218" x="2603500" y="3054350"/>
          <p14:tracePt t="75223" x="2590800" y="3078163"/>
          <p14:tracePt t="75233" x="2565400" y="3116263"/>
          <p14:tracePt t="75243" x="2540000" y="3178175"/>
          <p14:tracePt t="75247" x="2503488" y="3216275"/>
          <p14:tracePt t="75257" x="2478088" y="3254375"/>
          <p14:tracePt t="75263" x="2439988" y="3278188"/>
          <p14:tracePt t="75273" x="2427288" y="3303588"/>
          <p14:tracePt t="75284" x="2414588" y="3341688"/>
          <p14:tracePt t="75459" x="2427288" y="3341688"/>
          <p14:tracePt t="75465" x="2439988" y="3341688"/>
          <p14:tracePt t="75486" x="2439988" y="3328988"/>
          <p14:tracePt t="75662" x="2439988" y="3354388"/>
          <p14:tracePt t="75678" x="2439988" y="3367088"/>
          <p14:tracePt t="75702" x="2439988" y="3378200"/>
          <p14:tracePt t="75837" x="2452688" y="3378200"/>
          <p14:tracePt t="75849" x="2490788" y="3367088"/>
          <p14:tracePt t="75853" x="2565400" y="3341688"/>
          <p14:tracePt t="75863" x="2640013" y="3303588"/>
          <p14:tracePt t="75869" x="2740025" y="3267075"/>
          <p14:tracePt t="75879" x="2752725" y="3254375"/>
          <p14:tracePt t="75944" x="2752725" y="3267075"/>
          <p14:tracePt t="75950" x="2752725" y="3290888"/>
          <p14:tracePt t="75970" x="2752725" y="3316288"/>
          <p14:tracePt t="75976" x="2752725" y="3328988"/>
          <p14:tracePt t="75989" x="2752725" y="3341688"/>
          <p14:tracePt t="75999" x="2740025" y="3354388"/>
          <p14:tracePt t="76009" x="2740025" y="3367088"/>
          <p14:tracePt t="76016" x="2728913" y="3378200"/>
          <p14:tracePt t="76026" x="2703513" y="3403600"/>
          <p14:tracePt t="76029" x="2690813" y="3429000"/>
          <p14:tracePt t="76039" x="2665413" y="3454400"/>
          <p14:tracePt t="76051" x="2627313" y="3479800"/>
          <p14:tracePt t="76055" x="2590800" y="3516313"/>
          <p14:tracePt t="76067" x="2565400" y="3541713"/>
          <p14:tracePt t="76069" x="2540000" y="3567113"/>
          <p14:tracePt t="76082" x="2527300" y="3579813"/>
          <p14:tracePt t="76092" x="2527300" y="3590925"/>
          <p14:tracePt t="76171" x="2527300" y="3579813"/>
          <p14:tracePt t="76175" x="2552700" y="3554413"/>
          <p14:tracePt t="76185" x="2565400" y="3529013"/>
          <p14:tracePt t="76191" x="2565400" y="3516313"/>
          <p14:tracePt t="76202" x="2590800" y="3490913"/>
          <p14:tracePt t="76212" x="2603500" y="3454400"/>
          <p14:tracePt t="76217" x="2603500" y="3441700"/>
          <p14:tracePt t="76227" x="2616200" y="3441700"/>
          <p14:tracePt t="76419" x="2603500" y="3454400"/>
          <p14:tracePt t="76430" x="2590800" y="3454400"/>
          <p14:tracePt t="76434" x="2590800" y="3467100"/>
          <p14:tracePt t="76450" x="2578100" y="3479800"/>
          <p14:tracePt t="76469" x="2578100" y="3490913"/>
          <p14:tracePt t="76473" x="2565400" y="3490913"/>
          <p14:tracePt t="76493" x="2565400" y="3503613"/>
          <p14:tracePt t="76509" x="2552700" y="3503613"/>
          <p14:tracePt t="76513" x="2552700" y="3516313"/>
          <p14:tracePt t="76702" x="2640013" y="3454400"/>
          <p14:tracePt t="76712" x="2728913" y="3378200"/>
          <p14:tracePt t="76717" x="2878138" y="3241675"/>
          <p14:tracePt t="76725" x="2941638" y="3165475"/>
          <p14:tracePt t="76735" x="3003550" y="3103563"/>
          <p14:tracePt t="76741" x="3028950" y="3065463"/>
          <p14:tracePt t="76751" x="3028950" y="3054350"/>
          <p14:tracePt t="76817" x="3028950" y="3065463"/>
          <p14:tracePt t="76821" x="3028950" y="3078163"/>
          <p14:tracePt t="76832" x="3028950" y="3090863"/>
          <p14:tracePt t="76847" x="3028950" y="3103563"/>
          <p14:tracePt t="76928" x="3028950" y="3116263"/>
          <p14:tracePt t="77041" x="3016250" y="3128963"/>
          <p14:tracePt t="77064" x="3003550" y="3128963"/>
          <p14:tracePt t="77089" x="2990850" y="3141663"/>
          <p14:tracePt t="77119" x="2978150" y="3141663"/>
          <p14:tracePt t="77210" x="2965450" y="3141663"/>
          <p14:tracePt t="77251" x="2952750" y="3154363"/>
          <p14:tracePt t="77261" x="2941638" y="3165475"/>
          <p14:tracePt t="77265" x="2916238" y="3190875"/>
          <p14:tracePt t="77275" x="2903538" y="3203575"/>
          <p14:tracePt t="77282" x="2878138" y="3228975"/>
          <p14:tracePt t="77301" x="2865438" y="3241675"/>
          <p14:tracePt t="77305" x="2840038" y="3254375"/>
          <p14:tracePt t="77315" x="2840038" y="3267075"/>
          <p14:tracePt t="77332" x="2828925" y="3267075"/>
          <p14:tracePt t="77341" x="2828925" y="3278188"/>
          <p14:tracePt t="77357" x="2816225" y="3278188"/>
          <p14:tracePt t="77381" x="2803525" y="3278188"/>
          <p14:tracePt t="77397" x="2790825" y="3290888"/>
          <p14:tracePt t="77401" x="2778125" y="3303588"/>
          <p14:tracePt t="77411" x="2765425" y="3303588"/>
          <p14:tracePt t="77421" x="2740025" y="3316288"/>
          <p14:tracePt t="77427" x="2716213" y="3328988"/>
          <p14:tracePt t="77437" x="2690813" y="3354388"/>
          <p14:tracePt t="77441" x="2652713" y="3378200"/>
          <p14:tracePt t="77451" x="2627313" y="3403600"/>
          <p14:tracePt t="77467" x="2627313" y="3416300"/>
          <p14:tracePt t="77846" x="2616200" y="3429000"/>
          <p14:tracePt t="77856" x="2616200" y="3441700"/>
          <p14:tracePt t="77951" x="2603500" y="3441700"/>
          <p14:tracePt t="77967" x="2590800" y="3467100"/>
          <p14:tracePt t="77977" x="2578100" y="3479800"/>
          <p14:tracePt t="77981" x="2565400" y="3490913"/>
          <p14:tracePt t="77991" x="2552700" y="3516313"/>
          <p14:tracePt t="78001" x="2552700" y="3529013"/>
          <p14:tracePt t="78007" x="2540000" y="3541713"/>
          <p14:tracePt t="78017" x="2527300" y="3567113"/>
          <p14:tracePt t="78021" x="2516188" y="3567113"/>
          <p14:tracePt t="78031" x="2503488" y="3579813"/>
          <p14:tracePt t="78044" x="2490788" y="3603625"/>
          <p14:tracePt t="78048" x="2478088" y="3603625"/>
          <p14:tracePt t="78057" x="2478088" y="3629025"/>
          <p14:tracePt t="78065" x="2465388" y="3629025"/>
          <p14:tracePt t="78073" x="2465388" y="3641725"/>
          <p14:tracePt t="78087" x="2452688" y="3654425"/>
          <p14:tracePt t="78098" x="2452688" y="3667125"/>
          <p14:tracePt t="78114" x="2439988" y="3679825"/>
          <p14:tracePt t="78123" x="2427288" y="3679825"/>
          <p14:tracePt t="78127" x="2427288" y="3692525"/>
          <p14:tracePt t="78137" x="2427288" y="3703638"/>
          <p14:tracePt t="78143" x="2414588" y="3716338"/>
          <p14:tracePt t="78153" x="2403475" y="3716338"/>
          <p14:tracePt t="78164" x="2403475" y="3741738"/>
          <p14:tracePt t="78169" x="2390775" y="3741738"/>
          <p14:tracePt t="78179" x="2390775" y="3754438"/>
          <p14:tracePt t="78405" x="2390775" y="3741738"/>
          <p14:tracePt t="78411" x="2414588" y="3716338"/>
          <p14:tracePt t="78421" x="2439988" y="3679825"/>
          <p14:tracePt t="78425" x="2478088" y="3641725"/>
          <p14:tracePt t="78435" x="2516188" y="3590925"/>
          <p14:tracePt t="78445" x="2540000" y="3567113"/>
          <p14:tracePt t="78451" x="2552700" y="3541713"/>
          <p14:tracePt t="78462" x="2565400" y="3516313"/>
          <p14:tracePt t="78485" x="2565400" y="3503613"/>
          <p14:tracePt t="78531" x="2565400" y="3490913"/>
          <p14:tracePt t="78571" x="2578100" y="3479800"/>
          <p14:tracePt t="78581" x="2578100" y="3467100"/>
          <p14:tracePt t="78587" x="2590800" y="3454400"/>
          <p14:tracePt t="78598" x="2603500" y="3429000"/>
          <p14:tracePt t="78608" x="2616200" y="3416300"/>
          <p14:tracePt t="78612" x="2616200" y="3403600"/>
          <p14:tracePt t="78849" x="2603500" y="3429000"/>
          <p14:tracePt t="78856" x="2578100" y="3441700"/>
          <p14:tracePt t="78866" x="2565400" y="3454400"/>
          <p14:tracePt t="78877" x="2552700" y="3479800"/>
          <p14:tracePt t="78881" x="2527300" y="3490913"/>
          <p14:tracePt t="78889" x="2516188" y="3503613"/>
          <p14:tracePt t="78896" x="2503488" y="3516313"/>
          <p14:tracePt t="78906" x="2490788" y="3529013"/>
          <p14:tracePt t="78909" x="2490788" y="3541713"/>
          <p14:tracePt t="78919" x="2478088" y="3554413"/>
          <p14:tracePt t="78936" x="2465388" y="3554413"/>
          <p14:tracePt t="78946" x="2452688" y="3567113"/>
          <p14:tracePt t="78971" x="2439988" y="3579813"/>
          <p14:tracePt t="78992" x="2427288" y="3590925"/>
          <p14:tracePt t="79001" x="2427288" y="3603625"/>
          <p14:tracePt t="79015" x="2414588" y="3603625"/>
          <p14:tracePt t="79031" x="2403475" y="3603625"/>
          <p14:tracePt t="79051" x="2403475" y="3616325"/>
          <p14:tracePt t="79065" x="2390775" y="3629025"/>
          <p14:tracePt t="79071" x="2365375" y="3641725"/>
          <p14:tracePt t="79091" x="2352675" y="3654425"/>
          <p14:tracePt t="79107" x="2352675" y="3667125"/>
          <p14:tracePt t="79112" x="2339975" y="3667125"/>
          <p14:tracePt t="79122" x="2339975" y="3679825"/>
          <p14:tracePt t="79131" x="2327275" y="3692525"/>
          <p14:tracePt t="79149" x="2314575" y="3703638"/>
          <p14:tracePt t="79163" x="2314575" y="3716338"/>
          <p14:tracePt t="79181" x="2303463" y="3729038"/>
          <p14:tracePt t="79187" x="2303463" y="3741738"/>
          <p14:tracePt t="79203" x="2290763" y="3741738"/>
          <p14:tracePt t="79213" x="2290763" y="3754438"/>
          <p14:tracePt t="79257" x="2290763" y="3767138"/>
          <p14:tracePt t="79509" x="2314575" y="3767138"/>
          <p14:tracePt t="79515" x="2365375" y="3716338"/>
          <p14:tracePt t="79525" x="2439988" y="3654425"/>
          <p14:tracePt t="79535" x="2516188" y="3603625"/>
          <p14:tracePt t="79541" x="2603500" y="3554413"/>
          <p14:tracePt t="79551" x="2678113" y="3490913"/>
          <p14:tracePt t="79556" x="2752725" y="3454400"/>
          <p14:tracePt t="79565" x="2828925" y="3403600"/>
          <p14:tracePt t="79575" x="2903538" y="3354388"/>
          <p14:tracePt t="79581" x="2952750" y="3328988"/>
          <p14:tracePt t="79591" x="3003550" y="3316288"/>
          <p14:tracePt t="79595" x="3028950" y="3290888"/>
          <p14:tracePt t="79605" x="3054350" y="3278188"/>
          <p14:tracePt t="79616" x="3065463" y="3278188"/>
          <p14:tracePt t="79702" x="3065463" y="3267075"/>
          <p14:tracePt t="79741" x="3078163" y="3267075"/>
          <p14:tracePt t="79940" x="3054350" y="3278188"/>
          <p14:tracePt t="79945" x="3028950" y="3303588"/>
          <p14:tracePt t="79953" x="3016250" y="3316288"/>
          <p14:tracePt t="79962" x="2978150" y="3328988"/>
          <p14:tracePt t="79970" x="2952750" y="3354388"/>
          <p14:tracePt t="79980" x="2941638" y="3367088"/>
          <p14:tracePt t="79983" x="2916238" y="3390900"/>
          <p14:tracePt t="79999" x="2890838" y="3416300"/>
          <p14:tracePt t="80011" x="2890838" y="3429000"/>
          <p14:tracePt t="80019" x="2865438" y="3441700"/>
          <p14:tracePt t="80026" x="2852738" y="3454400"/>
          <p14:tracePt t="80035" x="2840038" y="3467100"/>
          <p14:tracePt t="80039" x="2816225" y="3479800"/>
          <p14:tracePt t="80049" x="2790825" y="3503613"/>
          <p14:tracePt t="80061" x="2765425" y="3516313"/>
          <p14:tracePt t="80065" x="2740025" y="3541713"/>
          <p14:tracePt t="80076" x="2703513" y="3554413"/>
          <p14:tracePt t="80079" x="2690813" y="3579813"/>
          <p14:tracePt t="80089" x="2665413" y="3590925"/>
          <p14:tracePt t="80099" x="2640013" y="3603625"/>
          <p14:tracePt t="80105" x="2627313" y="3603625"/>
          <p14:tracePt t="80115" x="2616200" y="3616325"/>
          <p14:tracePt t="80121" x="2603500" y="3629025"/>
          <p14:tracePt t="80195" x="2603500" y="3641725"/>
          <p14:tracePt t="80303" x="2590800" y="3641725"/>
          <p14:tracePt t="80453" x="2578100" y="3654425"/>
          <p14:tracePt t="80463" x="2565400" y="3667125"/>
          <p14:tracePt t="80469" x="2552700" y="3679825"/>
          <p14:tracePt t="80479" x="2527300" y="3692525"/>
          <p14:tracePt t="80483" x="2503488" y="3703638"/>
          <p14:tracePt t="80493" x="2490788" y="3716338"/>
          <p14:tracePt t="80511" x="2478088" y="3716338"/>
          <p14:tracePt t="80778" x="2465388" y="3716338"/>
          <p14:tracePt t="80792" x="2452688" y="3729038"/>
          <p14:tracePt t="80801" x="2439988" y="3729038"/>
          <p14:tracePt t="80824" x="2427288" y="3729038"/>
          <p14:tracePt t="80865" x="2427288" y="3741738"/>
          <p14:tracePt t="81020" x="2414588" y="3741738"/>
          <p14:tracePt t="82144" x="2414588" y="3716338"/>
          <p14:tracePt t="82153" x="2414588" y="3703638"/>
          <p14:tracePt t="82169" x="2414588" y="3679825"/>
          <p14:tracePt t="82183" x="2414588" y="3667125"/>
          <p14:tracePt t="82196" x="2414588" y="3641725"/>
          <p14:tracePt t="82199" x="2414588" y="3629025"/>
          <p14:tracePt t="82215" x="2427288" y="3616325"/>
          <p14:tracePt t="82219" x="2439988" y="3590925"/>
          <p14:tracePt t="82236" x="2452688" y="3567113"/>
          <p14:tracePt t="82250" x="2465388" y="3554413"/>
          <p14:tracePt t="82266" x="2465388" y="3529013"/>
          <p14:tracePt t="82280" x="2478088" y="3516313"/>
          <p14:tracePt t="82300" x="2490788" y="3503613"/>
          <p14:tracePt t="82317" x="2516188" y="3479800"/>
          <p14:tracePt t="82325" x="2516188" y="3467100"/>
          <p14:tracePt t="82332" x="2540000" y="3454400"/>
          <p14:tracePt t="82344" x="2552700" y="3441700"/>
          <p14:tracePt t="82347" x="2565400" y="3429000"/>
          <p14:tracePt t="82358" x="2565400" y="3416300"/>
          <p14:tracePt t="82361" x="2578100" y="3403600"/>
          <p14:tracePt t="82372" x="2590800" y="3403600"/>
          <p14:tracePt t="82396" x="2590800" y="3390900"/>
          <p14:tracePt t="82411" x="2603500" y="3390900"/>
          <p14:tracePt t="82461" x="2616200" y="3378200"/>
          <p14:tracePt t="82481" x="2627313" y="3367088"/>
          <p14:tracePt t="82492" x="2640013" y="3367088"/>
          <p14:tracePt t="82501" x="2652713" y="3354388"/>
          <p14:tracePt t="82531" x="2665413" y="3341688"/>
          <p14:tracePt t="83207" x="2678113" y="3341688"/>
          <p14:tracePt t="84450" x="2678113" y="3354388"/>
          <p14:tracePt t="84460" x="2678113" y="3367088"/>
          <p14:tracePt t="84470" x="2678113" y="3378200"/>
          <p14:tracePt t="84473" x="2678113" y="3390900"/>
          <p14:tracePt t="84483" x="2665413" y="3403600"/>
          <p14:tracePt t="84499" x="2665413" y="3429000"/>
          <p14:tracePt t="84509" x="2652713" y="3429000"/>
          <p14:tracePt t="84515" x="2652713" y="3441700"/>
          <p14:tracePt t="84525" x="2640013" y="3454400"/>
          <p14:tracePt t="84529" x="2640013" y="3467100"/>
          <p14:tracePt t="84539" x="2627313" y="3467100"/>
          <p14:tracePt t="84549" x="2627313" y="3479800"/>
          <p14:tracePt t="84555" x="2627313" y="3490913"/>
          <p14:tracePt t="84579" x="2627313" y="3503613"/>
          <p14:tracePt t="84596" x="2616200" y="3503613"/>
          <p14:tracePt t="84621" x="2603500" y="3516313"/>
          <p14:tracePt t="84641" x="2590800" y="3529013"/>
          <p14:tracePt t="84645" x="2590800" y="3541713"/>
          <p14:tracePt t="84652" x="2578100" y="3554413"/>
          <p14:tracePt t="84671" x="2565400" y="3567113"/>
          <p14:tracePt t="84675" x="2552700" y="3579813"/>
          <p14:tracePt t="84691" x="2540000" y="3579813"/>
          <p14:tracePt t="84702" x="2540000" y="3590925"/>
          <p14:tracePt t="84711" x="2527300" y="3590925"/>
          <p14:tracePt t="84715" x="2516188" y="3590925"/>
          <p14:tracePt t="84725" x="2516188" y="3603625"/>
          <p14:tracePt t="84741" x="2503488" y="3603625"/>
          <p14:tracePt t="84757" x="2503488" y="3616325"/>
          <p14:tracePt t="84771" x="2503488" y="3629025"/>
          <p14:tracePt t="84791" x="2490788" y="3641725"/>
          <p14:tracePt t="84808" x="2490788" y="3654425"/>
          <p14:tracePt t="84811" x="2478088" y="3667125"/>
          <p14:tracePt t="84822" x="2465388" y="3679825"/>
          <p14:tracePt t="84833" x="2465388" y="3703638"/>
          <p14:tracePt t="84839" x="2465388" y="3716338"/>
          <p14:tracePt t="84847" x="2452688" y="3729038"/>
          <p14:tracePt t="84853" x="2452688" y="3741738"/>
          <p14:tracePt t="84863" x="2452688" y="3754438"/>
          <p14:tracePt t="84873" x="2452688" y="3767138"/>
          <p14:tracePt t="84893" x="2452688" y="3779838"/>
          <p14:tracePt t="84913" x="2452688" y="3792538"/>
          <p14:tracePt t="84927" x="2452688" y="3803650"/>
          <p14:tracePt t="84969" x="2452688" y="3816350"/>
          <p14:tracePt t="84993" x="2452688" y="3829050"/>
          <p14:tracePt t="84999" x="2465388" y="3829050"/>
          <p14:tracePt t="85010" x="2465388" y="3841750"/>
          <p14:tracePt t="85013" x="2465388" y="3854450"/>
          <p14:tracePt t="85023" x="2478088" y="3854450"/>
          <p14:tracePt t="85064" x="2478088" y="3867150"/>
          <p14:tracePt t="85096" x="2490788" y="3879850"/>
          <p14:tracePt t="85120" x="2503488" y="3879850"/>
          <p14:tracePt t="85136" x="2503488" y="3892550"/>
          <p14:tracePt t="85146" x="2516188" y="3892550"/>
          <p14:tracePt t="85157" x="2516188" y="3905250"/>
          <p14:tracePt t="85161" x="2527300" y="3916363"/>
          <p14:tracePt t="85188" x="2527300" y="3929063"/>
          <p14:tracePt t="85196" x="2540000" y="3941763"/>
          <p14:tracePt t="85348" x="2552700" y="3941763"/>
          <p14:tracePt t="85358" x="2552700" y="3954463"/>
          <p14:tracePt t="85362" x="2552700" y="3967163"/>
          <p14:tracePt t="85378" x="2565400" y="3979863"/>
          <p14:tracePt t="85388" x="2565400" y="4005263"/>
          <p14:tracePt t="85398" x="2578100" y="4005263"/>
          <p14:tracePt t="85403" x="2578100" y="4017963"/>
          <p14:tracePt t="85412" x="2578100" y="4041775"/>
          <p14:tracePt t="85419" x="2578100" y="4067175"/>
          <p14:tracePt t="85428" x="2578100" y="4079875"/>
          <p14:tracePt t="85438" x="2578100" y="4092575"/>
          <p14:tracePt t="85444" x="2578100" y="4117975"/>
          <p14:tracePt t="85454" x="2578100" y="4129088"/>
          <p14:tracePt t="85457" x="2578100" y="4141788"/>
          <p14:tracePt t="85467" x="2578100" y="4154488"/>
          <p14:tracePt t="85484" x="2578100" y="4167188"/>
          <p14:tracePt t="85507" x="2578100" y="4179888"/>
          <p14:tracePt t="85517" x="2578100" y="4192588"/>
          <p14:tracePt t="85534" x="2590800" y="4205288"/>
          <p14:tracePt t="85553" x="2590800" y="4217988"/>
          <p14:tracePt t="85573" x="2603500" y="4230688"/>
          <p14:tracePt t="85589" x="2616200" y="4230688"/>
          <p14:tracePt t="85600" x="2627313" y="4230688"/>
          <p14:tracePt t="85619" x="2640013" y="4230688"/>
          <p14:tracePt t="85653" x="2640013" y="4241800"/>
          <p14:tracePt t="86058" x="2627313" y="4241800"/>
          <p14:tracePt t="86064" x="2603500" y="4230688"/>
          <p14:tracePt t="86073" x="2578100" y="4205288"/>
          <p14:tracePt t="86078" x="2552700" y="4154488"/>
          <p14:tracePt t="86087" x="2516188" y="4117975"/>
          <p14:tracePt t="86101" x="2516188" y="4079875"/>
          <p14:tracePt t="86103" x="2503488" y="4067175"/>
          <p14:tracePt t="86115" x="2503488" y="4054475"/>
          <p14:tracePt t="86119" x="2490788" y="4041775"/>
          <p14:tracePt t="86139" x="2490788" y="4029075"/>
          <p14:tracePt t="86143" x="2490788" y="4017963"/>
          <p14:tracePt t="86169" x="2490788" y="4005263"/>
          <p14:tracePt t="86179" x="2478088" y="4005263"/>
          <p14:tracePt t="86220" x="2465388" y="4005263"/>
          <p14:tracePt t="86235" x="2452688" y="4005263"/>
          <p14:tracePt t="86250" x="2439988" y="4005263"/>
          <p14:tracePt t="86259" x="2439988" y="3992563"/>
          <p14:tracePt t="86265" x="2427288" y="3979863"/>
          <p14:tracePt t="86276" x="2414588" y="3979863"/>
          <p14:tracePt t="86280" x="2403475" y="3967163"/>
          <p14:tracePt t="86289" x="2390775" y="3929063"/>
          <p14:tracePt t="86300" x="2390775" y="3916363"/>
          <p14:tracePt t="86306" x="2378075" y="3916363"/>
          <p14:tracePt t="86318" x="2365375" y="3892550"/>
          <p14:tracePt t="86320" x="2352675" y="3867150"/>
          <p14:tracePt t="86330" x="2339975" y="3854450"/>
          <p14:tracePt t="86340" x="2339975" y="3841750"/>
          <p14:tracePt t="86346" x="2339975" y="3829050"/>
          <p14:tracePt t="86356" x="2339975" y="3816350"/>
          <p14:tracePt t="86371" x="2339975" y="3803650"/>
          <p14:tracePt t="86383" x="2327275" y="3803650"/>
          <p14:tracePt t="86396" x="2327275" y="3792538"/>
          <p14:tracePt t="86436" x="2314575" y="3792538"/>
          <p14:tracePt t="86710" x="2314575" y="3803650"/>
          <p14:tracePt t="86724" x="2314575" y="3829050"/>
          <p14:tracePt t="86740" x="2327275" y="3841750"/>
          <p14:tracePt t="86764" x="2327275" y="3854450"/>
          <p14:tracePt t="86774" x="2339975" y="3854450"/>
          <p14:tracePt t="86780" x="2339975" y="3867150"/>
          <p14:tracePt t="86799" x="2339975" y="3879850"/>
          <p14:tracePt t="86815" x="2339975" y="3892550"/>
          <p14:tracePt t="86830" x="2352675" y="3916363"/>
          <p14:tracePt t="86845" x="2365375" y="3929063"/>
          <p14:tracePt t="86856" x="2365375" y="3941763"/>
          <p14:tracePt t="86869" x="2378075" y="3954463"/>
          <p14:tracePt t="86883" x="2378075" y="3967163"/>
          <p14:tracePt t="86900" x="2390775" y="4005263"/>
          <p14:tracePt t="86910" x="2390775" y="4017963"/>
          <p14:tracePt t="86921" x="2403475" y="4017963"/>
          <p14:tracePt t="86926" x="2414588" y="4017963"/>
          <p14:tracePt t="86951" x="2427288" y="4017963"/>
          <p14:tracePt t="86961" x="2427288" y="4029075"/>
          <p14:tracePt t="86976" x="2439988" y="4041775"/>
          <p14:tracePt t="86991" x="2452688" y="4054475"/>
          <p14:tracePt t="87001" x="2465388" y="4067175"/>
          <p14:tracePt t="87015" x="2478088" y="4092575"/>
          <p14:tracePt t="87021" x="2503488" y="4105275"/>
          <p14:tracePt t="87032" x="2516188" y="4129088"/>
          <p14:tracePt t="87041" x="2527300" y="4129088"/>
          <p14:tracePt t="87048" x="2540000" y="4141788"/>
          <p14:tracePt t="87057" x="2552700" y="4141788"/>
          <p14:tracePt t="87067" x="2565400" y="4141788"/>
          <p14:tracePt t="87071" x="2565400" y="4154488"/>
          <p14:tracePt t="87081" x="2578100" y="4154488"/>
          <p14:tracePt t="87098" x="2578100" y="4167188"/>
          <p14:tracePt t="87101" x="2590800" y="4167188"/>
          <p14:tracePt t="87121" x="2603500" y="4167188"/>
          <p14:tracePt t="87127" x="2603500" y="4179888"/>
          <p14:tracePt t="87137" x="2627313" y="4179888"/>
          <p14:tracePt t="87141" x="2640013" y="4179888"/>
          <p14:tracePt t="87151" x="2652713" y="4192588"/>
          <p14:tracePt t="87167" x="2665413" y="4192588"/>
          <p14:tracePt t="87459" x="2678113" y="4192588"/>
          <p14:tracePt t="87489" x="2690813" y="4192588"/>
          <p14:tracePt t="87612" x="2703513" y="4192588"/>
          <p14:tracePt t="90143" x="2716213" y="4192588"/>
          <p14:tracePt t="90349" x="2716213" y="4179888"/>
          <p14:tracePt t="90359" x="2716213" y="4154488"/>
          <p14:tracePt t="90369" x="2703513" y="4141788"/>
          <p14:tracePt t="90375" x="2703513" y="4129088"/>
          <p14:tracePt t="90385" x="2703513" y="4117975"/>
          <p14:tracePt t="90491" x="2703513" y="4105275"/>
          <p14:tracePt t="90551" x="2690813" y="4092575"/>
          <p14:tracePt t="90578" x="2690813" y="4079875"/>
          <p14:tracePt t="90601" x="2678113" y="4079875"/>
          <p14:tracePt t="90617" x="2665413" y="4079875"/>
          <p14:tracePt t="90644" x="2652713" y="4079875"/>
          <p14:tracePt t="90654" x="2652713" y="4092575"/>
          <p14:tracePt t="90658" x="2627313" y="4105275"/>
          <p14:tracePt t="90669" x="2603500" y="4117975"/>
          <p14:tracePt t="90675" x="2590800" y="4141788"/>
          <p14:tracePt t="90683" x="2552700" y="4167188"/>
          <p14:tracePt t="90694" x="2527300" y="4192588"/>
          <p14:tracePt t="90700" x="2516188" y="4217988"/>
          <p14:tracePt t="90709" x="2465388" y="4230688"/>
          <p14:tracePt t="90714" x="2452688" y="4254500"/>
          <p14:tracePt t="90726" x="2427288" y="4267200"/>
          <p14:tracePt t="90733" x="2403475" y="4279900"/>
          <p14:tracePt t="90740" x="2403475" y="4292600"/>
          <p14:tracePt t="90750" x="2378075" y="4292600"/>
          <p14:tracePt t="90753" x="2378075" y="4305300"/>
          <p14:tracePt t="90773" x="2378075" y="4318000"/>
          <p14:tracePt t="90779" x="2365375" y="4318000"/>
          <p14:tracePt t="90859" x="2365375" y="4330700"/>
          <p14:tracePt t="90950" x="2378075" y="4330700"/>
          <p14:tracePt t="90966" x="2390775" y="4330700"/>
          <p14:tracePt t="91012" x="2403475" y="4330700"/>
          <p14:tracePt t="91023" x="2414588" y="4305300"/>
          <p14:tracePt t="91032" x="2427288" y="4292600"/>
          <p14:tracePt t="91036" x="2465388" y="4267200"/>
          <p14:tracePt t="91046" x="2478088" y="4254500"/>
          <p14:tracePt t="91056" x="2503488" y="4230688"/>
          <p14:tracePt t="91061" x="2552700" y="4192588"/>
          <p14:tracePt t="91071" x="2578100" y="4167188"/>
          <p14:tracePt t="91075" x="2616200" y="4117975"/>
          <p14:tracePt t="91088" x="2640013" y="4079875"/>
          <p14:tracePt t="91098" x="2678113" y="4029075"/>
          <p14:tracePt t="91101" x="2703513" y="3992563"/>
          <p14:tracePt t="91112" x="2728913" y="3929063"/>
          <p14:tracePt t="91117" x="2752725" y="3879850"/>
          <p14:tracePt t="91127" x="2778125" y="3803650"/>
          <p14:tracePt t="91137" x="2790825" y="3754438"/>
          <p14:tracePt t="91143" x="2803525" y="3716338"/>
          <p14:tracePt t="91151" x="2803525" y="3692525"/>
          <p14:tracePt t="91224" x="2790825" y="3703638"/>
          <p14:tracePt t="91234" x="2790825" y="3716338"/>
          <p14:tracePt t="91238" x="2778125" y="3729038"/>
          <p14:tracePt t="91248" x="2765425" y="3754438"/>
          <p14:tracePt t="91259" x="2752725" y="3779838"/>
          <p14:tracePt t="91265" x="2740025" y="3803650"/>
          <p14:tracePt t="91276" x="2728913" y="3854450"/>
          <p14:tracePt t="91279" x="2716213" y="3867150"/>
          <p14:tracePt t="91289" x="2716213" y="3905250"/>
          <p14:tracePt t="91298" x="2716213" y="3929063"/>
          <p14:tracePt t="91304" x="2703513" y="3954463"/>
          <p14:tracePt t="91313" x="2703513" y="3979863"/>
          <p14:tracePt t="91319" x="2703513" y="4005263"/>
          <p14:tracePt t="91329" x="2703513" y="4041775"/>
          <p14:tracePt t="91339" x="2703513" y="4067175"/>
          <p14:tracePt t="91343" x="2703513" y="4092575"/>
          <p14:tracePt t="91353" x="2703513" y="4105275"/>
          <p14:tracePt t="91383" x="2703513" y="4117975"/>
          <p14:tracePt t="91419" x="2716213" y="4117975"/>
          <p14:tracePt t="91439" x="2716213" y="4105275"/>
          <p14:tracePt t="91449" x="2728913" y="4105275"/>
          <p14:tracePt t="91475" x="2728913" y="4092575"/>
          <p14:tracePt t="91479" x="2740025" y="4079875"/>
          <p14:tracePt t="91489" x="2740025" y="4067175"/>
          <p14:tracePt t="91506" x="2740025" y="4054475"/>
          <p14:tracePt t="91515" x="2752725" y="4054475"/>
          <p14:tracePt t="91586" x="2752725" y="4067175"/>
          <p14:tracePt t="91596" x="2752725" y="4079875"/>
          <p14:tracePt t="91601" x="2752725" y="4092575"/>
          <p14:tracePt t="91612" x="2752725" y="4117975"/>
          <p14:tracePt t="91626" x="2752725" y="4129088"/>
          <p14:tracePt t="91641" x="2752725" y="4141788"/>
          <p14:tracePt t="91667" x="2752725" y="4154488"/>
          <p14:tracePt t="91863" x="2752725" y="4141788"/>
          <p14:tracePt t="91885" x="2752725" y="4129088"/>
          <p14:tracePt t="91944" x="2740025" y="4129088"/>
          <p14:tracePt t="91973" x="2728913" y="4154488"/>
          <p14:tracePt t="91983" x="2716213" y="4167188"/>
          <p14:tracePt t="91989" x="2703513" y="4192588"/>
          <p14:tracePt t="91999" x="2703513" y="4205288"/>
          <p14:tracePt t="92006" x="2690813" y="4217988"/>
          <p14:tracePt t="92016" x="2690813" y="4241800"/>
          <p14:tracePt t="92025" x="2690813" y="4254500"/>
          <p14:tracePt t="92029" x="2678113" y="4279900"/>
          <p14:tracePt t="92040" x="2678113" y="4305300"/>
          <p14:tracePt t="92045" x="2665413" y="4341813"/>
          <p14:tracePt t="92055" x="2665413" y="4354513"/>
          <p14:tracePt t="92065" x="2665413" y="4367213"/>
          <p14:tracePt t="92069" x="2665413" y="4392613"/>
          <p14:tracePt t="92079" x="2652713" y="4392613"/>
          <p14:tracePt t="92281" x="2652713" y="4379913"/>
          <p14:tracePt t="93266" x="2652713" y="4367213"/>
          <p14:tracePt t="93273" x="2652713" y="4341813"/>
          <p14:tracePt t="93282" x="2740025" y="4292600"/>
          <p14:tracePt t="93292" x="2828925" y="4205288"/>
          <p14:tracePt t="93296" x="2941638" y="4129088"/>
          <p14:tracePt t="93309" x="3016250" y="4054475"/>
          <p14:tracePt t="93312" x="3090863" y="3979863"/>
          <p14:tracePt t="93323" x="3154363" y="3905250"/>
          <p14:tracePt t="93332" x="3216275" y="3829050"/>
          <p14:tracePt t="93337" x="3303588" y="3754438"/>
          <p14:tracePt t="93345" x="3354388" y="3679825"/>
          <p14:tracePt t="93352" x="3429000" y="3603625"/>
          <p14:tracePt t="93362" x="3503613" y="3503613"/>
          <p14:tracePt t="93371" x="3654425" y="3390900"/>
          <p14:tracePt t="93375" x="3729038" y="3328988"/>
          <p14:tracePt t="93389" x="3803650" y="3278188"/>
          <p14:tracePt t="93392" x="3879850" y="3228975"/>
          <p14:tracePt t="93402" x="3954463" y="3154363"/>
          <p14:tracePt t="93411" x="4054475" y="3078163"/>
          <p14:tracePt t="93418" x="4129088" y="3016250"/>
          <p14:tracePt t="93427" x="4167188" y="2978150"/>
          <p14:tracePt t="93431" x="4205288" y="2941638"/>
          <p14:tracePt t="93441" x="4217988" y="2916238"/>
          <p14:tracePt t="93451" x="4230688" y="2890838"/>
          <p14:tracePt t="93457" x="4241800" y="2865438"/>
          <p14:tracePt t="93468" x="4241800" y="2840038"/>
          <p14:tracePt t="93471" x="4254500" y="2816225"/>
          <p14:tracePt t="93481" x="4267200" y="2790825"/>
          <p14:tracePt t="93491" x="4267200" y="2765425"/>
          <p14:tracePt t="93497" x="4292600" y="2728913"/>
          <p14:tracePt t="93507" x="4330700" y="2665413"/>
          <p14:tracePt t="93513" x="4354513" y="2603500"/>
          <p14:tracePt t="93523" x="4392613" y="2540000"/>
          <p14:tracePt t="93533" x="4405313" y="2465388"/>
          <p14:tracePt t="93537" x="4430713" y="2403475"/>
          <p14:tracePt t="93547" x="4454525" y="2352675"/>
          <p14:tracePt t="93553" x="4467225" y="2290763"/>
          <p14:tracePt t="93563" x="4467225" y="2265363"/>
          <p14:tracePt t="93573" x="4479925" y="2239963"/>
          <p14:tracePt t="93577" x="4479925" y="2201863"/>
          <p14:tracePt t="93587" x="4479925" y="2165350"/>
          <p14:tracePt t="93593" x="4492625" y="2127250"/>
          <p14:tracePt t="93603" x="4505325" y="2101850"/>
          <p14:tracePt t="93613" x="4530725" y="2065338"/>
          <p14:tracePt t="93620" x="4530725" y="2027238"/>
          <p14:tracePt t="93631" x="4543425" y="2001838"/>
          <p14:tracePt t="93633" x="4554538" y="1989138"/>
          <p14:tracePt t="93644" x="4554538" y="1965325"/>
          <p14:tracePt t="93654" x="4567238" y="1952625"/>
          <p14:tracePt t="93659" x="4592638" y="1927225"/>
          <p14:tracePt t="93670" x="4592638" y="1914525"/>
          <p14:tracePt t="93673" x="4605338" y="1901825"/>
          <p14:tracePt t="93684" x="4630738" y="1889125"/>
          <p14:tracePt t="93693" x="4643438" y="1889125"/>
          <p14:tracePt t="93699" x="4667250" y="1876425"/>
          <p14:tracePt t="93709" x="4705350" y="1865313"/>
          <p14:tracePt t="93713" x="4768850" y="1852613"/>
          <p14:tracePt t="93723" x="4818063" y="1852613"/>
          <p14:tracePt t="93736" x="4879975" y="1852613"/>
          <p14:tracePt t="93746" x="4956175" y="1839913"/>
          <p14:tracePt t="93749" x="5056188" y="1839913"/>
          <p14:tracePt t="93755" x="5143500" y="1839913"/>
          <p14:tracePt t="93765" x="5243513" y="1839913"/>
          <p14:tracePt t="93775" x="5343525" y="1839913"/>
          <p14:tracePt t="93779" x="5456238" y="1852613"/>
          <p14:tracePt t="93789" x="5581650" y="1876425"/>
          <p14:tracePt t="93795" x="5719763" y="1901825"/>
          <p14:tracePt t="93805" x="5843588" y="1927225"/>
          <p14:tracePt t="93815" x="5969000" y="1939925"/>
          <p14:tracePt t="93820" x="6032500" y="1952625"/>
          <p14:tracePt t="93829" x="6069013" y="1952625"/>
          <p14:tracePt t="93837" x="6081713" y="1965325"/>
          <p14:tracePt t="93855" x="6094413" y="1965325"/>
          <p14:tracePt t="93902" x="6094413" y="1978025"/>
          <p14:tracePt t="94077" x="6107113" y="1978025"/>
          <p14:tracePt t="94210" x="6107113" y="2027238"/>
          <p14:tracePt t="94221" x="6107113" y="2152650"/>
          <p14:tracePt t="94224" x="6107113" y="2314575"/>
          <p14:tracePt t="94235" x="6132513" y="2552700"/>
          <p14:tracePt t="94240" x="6157913" y="2740025"/>
          <p14:tracePt t="94254" x="6169025" y="2952750"/>
          <p14:tracePt t="94259" x="6181725" y="3128963"/>
          <p14:tracePt t="94264" x="6207125" y="3267075"/>
          <p14:tracePt t="94273" x="6219825" y="3367088"/>
          <p14:tracePt t="94280" x="6219825" y="3403600"/>
          <p14:tracePt t="94299" x="6232525" y="3429000"/>
          <p14:tracePt t="94399" x="6245225" y="3441700"/>
          <p14:tracePt t="94436" x="6245225" y="3454400"/>
          <p14:tracePt t="94442" x="6257925" y="3454400"/>
          <p14:tracePt t="94462" x="6257925" y="3467100"/>
          <p14:tracePt t="94476" x="6269038" y="3467100"/>
          <p14:tracePt t="94491" x="6281738" y="3467100"/>
          <p14:tracePt t="94505" x="6281738" y="3479800"/>
          <p14:tracePt t="94515" x="6294438" y="3479800"/>
          <p14:tracePt t="94531" x="6307138" y="3479800"/>
          <p14:tracePt t="94547" x="6319838" y="3479800"/>
          <p14:tracePt t="94561" x="6332538" y="3479800"/>
          <p14:tracePt t="94571" x="6345238" y="3479800"/>
          <p14:tracePt t="94910" x="6357938" y="3479800"/>
          <p14:tracePt t="95112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igitalizar0012">
            <a:extLst>
              <a:ext uri="{FF2B5EF4-FFF2-40B4-BE49-F238E27FC236}">
                <a16:creationId xmlns:a16="http://schemas.microsoft.com/office/drawing/2014/main" xmlns="" id="{88AFE7A9-3747-4188-9402-73A6E1BD6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4"/>
          <a:stretch>
            <a:fillRect/>
          </a:stretch>
        </p:blipFill>
        <p:spPr bwMode="auto">
          <a:xfrm>
            <a:off x="876300" y="1066800"/>
            <a:ext cx="8458200" cy="5029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3">
            <a:extLst>
              <a:ext uri="{FF2B5EF4-FFF2-40B4-BE49-F238E27FC236}">
                <a16:creationId xmlns:a16="http://schemas.microsoft.com/office/drawing/2014/main" xmlns="" id="{795C1F20-6BEE-4E92-8F36-2165AF91F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6400" y="6134100"/>
            <a:ext cx="4783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0" i="1">
                <a:solidFill>
                  <a:srgbClr val="FFFF00"/>
                </a:solidFill>
              </a:rPr>
              <a:t>Fisiologia Respiratória Moderna. J.B. West, ed. Manole</a:t>
            </a:r>
          </a:p>
        </p:txBody>
      </p:sp>
      <p:sp>
        <p:nvSpPr>
          <p:cNvPr id="112644" name="Text Box 4">
            <a:extLst>
              <a:ext uri="{FF2B5EF4-FFF2-40B4-BE49-F238E27FC236}">
                <a16:creationId xmlns:a16="http://schemas.microsoft.com/office/drawing/2014/main" xmlns="" id="{36EE8245-4ED2-477D-A9D3-7D9CB8091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304800"/>
            <a:ext cx="986155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Pressão de perfusão nas diferentes zonas pulmonares</a:t>
            </a:r>
            <a:endParaRPr lang="en-US" altLang="pt-BR" sz="36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9" name="Line 5">
            <a:extLst>
              <a:ext uri="{FF2B5EF4-FFF2-40B4-BE49-F238E27FC236}">
                <a16:creationId xmlns:a16="http://schemas.microsoft.com/office/drawing/2014/main" xmlns="" id="{31378017-176E-47A0-A9C2-293202DDF8A6}"/>
              </a:ext>
            </a:extLst>
          </p:cNvPr>
          <p:cNvSpPr>
            <a:spLocks noChangeShapeType="1"/>
          </p:cNvSpPr>
          <p:nvPr/>
        </p:nvSpPr>
        <p:spPr bwMode="auto">
          <a:xfrm>
            <a:off x="8496300" y="1295400"/>
            <a:ext cx="0" cy="4419600"/>
          </a:xfrm>
          <a:prstGeom prst="line">
            <a:avLst/>
          </a:prstGeom>
          <a:noFill/>
          <a:ln w="76200">
            <a:solidFill>
              <a:srgbClr val="9999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270" name="Text Box 6">
            <a:extLst>
              <a:ext uri="{FF2B5EF4-FFF2-40B4-BE49-F238E27FC236}">
                <a16:creationId xmlns:a16="http://schemas.microsoft.com/office/drawing/2014/main" xmlns="" id="{91722F8C-DB71-4358-BAD1-CA44FE551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100" y="2743200"/>
            <a:ext cx="16764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>
                <a:solidFill>
                  <a:srgbClr val="996600"/>
                </a:solidFill>
              </a:rPr>
              <a:t>23 mmHg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>
                <a:solidFill>
                  <a:srgbClr val="996600"/>
                </a:solidFill>
              </a:rPr>
              <a:t>30 cm</a:t>
            </a:r>
          </a:p>
        </p:txBody>
      </p:sp>
      <p:sp>
        <p:nvSpPr>
          <p:cNvPr id="11271" name="Text Box 7">
            <a:extLst>
              <a:ext uri="{FF2B5EF4-FFF2-40B4-BE49-F238E27FC236}">
                <a16:creationId xmlns:a16="http://schemas.microsoft.com/office/drawing/2014/main" xmlns="" id="{A9475D12-7CD3-4691-8E73-D91A6C1A0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3124200"/>
            <a:ext cx="1219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000">
                <a:solidFill>
                  <a:srgbClr val="CC0000"/>
                </a:solidFill>
              </a:rPr>
              <a:t>PS= 25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pt-BR" sz="2000">
                <a:solidFill>
                  <a:srgbClr val="CC0000"/>
                </a:solidFill>
              </a:rPr>
              <a:t>PD= 8</a:t>
            </a: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xmlns="" id="{59200FB4-8D94-48C9-897B-1F002FD45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24384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000"/>
              <a:t>15mmHg</a:t>
            </a:r>
          </a:p>
        </p:txBody>
      </p:sp>
      <p:sp>
        <p:nvSpPr>
          <p:cNvPr id="11273" name="AutoShape 9">
            <a:extLst>
              <a:ext uri="{FF2B5EF4-FFF2-40B4-BE49-F238E27FC236}">
                <a16:creationId xmlns:a16="http://schemas.microsoft.com/office/drawing/2014/main" xmlns="" id="{8348F312-D7AD-4EC1-9B13-14565FDF7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0" y="1600200"/>
            <a:ext cx="304800" cy="1143000"/>
          </a:xfrm>
          <a:prstGeom prst="upArrow">
            <a:avLst>
              <a:gd name="adj1" fmla="val 50000"/>
              <a:gd name="adj2" fmla="val 9375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400"/>
          </a:p>
        </p:txBody>
      </p:sp>
      <p:sp>
        <p:nvSpPr>
          <p:cNvPr id="11274" name="AutoShape 10">
            <a:extLst>
              <a:ext uri="{FF2B5EF4-FFF2-40B4-BE49-F238E27FC236}">
                <a16:creationId xmlns:a16="http://schemas.microsoft.com/office/drawing/2014/main" xmlns="" id="{E0738DC3-C077-4901-94F1-293FB45D2F3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247900" y="4191000"/>
            <a:ext cx="304800" cy="1143000"/>
          </a:xfrm>
          <a:prstGeom prst="upArrow">
            <a:avLst>
              <a:gd name="adj1" fmla="val 50000"/>
              <a:gd name="adj2" fmla="val 9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400"/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xmlns="" id="{1C181F84-B989-43D7-99D8-2556118F1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43434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000"/>
              <a:t>8mmHg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xmlns="" id="{1F41DBC7-12A9-497B-B3E2-DBC89FF05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A2619FCD-DCF2-48CD-A5C0-C1CDBD42C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613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8" x="5807075" y="876300"/>
          <p14:tracePt t="1609" x="5794375" y="876300"/>
          <p14:tracePt t="1615" x="5781675" y="863600"/>
          <p14:tracePt t="1625" x="5756275" y="850900"/>
          <p14:tracePt t="1635" x="5732463" y="838200"/>
          <p14:tracePt t="1641" x="5707063" y="825500"/>
          <p14:tracePt t="1651" x="5656263" y="812800"/>
          <p14:tracePt t="1655" x="5607050" y="801688"/>
          <p14:tracePt t="1667" x="5530850" y="801688"/>
          <p14:tracePt t="1675" x="5443538" y="801688"/>
          <p14:tracePt t="1683" x="5356225" y="788988"/>
          <p14:tracePt t="1692" x="5256213" y="788988"/>
          <p14:tracePt t="1695" x="5143500" y="788988"/>
          <p14:tracePt t="1706" x="5030788" y="801688"/>
          <p14:tracePt t="1715" x="4943475" y="801688"/>
          <p14:tracePt t="1722" x="4818063" y="812800"/>
          <p14:tracePt t="1733" x="4705350" y="850900"/>
          <p14:tracePt t="1735" x="4592638" y="850900"/>
          <p14:tracePt t="1749" x="4479925" y="863600"/>
          <p14:tracePt t="1759" x="4367213" y="863600"/>
          <p14:tracePt t="1762" x="4279900" y="876300"/>
          <p14:tracePt t="1772" x="4230688" y="876300"/>
          <p14:tracePt t="1778" x="4192588" y="876300"/>
          <p14:tracePt t="1789" x="4154488" y="889000"/>
          <p14:tracePt t="1800" x="4117975" y="901700"/>
          <p14:tracePt t="1802" x="4092575" y="901700"/>
          <p14:tracePt t="1812" x="4067175" y="901700"/>
          <p14:tracePt t="1820" x="4041775" y="901700"/>
          <p14:tracePt t="1828" x="4029075" y="901700"/>
          <p14:tracePt t="1838" x="4005263" y="901700"/>
          <p14:tracePt t="1842" x="3979863" y="901700"/>
          <p14:tracePt t="1851" x="3954463" y="901700"/>
          <p14:tracePt t="1858" x="3929063" y="901700"/>
          <p14:tracePt t="1868" x="3905250" y="901700"/>
          <p14:tracePt t="1877" x="3892550" y="901700"/>
          <p14:tracePt t="1883" x="3879850" y="901700"/>
          <p14:tracePt t="1901" x="3854450" y="901700"/>
          <p14:tracePt t="1934" x="3841750" y="901700"/>
          <p14:tracePt t="1937" x="3829050" y="901700"/>
          <p14:tracePt t="1948" x="3816350" y="901700"/>
          <p14:tracePt t="1957" x="3803650" y="901700"/>
          <p14:tracePt t="1965" x="3792538" y="901700"/>
          <p14:tracePt t="1973" x="3779838" y="901700"/>
          <p14:tracePt t="1980" x="3754438" y="901700"/>
          <p14:tracePt t="1989" x="3729038" y="901700"/>
          <p14:tracePt t="1999" x="3692525" y="901700"/>
          <p14:tracePt t="2009" x="3654425" y="901700"/>
          <p14:tracePt t="2015" x="3616325" y="901700"/>
          <p14:tracePt t="2019" x="3579813" y="901700"/>
          <p14:tracePt t="2032" x="3541713" y="901700"/>
          <p14:tracePt t="2039" x="3490913" y="901700"/>
          <p14:tracePt t="2043" x="3467100" y="901700"/>
          <p14:tracePt t="2053" x="3429000" y="912813"/>
          <p14:tracePt t="2060" x="3416300" y="912813"/>
          <p14:tracePt t="2070" x="3390900" y="912813"/>
          <p14:tracePt t="2082" x="3390900" y="925513"/>
          <p14:tracePt t="2110" x="3378200" y="925513"/>
          <p14:tracePt t="2150" x="3367088" y="925513"/>
          <p14:tracePt t="2160" x="3354388" y="925513"/>
          <p14:tracePt t="2165" x="3328988" y="925513"/>
          <p14:tracePt t="2176" x="3303588" y="938213"/>
          <p14:tracePt t="2180" x="3290888" y="950913"/>
          <p14:tracePt t="2189" x="3267075" y="950913"/>
          <p14:tracePt t="2201" x="3254375" y="950913"/>
          <p14:tracePt t="2205" x="3254375" y="963613"/>
          <p14:tracePt t="2826" x="3278188" y="963613"/>
          <p14:tracePt t="2847" x="3303588" y="950913"/>
          <p14:tracePt t="2854" x="3328988" y="938213"/>
          <p14:tracePt t="2866" x="3341688" y="938213"/>
          <p14:tracePt t="2876" x="3367088" y="938213"/>
          <p14:tracePt t="2886" x="3367088" y="925513"/>
          <p14:tracePt t="2892" x="3378200" y="925513"/>
          <p14:tracePt t="2909" x="3390900" y="925513"/>
          <p14:tracePt t="2922" x="3403600" y="912813"/>
          <p14:tracePt t="2932" x="3416300" y="912813"/>
          <p14:tracePt t="2942" x="3441700" y="912813"/>
          <p14:tracePt t="2958" x="3454400" y="912813"/>
          <p14:tracePt t="2969" x="3467100" y="912813"/>
          <p14:tracePt t="3023" x="3479800" y="901700"/>
          <p14:tracePt t="3027" x="3490913" y="901700"/>
          <p14:tracePt t="3037" x="3516313" y="901700"/>
          <p14:tracePt t="3047" x="3529013" y="876300"/>
          <p14:tracePt t="3053" x="3541713" y="876300"/>
          <p14:tracePt t="3063" x="3554413" y="876300"/>
          <p14:tracePt t="3067" x="3567113" y="863600"/>
          <p14:tracePt t="3150" x="3579813" y="863600"/>
          <p14:tracePt t="3174" x="3590925" y="863600"/>
          <p14:tracePt t="3184" x="3603625" y="863600"/>
          <p14:tracePt t="3190" x="3641725" y="863600"/>
          <p14:tracePt t="3200" x="3692525" y="863600"/>
          <p14:tracePt t="3210" x="3729038" y="863600"/>
          <p14:tracePt t="3214" x="3792538" y="863600"/>
          <p14:tracePt t="3223" x="3841750" y="863600"/>
          <p14:tracePt t="3230" x="3892550" y="863600"/>
          <p14:tracePt t="3239" x="3954463" y="863600"/>
          <p14:tracePt t="3249" x="3979863" y="863600"/>
          <p14:tracePt t="3256" x="4005263" y="863600"/>
          <p14:tracePt t="3265" x="4017963" y="863600"/>
          <p14:tracePt t="3270" x="4029075" y="863600"/>
          <p14:tracePt t="3279" x="4054475" y="863600"/>
          <p14:tracePt t="3296" x="4067175" y="863600"/>
          <p14:tracePt t="3306" x="4079875" y="863600"/>
          <p14:tracePt t="3310" x="4092575" y="863600"/>
          <p14:tracePt t="3320" x="4105275" y="863600"/>
          <p14:tracePt t="3330" x="4117975" y="863600"/>
          <p14:tracePt t="3336" x="4141788" y="863600"/>
          <p14:tracePt t="3346" x="4167188" y="863600"/>
          <p14:tracePt t="3350" x="4192588" y="863600"/>
          <p14:tracePt t="3362" x="4205288" y="863600"/>
          <p14:tracePt t="3372" x="4217988" y="863600"/>
          <p14:tracePt t="3392" x="4230688" y="863600"/>
          <p14:tracePt t="3426" x="4241800" y="863600"/>
          <p14:tracePt t="3452" x="4267200" y="863600"/>
          <p14:tracePt t="3466" x="4279900" y="863600"/>
          <p14:tracePt t="3473" x="4292600" y="863600"/>
          <p14:tracePt t="3482" x="4318000" y="863600"/>
          <p14:tracePt t="3493" x="4341813" y="863600"/>
          <p14:tracePt t="3498" x="4367213" y="850900"/>
          <p14:tracePt t="3508" x="4379913" y="850900"/>
          <p14:tracePt t="3514" x="4405313" y="850900"/>
          <p14:tracePt t="3529" x="4443413" y="850900"/>
          <p14:tracePt t="3534" x="4467225" y="838200"/>
          <p14:tracePt t="3538" x="4492625" y="838200"/>
          <p14:tracePt t="3548" x="4530725" y="838200"/>
          <p14:tracePt t="3552" x="4543425" y="838200"/>
          <p14:tracePt t="3571" x="4554538" y="838200"/>
          <p14:tracePt t="3579" x="4567238" y="838200"/>
          <p14:tracePt t="3603" x="4579938" y="838200"/>
          <p14:tracePt t="3644" x="4592638" y="838200"/>
          <p14:tracePt t="3657" x="4618038" y="838200"/>
          <p14:tracePt t="3667" x="4656138" y="838200"/>
          <p14:tracePt t="3673" x="4667250" y="825500"/>
          <p14:tracePt t="3683" x="4692650" y="825500"/>
          <p14:tracePt t="3694" x="4705350" y="825500"/>
          <p14:tracePt t="3698" x="4718050" y="825500"/>
          <p14:tracePt t="3713" x="4730750" y="812800"/>
          <p14:tracePt t="3715" x="4743450" y="812800"/>
          <p14:tracePt t="3724" x="4756150" y="812800"/>
          <p14:tracePt t="3741" x="4779963" y="812800"/>
          <p14:tracePt t="3764" x="4792663" y="812800"/>
          <p14:tracePt t="3780" x="4805363" y="812800"/>
          <p14:tracePt t="3790" x="4818063" y="812800"/>
          <p14:tracePt t="3795" x="4843463" y="812800"/>
          <p14:tracePt t="3804" x="4856163" y="812800"/>
          <p14:tracePt t="3814" x="4868863" y="812800"/>
          <p14:tracePt t="3820" x="4892675" y="812800"/>
          <p14:tracePt t="3831" x="4918075" y="812800"/>
          <p14:tracePt t="3835" x="4930775" y="812800"/>
          <p14:tracePt t="3846" x="4943475" y="812800"/>
          <p14:tracePt t="3856" x="4956175" y="812800"/>
          <p14:tracePt t="3862" x="4968875" y="812800"/>
          <p14:tracePt t="3870" x="4981575" y="812800"/>
          <p14:tracePt t="3876" x="5005388" y="812800"/>
          <p14:tracePt t="3899" x="5056188" y="825500"/>
          <p14:tracePt t="3900" x="5081588" y="825500"/>
          <p14:tracePt t="3912" x="5130800" y="838200"/>
          <p14:tracePt t="3916" x="5205413" y="838200"/>
          <p14:tracePt t="3926" x="5281613" y="850900"/>
          <p14:tracePt t="3936" x="5394325" y="863600"/>
          <p14:tracePt t="3940" x="5518150" y="863600"/>
          <p14:tracePt t="3952" x="5643563" y="876300"/>
          <p14:tracePt t="3956" x="5768975" y="889000"/>
          <p14:tracePt t="3966" x="5919788" y="889000"/>
          <p14:tracePt t="3976" x="6045200" y="889000"/>
          <p14:tracePt t="3982" x="6119813" y="889000"/>
          <p14:tracePt t="3992" x="6207125" y="901700"/>
          <p14:tracePt t="3996" x="6294438" y="901700"/>
          <p14:tracePt t="4006" x="6332538" y="901700"/>
          <p14:tracePt t="4016" x="6370638" y="901700"/>
          <p14:tracePt t="4022" x="6394450" y="901700"/>
          <p14:tracePt t="4032" x="6419850" y="912813"/>
          <p14:tracePt t="4036" x="6445250" y="912813"/>
          <p14:tracePt t="4056" x="6457950" y="912813"/>
          <p14:tracePt t="4072" x="6483350" y="912813"/>
          <p14:tracePt t="4087" x="6507163" y="912813"/>
          <p14:tracePt t="4142" x="6519863" y="925513"/>
          <p14:tracePt t="4178" x="6532563" y="925513"/>
          <p14:tracePt t="4194" x="6557963" y="925513"/>
          <p14:tracePt t="4198" x="6583363" y="925513"/>
          <p14:tracePt t="4208" x="6607175" y="925513"/>
          <p14:tracePt t="4218" x="6632575" y="925513"/>
          <p14:tracePt t="4223" x="6670675" y="925513"/>
          <p14:tracePt t="4234" x="6719888" y="925513"/>
          <p14:tracePt t="4238" x="6770688" y="925513"/>
          <p14:tracePt t="4247" x="6845300" y="925513"/>
          <p14:tracePt t="4258" x="6908800" y="925513"/>
          <p14:tracePt t="4264" x="6983413" y="925513"/>
          <p14:tracePt t="4275" x="7045325" y="925513"/>
          <p14:tracePt t="4279" x="7083425" y="912813"/>
          <p14:tracePt t="4290" x="7108825" y="912813"/>
          <p14:tracePt t="4300" x="7121525" y="912813"/>
          <p14:tracePt t="4314" x="7121525" y="901700"/>
          <p14:tracePt t="4546" x="7145338" y="901700"/>
          <p14:tracePt t="4555" x="7170738" y="901700"/>
          <p14:tracePt t="4561" x="7208838" y="889000"/>
          <p14:tracePt t="4572" x="7258050" y="889000"/>
          <p14:tracePt t="4582" x="7283450" y="889000"/>
          <p14:tracePt t="4586" x="7321550" y="876300"/>
          <p14:tracePt t="4596" x="7370763" y="876300"/>
          <p14:tracePt t="4602" x="7408863" y="863600"/>
          <p14:tracePt t="4612" x="7446963" y="850900"/>
          <p14:tracePt t="4622" x="7470775" y="850900"/>
          <p14:tracePt t="4626" x="7496175" y="838200"/>
          <p14:tracePt t="4638" x="7508875" y="825500"/>
          <p14:tracePt t="4642" x="7521575" y="825500"/>
          <p14:tracePt t="4664" x="7521575" y="812800"/>
          <p14:tracePt t="4678" x="7534275" y="801688"/>
          <p14:tracePt t="4682" x="7534275" y="788988"/>
          <p14:tracePt t="4695" x="7534275" y="776288"/>
          <p14:tracePt t="4702" x="7546975" y="763588"/>
          <p14:tracePt t="4708" x="7570788" y="738188"/>
          <p14:tracePt t="4718" x="7570788" y="725488"/>
          <p14:tracePt t="4722" x="7583488" y="712788"/>
          <p14:tracePt t="4732" x="7596188" y="688975"/>
          <p14:tracePt t="4748" x="7608888" y="663575"/>
          <p14:tracePt t="4759" x="7608888" y="650875"/>
          <p14:tracePt t="4764" x="7621588" y="638175"/>
          <p14:tracePt t="4774" x="7634288" y="625475"/>
          <p14:tracePt t="4784" x="7634288" y="600075"/>
          <p14:tracePt t="4788" x="7646988" y="588963"/>
          <p14:tracePt t="4798" x="7646988" y="576263"/>
          <p14:tracePt t="5018" x="7659688" y="576263"/>
          <p14:tracePt t="5029" x="7670800" y="588963"/>
          <p14:tracePt t="5046" x="7670800" y="600075"/>
          <p14:tracePt t="5055" x="7683500" y="612775"/>
          <p14:tracePt t="5065" x="7696200" y="612775"/>
          <p14:tracePt t="5070" x="7696200" y="638175"/>
          <p14:tracePt t="5080" x="7721600" y="638175"/>
          <p14:tracePt t="5086" x="7721600" y="650875"/>
          <p14:tracePt t="5096" x="7734300" y="663575"/>
          <p14:tracePt t="5106" x="7759700" y="663575"/>
          <p14:tracePt t="5122" x="7783513" y="676275"/>
          <p14:tracePt t="5137" x="7796213" y="688975"/>
          <p14:tracePt t="5146" x="7834313" y="688975"/>
          <p14:tracePt t="5162" x="7847013" y="688975"/>
          <p14:tracePt t="5166" x="7872413" y="688975"/>
          <p14:tracePt t="5176" x="7908925" y="688975"/>
          <p14:tracePt t="5185" x="7934325" y="688975"/>
          <p14:tracePt t="5192" x="7972425" y="688975"/>
          <p14:tracePt t="5201" x="7996238" y="688975"/>
          <p14:tracePt t="5205" x="8034338" y="688975"/>
          <p14:tracePt t="5217" x="8059738" y="688975"/>
          <p14:tracePt t="5227" x="8096250" y="688975"/>
          <p14:tracePt t="5231" x="8121650" y="688975"/>
          <p14:tracePt t="5241" x="8147050" y="700088"/>
          <p14:tracePt t="5247" x="8172450" y="700088"/>
          <p14:tracePt t="5327" x="8185150" y="700088"/>
          <p14:tracePt t="5348" x="8197850" y="700088"/>
          <p14:tracePt t="5354" x="8208963" y="700088"/>
          <p14:tracePt t="5364" x="8221663" y="700088"/>
          <p14:tracePt t="5394" x="8234363" y="700088"/>
          <p14:tracePt t="5428" x="8247063" y="700088"/>
          <p14:tracePt t="5435" x="8259763" y="700088"/>
          <p14:tracePt t="5889" x="8259763" y="712788"/>
          <p14:tracePt t="5903" x="8259763" y="725488"/>
          <p14:tracePt t="5918" x="8247063" y="725488"/>
          <p14:tracePt t="5928" x="8247063" y="738188"/>
          <p14:tracePt t="5934" x="8234363" y="738188"/>
          <p14:tracePt t="5943" x="8208963" y="750888"/>
          <p14:tracePt t="5948" x="8197850" y="750888"/>
          <p14:tracePt t="5957" x="8147050" y="750888"/>
          <p14:tracePt t="5968" x="8096250" y="763588"/>
          <p14:tracePt t="5974" x="8034338" y="776288"/>
          <p14:tracePt t="5984" x="7983538" y="788988"/>
          <p14:tracePt t="5987" x="7896225" y="825500"/>
          <p14:tracePt t="5998" x="7808913" y="850900"/>
          <p14:tracePt t="6008" x="7696200" y="876300"/>
          <p14:tracePt t="6014" x="7546975" y="950913"/>
          <p14:tracePt t="6026" x="7370763" y="1001713"/>
          <p14:tracePt t="6029" x="7170738" y="1063625"/>
          <p14:tracePt t="6040" x="6983413" y="1150938"/>
          <p14:tracePt t="6050" x="6770688" y="1214438"/>
          <p14:tracePt t="6054" x="6357938" y="1389063"/>
          <p14:tracePt t="6064" x="6194425" y="1439863"/>
          <p14:tracePt t="6070" x="6045200" y="1501775"/>
          <p14:tracePt t="6080" x="5919788" y="1527175"/>
          <p14:tracePt t="6095" x="5743575" y="1576388"/>
          <p14:tracePt t="6105" x="5694363" y="1589088"/>
          <p14:tracePt t="6111" x="5656263" y="1601788"/>
          <p14:tracePt t="6120" x="5630863" y="1601788"/>
          <p14:tracePt t="6130" x="5607050" y="1601788"/>
          <p14:tracePt t="6137" x="5581650" y="1601788"/>
          <p14:tracePt t="6147" x="5568950" y="1601788"/>
          <p14:tracePt t="6150" x="5556250" y="1601788"/>
          <p14:tracePt t="6160" x="5543550" y="1601788"/>
          <p14:tracePt t="6170" x="5518150" y="1601788"/>
          <p14:tracePt t="6177" x="5507038" y="1614488"/>
          <p14:tracePt t="6186" x="5481638" y="1627188"/>
          <p14:tracePt t="6194" x="5443538" y="1627188"/>
          <p14:tracePt t="6203" x="5368925" y="1652588"/>
          <p14:tracePt t="6210" x="5318125" y="1663700"/>
          <p14:tracePt t="6216" x="5256213" y="1676400"/>
          <p14:tracePt t="6228" x="5205413" y="1689100"/>
          <p14:tracePt t="6234" x="5168900" y="1701800"/>
          <p14:tracePt t="6243" x="5143500" y="1701800"/>
          <p14:tracePt t="6245" x="5105400" y="1714500"/>
          <p14:tracePt t="6262" x="5068888" y="1727200"/>
          <p14:tracePt t="6267" x="5056188" y="1727200"/>
          <p14:tracePt t="6271" x="5043488" y="1739900"/>
          <p14:tracePt t="6281" x="5030788" y="1739900"/>
          <p14:tracePt t="6297" x="5018088" y="1752600"/>
          <p14:tracePt t="6338" x="5005388" y="1765300"/>
          <p14:tracePt t="6347" x="5005388" y="1776413"/>
          <p14:tracePt t="6351" x="4992688" y="1776413"/>
          <p14:tracePt t="6371" x="4968875" y="1789113"/>
          <p14:tracePt t="6377" x="4956175" y="1801813"/>
          <p14:tracePt t="6394" x="4943475" y="1814513"/>
          <p14:tracePt t="6428" x="4930775" y="1814513"/>
          <p14:tracePt t="6444" x="4918075" y="1801813"/>
          <p14:tracePt t="6448" x="4892675" y="1776413"/>
          <p14:tracePt t="6460" x="4879975" y="1765300"/>
          <p14:tracePt t="6470" x="4856163" y="1714500"/>
          <p14:tracePt t="6475" x="4818063" y="1663700"/>
          <p14:tracePt t="6484" x="4818063" y="1627188"/>
          <p14:tracePt t="6492" x="4792663" y="1601788"/>
          <p14:tracePt t="6501" x="4779963" y="1576388"/>
          <p14:tracePt t="6510" x="4756150" y="1563688"/>
          <p14:tracePt t="6700" x="4756150" y="1576388"/>
          <p14:tracePt t="6711" x="4756150" y="1589088"/>
          <p14:tracePt t="6715" x="4756150" y="1601788"/>
          <p14:tracePt t="6725" x="4756150" y="1614488"/>
          <p14:tracePt t="6731" x="4743450" y="1627188"/>
          <p14:tracePt t="6741" x="4743450" y="1663700"/>
          <p14:tracePt t="6752" x="4743450" y="1689100"/>
          <p14:tracePt t="6756" x="4743450" y="1714500"/>
          <p14:tracePt t="6766" x="4743450" y="1739900"/>
          <p14:tracePt t="6772" x="4743450" y="1776413"/>
          <p14:tracePt t="6782" x="4743450" y="1865313"/>
          <p14:tracePt t="6791" x="4743450" y="1889125"/>
          <p14:tracePt t="6795" x="4743450" y="1939925"/>
          <p14:tracePt t="6806" x="4756150" y="1965325"/>
          <p14:tracePt t="6812" x="4756150" y="2001838"/>
          <p14:tracePt t="6824" x="4768850" y="2039938"/>
          <p14:tracePt t="6832" x="4768850" y="2065338"/>
          <p14:tracePt t="6839" x="4768850" y="2078038"/>
          <p14:tracePt t="6853" x="4768850" y="2089150"/>
          <p14:tracePt t="6878" x="4768850" y="2101850"/>
          <p14:tracePt t="7458" x="4768850" y="2114550"/>
          <p14:tracePt t="7471" x="4792663" y="2201863"/>
          <p14:tracePt t="7482" x="4792663" y="2239963"/>
          <p14:tracePt t="7492" x="4805363" y="2265363"/>
          <p14:tracePt t="7498" x="4805363" y="2303463"/>
          <p14:tracePt t="7509" x="4818063" y="2339975"/>
          <p14:tracePt t="7512" x="4818063" y="2390775"/>
          <p14:tracePt t="7524" x="4818063" y="2427288"/>
          <p14:tracePt t="7535" x="4818063" y="2490788"/>
          <p14:tracePt t="7538" x="4818063" y="2540000"/>
          <p14:tracePt t="7548" x="4818063" y="2578100"/>
          <p14:tracePt t="7554" x="4818063" y="2603500"/>
          <p14:tracePt t="7564" x="4818063" y="2652713"/>
          <p14:tracePt t="7574" x="4818063" y="2703513"/>
          <p14:tracePt t="7578" x="4818063" y="2740025"/>
          <p14:tracePt t="7589" x="4818063" y="2790825"/>
          <p14:tracePt t="7594" x="4843463" y="2916238"/>
          <p14:tracePt t="7606" x="4843463" y="2978150"/>
          <p14:tracePt t="7614" x="4843463" y="3028950"/>
          <p14:tracePt t="7618" x="4843463" y="3103563"/>
          <p14:tracePt t="7628" x="4843463" y="3154363"/>
          <p14:tracePt t="7634" x="4843463" y="3190875"/>
          <p14:tracePt t="7644" x="4843463" y="3216275"/>
          <p14:tracePt t="7655" x="4843463" y="3228975"/>
          <p14:tracePt t="7659" x="4843463" y="3241675"/>
          <p14:tracePt t="7673" x="4843463" y="3254375"/>
          <p14:tracePt t="7780" x="4843463" y="3267075"/>
          <p14:tracePt t="7805" x="4856163" y="3267075"/>
          <p14:tracePt t="7820" x="4856163" y="3278188"/>
          <p14:tracePt t="7956" x="4843463" y="3278188"/>
          <p14:tracePt t="7965" x="4818063" y="3278188"/>
          <p14:tracePt t="7977" x="4792663" y="3278188"/>
          <p14:tracePt t="7981" x="4768850" y="3278188"/>
          <p14:tracePt t="7992" x="4743450" y="3278188"/>
          <p14:tracePt t="7998" x="4718050" y="3278188"/>
          <p14:tracePt t="8008" x="4679950" y="3278188"/>
          <p14:tracePt t="8018" x="4618038" y="3303588"/>
          <p14:tracePt t="8021" x="4592638" y="3328988"/>
          <p14:tracePt t="8032" x="4530725" y="3341688"/>
          <p14:tracePt t="8040" x="4505325" y="3367088"/>
          <p14:tracePt t="8048" x="4454525" y="3390900"/>
          <p14:tracePt t="8058" x="4443413" y="3403600"/>
          <p14:tracePt t="8062" x="4418013" y="3416300"/>
          <p14:tracePt t="8075" x="4392613" y="3416300"/>
          <p14:tracePt t="8082" x="4379913" y="3441700"/>
          <p14:tracePt t="8088" x="4367213" y="3454400"/>
          <p14:tracePt t="8098" x="4341813" y="3454400"/>
          <p14:tracePt t="8105" x="4341813" y="3467100"/>
          <p14:tracePt t="8113" x="4330700" y="3467100"/>
          <p14:tracePt t="8117" x="4318000" y="3490913"/>
          <p14:tracePt t="8137" x="4305300" y="3503613"/>
          <p14:tracePt t="8154" x="4305300" y="3516313"/>
          <p14:tracePt t="8157" x="4292600" y="3516313"/>
          <p14:tracePt t="8177" x="4292600" y="3529013"/>
          <p14:tracePt t="8183" x="4292600" y="3541713"/>
          <p14:tracePt t="8197" x="4292600" y="3554413"/>
          <p14:tracePt t="8209" x="4292600" y="3567113"/>
          <p14:tracePt t="8220" x="4279900" y="3579813"/>
          <p14:tracePt t="8223" x="4279900" y="3603625"/>
          <p14:tracePt t="8233" x="4279900" y="3629025"/>
          <p14:tracePt t="8239" x="4279900" y="3667125"/>
          <p14:tracePt t="8249" x="4279900" y="3703638"/>
          <p14:tracePt t="8259" x="4279900" y="3741738"/>
          <p14:tracePt t="8263" x="4305300" y="3779838"/>
          <p14:tracePt t="8273" x="4341813" y="3829050"/>
          <p14:tracePt t="8279" x="4367213" y="3854450"/>
          <p14:tracePt t="8289" x="4392613" y="3892550"/>
          <p14:tracePt t="8299" x="4418013" y="3916363"/>
          <p14:tracePt t="8304" x="4479925" y="3941763"/>
          <p14:tracePt t="8313" x="4518025" y="3979863"/>
          <p14:tracePt t="8320" x="4554538" y="3992563"/>
          <p14:tracePt t="8329" x="4656138" y="4017963"/>
          <p14:tracePt t="8339" x="4730750" y="4029075"/>
          <p14:tracePt t="8345" x="4792663" y="4029075"/>
          <p14:tracePt t="8355" x="4843463" y="4029075"/>
          <p14:tracePt t="8360" x="4879975" y="4029075"/>
          <p14:tracePt t="8371" x="4905375" y="4029075"/>
          <p14:tracePt t="8387" x="4968875" y="4005263"/>
          <p14:tracePt t="8409" x="4968875" y="3992563"/>
          <p14:tracePt t="8421" x="4968875" y="3979863"/>
          <p14:tracePt t="8435" x="4968875" y="3967163"/>
          <p14:tracePt t="8441" x="4968875" y="3954463"/>
          <p14:tracePt t="8461" x="4968875" y="3941763"/>
          <p14:tracePt t="8465" x="4968875" y="3929063"/>
          <p14:tracePt t="8491" x="4968875" y="3916363"/>
          <p14:tracePt t="8505" x="4956175" y="3916363"/>
          <p14:tracePt t="8515" x="4956175" y="3905250"/>
          <p14:tracePt t="8532" x="4943475" y="3892550"/>
          <p14:tracePt t="8541" x="4930775" y="3879850"/>
          <p14:tracePt t="8545" x="4918075" y="3879850"/>
          <p14:tracePt t="8557" x="4905375" y="3867150"/>
          <p14:tracePt t="8562" x="4892675" y="3854450"/>
          <p14:tracePt t="8582" x="4879975" y="3854450"/>
          <p14:tracePt t="8602" x="4879975" y="3841750"/>
          <p14:tracePt t="8662" x="4868863" y="3841750"/>
          <p14:tracePt t="9086" x="4843463" y="3867150"/>
          <p14:tracePt t="9097" x="4830763" y="3892550"/>
          <p14:tracePt t="9104" x="4792663" y="3941763"/>
          <p14:tracePt t="9113" x="4756150" y="3979863"/>
          <p14:tracePt t="9122" x="4730750" y="4041775"/>
          <p14:tracePt t="9126" x="4692650" y="4067175"/>
          <p14:tracePt t="9138" x="4667250" y="4129088"/>
          <p14:tracePt t="9142" x="4618038" y="4192588"/>
          <p14:tracePt t="9154" x="4605338" y="4217988"/>
          <p14:tracePt t="9164" x="4592638" y="4230688"/>
          <p14:tracePt t="9169" x="4592638" y="4241800"/>
          <p14:tracePt t="9178" x="4592638" y="4267200"/>
          <p14:tracePt t="9193" x="4579938" y="4279900"/>
          <p14:tracePt t="9242" x="4579938" y="4292600"/>
          <p14:tracePt t="9265" x="4579938" y="4305300"/>
          <p14:tracePt t="9284" x="4567238" y="4305300"/>
          <p14:tracePt t="9294" x="4567238" y="4318000"/>
          <p14:tracePt t="9298" x="4567238" y="4330700"/>
          <p14:tracePt t="9304" x="4554538" y="4341813"/>
          <p14:tracePt t="9324" x="4543425" y="4354513"/>
          <p14:tracePt t="9328" x="4530725" y="4367213"/>
          <p14:tracePt t="9339" x="4530725" y="4379913"/>
          <p14:tracePt t="9343" x="4505325" y="4418013"/>
          <p14:tracePt t="9354" x="4492625" y="4443413"/>
          <p14:tracePt t="9364" x="4479925" y="4467225"/>
          <p14:tracePt t="9371" x="4454525" y="4492625"/>
          <p14:tracePt t="9380" x="4418013" y="4543425"/>
          <p14:tracePt t="9384" x="4392613" y="4567238"/>
          <p14:tracePt t="9394" x="4354513" y="4618038"/>
          <p14:tracePt t="9403" x="4305300" y="4656138"/>
          <p14:tracePt t="9410" x="4279900" y="4705350"/>
          <p14:tracePt t="9420" x="4230688" y="4768850"/>
          <p14:tracePt t="9423" x="4192588" y="4805363"/>
          <p14:tracePt t="9434" x="4154488" y="4868863"/>
          <p14:tracePt t="9444" x="4117975" y="4892675"/>
          <p14:tracePt t="9450" x="4117975" y="4918075"/>
          <p14:tracePt t="9460" x="4105275" y="4943475"/>
          <p14:tracePt t="9474" x="4092575" y="4968875"/>
          <p14:tracePt t="9500" x="4092575" y="4981575"/>
          <p14:tracePt t="9506" x="4092575" y="4992688"/>
          <p14:tracePt t="9518" x="4092575" y="5005388"/>
          <p14:tracePt t="9525" x="4079875" y="5030788"/>
          <p14:tracePt t="9539" x="4067175" y="5056188"/>
          <p14:tracePt t="9545" x="4067175" y="5081588"/>
          <p14:tracePt t="9555" x="4067175" y="5105400"/>
          <p14:tracePt t="9565" x="4067175" y="5130800"/>
          <p14:tracePt t="9569" x="4079875" y="5194300"/>
          <p14:tracePt t="9579" x="4092575" y="5230813"/>
          <p14:tracePt t="9585" x="4117975" y="5281613"/>
          <p14:tracePt t="9595" x="4129088" y="5343525"/>
          <p14:tracePt t="9606" x="4154488" y="5381625"/>
          <p14:tracePt t="9611" x="4179888" y="5418138"/>
          <p14:tracePt t="9621" x="4192588" y="5456238"/>
          <p14:tracePt t="9625" x="4205288" y="5468938"/>
          <p14:tracePt t="9636" x="4217988" y="5481638"/>
          <p14:tracePt t="9646" x="4230688" y="5494338"/>
          <p14:tracePt t="9651" x="4230688" y="5507038"/>
          <p14:tracePt t="9747" x="4241800" y="5507038"/>
          <p14:tracePt t="10500" x="4230688" y="5507038"/>
          <p14:tracePt t="10508" x="4192588" y="5494338"/>
          <p14:tracePt t="10515" x="4129088" y="5468938"/>
          <p14:tracePt t="10523" x="4067175" y="5430838"/>
          <p14:tracePt t="10530" x="3967163" y="5368925"/>
          <p14:tracePt t="10539" x="3916363" y="5330825"/>
          <p14:tracePt t="10550" x="3879850" y="5281613"/>
          <p14:tracePt t="10553" x="3829050" y="5243513"/>
          <p14:tracePt t="10564" x="3792538" y="5194300"/>
          <p14:tracePt t="10570" x="3741738" y="5118100"/>
          <p14:tracePt t="10579" x="3692525" y="5056188"/>
          <p14:tracePt t="10590" x="3654425" y="5018088"/>
          <p14:tracePt t="10593" x="3616325" y="4956175"/>
          <p14:tracePt t="10603" x="3579813" y="4892675"/>
          <p14:tracePt t="10609" x="3567113" y="4856163"/>
          <p14:tracePt t="10619" x="3541713" y="4830763"/>
          <p14:tracePt t="10629" x="3516313" y="4779963"/>
          <p14:tracePt t="10635" x="3490913" y="4730750"/>
          <p14:tracePt t="10645" x="3454400" y="4679950"/>
          <p14:tracePt t="10650" x="3416300" y="4618038"/>
          <p14:tracePt t="10659" x="3390900" y="4554538"/>
          <p14:tracePt t="10669" x="3354388" y="4479925"/>
          <p14:tracePt t="10675" x="3316288" y="4443413"/>
          <p14:tracePt t="10685" x="3278188" y="4367213"/>
          <p14:tracePt t="10689" x="3228975" y="4305300"/>
          <p14:tracePt t="10699" x="3190875" y="4230688"/>
          <p14:tracePt t="10709" x="3141663" y="4154488"/>
          <p14:tracePt t="10715" x="3128963" y="4117975"/>
          <p14:tracePt t="10725" x="3090863" y="4054475"/>
          <p14:tracePt t="10729" x="3065463" y="4029075"/>
          <p14:tracePt t="10739" x="3065463" y="4017963"/>
          <p14:tracePt t="10751" x="3054350" y="4005263"/>
          <p14:tracePt t="10755" x="3054350" y="3992563"/>
          <p14:tracePt t="10766" x="3054350" y="3979863"/>
          <p14:tracePt t="10812" x="3054350" y="3967163"/>
          <p14:tracePt t="10823" x="3065463" y="3967163"/>
          <p14:tracePt t="10833" x="3078163" y="3967163"/>
          <p14:tracePt t="10837" x="3090863" y="3967163"/>
          <p14:tracePt t="10846" x="3116263" y="3967163"/>
          <p14:tracePt t="10853" x="3141663" y="3967163"/>
          <p14:tracePt t="10862" x="3165475" y="3967163"/>
          <p14:tracePt t="10872" x="3190875" y="3967163"/>
          <p14:tracePt t="10878" x="3216275" y="3967163"/>
          <p14:tracePt t="10888" x="3241675" y="3967163"/>
          <p14:tracePt t="10892" x="3278188" y="3979863"/>
          <p14:tracePt t="10902" x="3303588" y="3979863"/>
          <p14:tracePt t="10913" x="3341688" y="3979863"/>
          <p14:tracePt t="10918" x="3367088" y="3992563"/>
          <p14:tracePt t="10928" x="3403600" y="4005263"/>
          <p14:tracePt t="10933" x="3429000" y="4017963"/>
          <p14:tracePt t="10943" x="3454400" y="4017963"/>
          <p14:tracePt t="10952" x="3454400" y="4029075"/>
          <p14:tracePt t="10958" x="3467100" y="4041775"/>
          <p14:tracePt t="10968" x="3490913" y="4054475"/>
          <p14:tracePt t="10972" x="3503613" y="4067175"/>
          <p14:tracePt t="10984" x="3529013" y="4067175"/>
          <p14:tracePt t="10994" x="3541713" y="4079875"/>
          <p14:tracePt t="10999" x="3541713" y="4092575"/>
          <p14:tracePt t="11008" x="3554413" y="4092575"/>
          <p14:tracePt t="11014" x="3567113" y="4092575"/>
          <p14:tracePt t="11023" x="3567113" y="4105275"/>
          <p14:tracePt t="11033" x="3579813" y="4105275"/>
          <p14:tracePt t="11073" x="3590925" y="4117975"/>
          <p14:tracePt t="11093" x="3590925" y="4129088"/>
          <p14:tracePt t="11121" x="3603625" y="4141788"/>
          <p14:tracePt t="11133" x="3603625" y="4167188"/>
          <p14:tracePt t="11143" x="3616325" y="4167188"/>
          <p14:tracePt t="11153" x="3616325" y="4179888"/>
          <p14:tracePt t="11169" x="3629025" y="4192588"/>
          <p14:tracePt t="11173" x="3641725" y="4205288"/>
          <p14:tracePt t="11183" x="3654425" y="4217988"/>
          <p14:tracePt t="11193" x="3679825" y="4230688"/>
          <p14:tracePt t="11199" x="3703638" y="4254500"/>
          <p14:tracePt t="11209" x="3741738" y="4279900"/>
          <p14:tracePt t="11215" x="3792538" y="4305300"/>
          <p14:tracePt t="11226" x="3841750" y="4330700"/>
          <p14:tracePt t="11235" x="3905250" y="4354513"/>
          <p14:tracePt t="11239" x="3954463" y="4354513"/>
          <p14:tracePt t="11249" x="3979863" y="4367213"/>
          <p14:tracePt t="11255" x="4005263" y="4367213"/>
          <p14:tracePt t="11266" x="4029075" y="4367213"/>
          <p14:tracePt t="11275" x="4041775" y="4367213"/>
          <p14:tracePt t="11280" x="4067175" y="4367213"/>
          <p14:tracePt t="11289" x="4092575" y="4367213"/>
          <p14:tracePt t="11297" x="4117975" y="4367213"/>
          <p14:tracePt t="11306" x="4179888" y="4354513"/>
          <p14:tracePt t="11315" x="4241800" y="4330700"/>
          <p14:tracePt t="11320" x="4330700" y="4305300"/>
          <p14:tracePt t="11332" x="4418013" y="4279900"/>
          <p14:tracePt t="11335" x="4543425" y="4254500"/>
          <p14:tracePt t="11346" x="4667250" y="4230688"/>
          <p14:tracePt t="11356" x="4779963" y="4205288"/>
          <p14:tracePt t="11362" x="4918075" y="4205288"/>
          <p14:tracePt t="11372" x="5043488" y="4192588"/>
          <p14:tracePt t="11376" x="5168900" y="4192588"/>
          <p14:tracePt t="11386" x="5294313" y="4192588"/>
          <p14:tracePt t="11397" x="5407025" y="4192588"/>
          <p14:tracePt t="11402" x="5468938" y="4205288"/>
          <p14:tracePt t="11413" x="5518150" y="4205288"/>
          <p14:tracePt t="11422" x="5543550" y="4205288"/>
          <p14:tracePt t="11426" x="5581650" y="4205288"/>
          <p14:tracePt t="11438" x="5594350" y="4205288"/>
          <p14:tracePt t="11451" x="5607050" y="4205288"/>
          <p14:tracePt t="11458" x="5619750" y="4205288"/>
          <p14:tracePt t="11468" x="5643563" y="4192588"/>
          <p14:tracePt t="11478" x="5694363" y="4167188"/>
          <p14:tracePt t="11483" x="5743575" y="4105275"/>
          <p14:tracePt t="11492" x="5794375" y="4041775"/>
          <p14:tracePt t="11499" x="5881688" y="3967163"/>
          <p14:tracePt t="11507" x="5932488" y="3892550"/>
          <p14:tracePt t="11518" x="6007100" y="3816350"/>
          <p14:tracePt t="11522" x="6045200" y="3754438"/>
          <p14:tracePt t="11533" x="6081713" y="3679825"/>
          <p14:tracePt t="11537" x="6132513" y="3603625"/>
          <p14:tracePt t="11549" x="6157913" y="3541713"/>
          <p14:tracePt t="11558" x="6207125" y="3454400"/>
          <p14:tracePt t="11566" x="6257925" y="3378200"/>
          <p14:tracePt t="11574" x="6294438" y="3303588"/>
          <p14:tracePt t="11577" x="6307138" y="3241675"/>
          <p14:tracePt t="11588" x="6345238" y="3165475"/>
          <p14:tracePt t="11600" x="6370638" y="3103563"/>
          <p14:tracePt t="11603" x="6394450" y="3054350"/>
          <p14:tracePt t="11615" x="6419850" y="3003550"/>
          <p14:tracePt t="11618" x="6432550" y="2952750"/>
          <p14:tracePt t="11628" x="6432550" y="2928938"/>
          <p14:tracePt t="11638" x="6432550" y="2903538"/>
          <p14:tracePt t="11644" x="6432550" y="2865438"/>
          <p14:tracePt t="11663" x="6432550" y="2828925"/>
          <p14:tracePt t="11670" x="6445250" y="2803525"/>
          <p14:tracePt t="11680" x="6445250" y="2765425"/>
          <p14:tracePt t="11683" x="6445250" y="2728913"/>
          <p14:tracePt t="11693" x="6445250" y="2665413"/>
          <p14:tracePt t="11699" x="6457950" y="2578100"/>
          <p14:tracePt t="11709" x="6470650" y="2478088"/>
          <p14:tracePt t="11723" x="6519863" y="2214563"/>
          <p14:tracePt t="11733" x="6532563" y="2127250"/>
          <p14:tracePt t="11739" x="6557963" y="2052638"/>
          <p14:tracePt t="11749" x="6570663" y="1978025"/>
          <p14:tracePt t="11759" x="6583363" y="1939925"/>
          <p14:tracePt t="11764" x="6583363" y="1889125"/>
          <p14:tracePt t="11773" x="6583363" y="1865313"/>
          <p14:tracePt t="11780" x="6594475" y="1839913"/>
          <p14:tracePt t="11789" x="6607175" y="1814513"/>
          <p14:tracePt t="11799" x="6607175" y="1801813"/>
          <p14:tracePt t="11805" x="6607175" y="1789113"/>
          <p14:tracePt t="11816" x="6607175" y="1765300"/>
          <p14:tracePt t="11830" x="6607175" y="1752600"/>
          <p14:tracePt t="11839" x="6607175" y="1727200"/>
          <p14:tracePt t="11846" x="6607175" y="1714500"/>
          <p14:tracePt t="11856" x="6607175" y="1689100"/>
          <p14:tracePt t="11861" x="6607175" y="1663700"/>
          <p14:tracePt t="11870" x="6594475" y="1627188"/>
          <p14:tracePt t="11881" x="6583363" y="1601788"/>
          <p14:tracePt t="11897" x="6570663" y="1576388"/>
          <p14:tracePt t="11922" x="6557963" y="1563688"/>
          <p14:tracePt t="11976" x="6557963" y="1552575"/>
          <p14:tracePt t="12099" x="6557963" y="1539875"/>
          <p14:tracePt t="12102" x="6557963" y="1514475"/>
          <p14:tracePt t="12113" x="6557963" y="1489075"/>
          <p14:tracePt t="12122" x="6557963" y="1463675"/>
          <p14:tracePt t="12131" x="6557963" y="1427163"/>
          <p14:tracePt t="12138" x="6557963" y="1401763"/>
          <p14:tracePt t="12145" x="6557963" y="1389063"/>
          <p14:tracePt t="12154" x="6557963" y="1376363"/>
          <p14:tracePt t="12168" x="6557963" y="1363663"/>
          <p14:tracePt t="12184" x="6557963" y="1350963"/>
          <p14:tracePt t="12264" x="6557963" y="1339850"/>
          <p14:tracePt t="12306" x="6557963" y="1327150"/>
          <p14:tracePt t="12582" x="6557963" y="1363663"/>
          <p14:tracePt t="12586" x="6532563" y="1439863"/>
          <p14:tracePt t="12598" x="6519863" y="1514475"/>
          <p14:tracePt t="12608" x="6507163" y="1576388"/>
          <p14:tracePt t="12613" x="6483350" y="1639888"/>
          <p14:tracePt t="12622" x="6470650" y="1727200"/>
          <p14:tracePt t="12628" x="6457950" y="1776413"/>
          <p14:tracePt t="12638" x="6445250" y="1827213"/>
          <p14:tracePt t="12648" x="6445250" y="1889125"/>
          <p14:tracePt t="12652" x="6445250" y="1927225"/>
          <p14:tracePt t="12662" x="6445250" y="1965325"/>
          <p14:tracePt t="12668" x="6432550" y="2001838"/>
          <p14:tracePt t="12679" x="6432550" y="2027238"/>
          <p14:tracePt t="12688" x="6432550" y="2052638"/>
          <p14:tracePt t="12691" x="6432550" y="2078038"/>
          <p14:tracePt t="12701" x="6432550" y="2101850"/>
          <p14:tracePt t="12707" x="6419850" y="2127250"/>
          <p14:tracePt t="12718" x="6419850" y="2152650"/>
          <p14:tracePt t="12728" x="6419850" y="2190750"/>
          <p14:tracePt t="12733" x="6407150" y="2227263"/>
          <p14:tracePt t="12744" x="6407150" y="2265363"/>
          <p14:tracePt t="12748" x="6394450" y="2303463"/>
          <p14:tracePt t="12758" x="6394450" y="2352675"/>
          <p14:tracePt t="12767" x="6394450" y="2390775"/>
          <p14:tracePt t="12773" x="6381750" y="2452688"/>
          <p14:tracePt t="12783" x="6381750" y="2490788"/>
          <p14:tracePt t="12787" x="6370638" y="2540000"/>
          <p14:tracePt t="12797" x="6357938" y="2578100"/>
          <p14:tracePt t="12807" x="6345238" y="2627313"/>
          <p14:tracePt t="12813" x="6345238" y="2665413"/>
          <p14:tracePt t="12823" x="6345238" y="2690813"/>
          <p14:tracePt t="12830" x="6332538" y="2728913"/>
          <p14:tracePt t="12839" x="6332538" y="2752725"/>
          <p14:tracePt t="12849" x="6319838" y="2790825"/>
          <p14:tracePt t="12853" x="6319838" y="2816225"/>
          <p14:tracePt t="12863" x="6307138" y="2840038"/>
          <p14:tracePt t="12869" x="6307138" y="2865438"/>
          <p14:tracePt t="12880" x="6307138" y="2916238"/>
          <p14:tracePt t="12890" x="6281738" y="2965450"/>
          <p14:tracePt t="12894" x="6269038" y="2990850"/>
          <p14:tracePt t="12903" x="6257925" y="3016250"/>
          <p14:tracePt t="12911" x="6257925" y="3054350"/>
          <p14:tracePt t="12920" x="6245225" y="3103563"/>
          <p14:tracePt t="12930" x="6219825" y="3154363"/>
          <p14:tracePt t="12940" x="6207125" y="3228975"/>
          <p14:tracePt t="12945" x="6194425" y="3267075"/>
          <p14:tracePt t="12950" x="6169025" y="3341688"/>
          <p14:tracePt t="12960" x="6157913" y="3403600"/>
          <p14:tracePt t="12970" x="6145213" y="3490913"/>
          <p14:tracePt t="12976" x="6132513" y="3567113"/>
          <p14:tracePt t="12986" x="6107113" y="3641725"/>
          <p14:tracePt t="12989" x="6094413" y="3716338"/>
          <p14:tracePt t="13000" x="6081713" y="3803650"/>
          <p14:tracePt t="13011" x="6056313" y="3892550"/>
          <p14:tracePt t="13016" x="6045200" y="3967163"/>
          <p14:tracePt t="13026" x="6032500" y="4041775"/>
          <p14:tracePt t="13032" x="6019800" y="4105275"/>
          <p14:tracePt t="13040" x="5994400" y="4179888"/>
          <p14:tracePt t="13050" x="5981700" y="4254500"/>
          <p14:tracePt t="13056" x="5981700" y="4292600"/>
          <p14:tracePt t="13066" x="5969000" y="4330700"/>
          <p14:tracePt t="13072" x="5969000" y="4341813"/>
          <p14:tracePt t="13092" x="5969000" y="4367213"/>
          <p14:tracePt t="13097" x="5969000" y="4379913"/>
          <p14:tracePt t="13107" x="5969000" y="4392613"/>
          <p14:tracePt t="13122" x="5969000" y="4405313"/>
          <p14:tracePt t="13137" x="5969000" y="4418013"/>
          <p14:tracePt t="13146" x="5969000" y="4430713"/>
          <p14:tracePt t="13152" x="5969000" y="4443413"/>
          <p14:tracePt t="13163" x="5969000" y="4467225"/>
          <p14:tracePt t="13172" x="5969000" y="4492625"/>
          <p14:tracePt t="13178" x="5969000" y="4530725"/>
          <p14:tracePt t="13188" x="5969000" y="4567238"/>
          <p14:tracePt t="13193" x="5969000" y="4592638"/>
          <p14:tracePt t="13202" x="5969000" y="4618038"/>
          <p14:tracePt t="13213" x="5969000" y="4656138"/>
          <p14:tracePt t="13218" x="5969000" y="4679950"/>
          <p14:tracePt t="13229" x="5969000" y="4718050"/>
          <p14:tracePt t="13232" x="5969000" y="4768850"/>
          <p14:tracePt t="13242" x="5969000" y="4805363"/>
          <p14:tracePt t="13253" x="5969000" y="4843463"/>
          <p14:tracePt t="13258" x="5969000" y="4905375"/>
          <p14:tracePt t="13268" x="5969000" y="4981575"/>
          <p14:tracePt t="13272" x="5969000" y="5030788"/>
          <p14:tracePt t="13283" x="5981700" y="5081588"/>
          <p14:tracePt t="13294" x="5994400" y="5143500"/>
          <p14:tracePt t="13298" x="5994400" y="5194300"/>
          <p14:tracePt t="13308" x="5994400" y="5243513"/>
          <p14:tracePt t="13314" x="6007100" y="5281613"/>
          <p14:tracePt t="13324" x="6007100" y="5305425"/>
          <p14:tracePt t="13334" x="6007100" y="5330825"/>
          <p14:tracePt t="13338" x="6007100" y="5356225"/>
          <p14:tracePt t="13348" x="6007100" y="5368925"/>
          <p14:tracePt t="13354" x="6007100" y="5381625"/>
          <p14:tracePt t="13364" x="6007100" y="5394325"/>
          <p14:tracePt t="13388" x="6007100" y="5407025"/>
          <p14:tracePt t="13404" x="6007100" y="5430838"/>
          <p14:tracePt t="13419" x="6007100" y="5443538"/>
          <p14:tracePt t="13444" x="6007100" y="5456238"/>
          <p14:tracePt t="13510" x="6019800" y="5456238"/>
          <p14:tracePt t="13526" x="6019800" y="5468938"/>
          <p14:tracePt t="13536" x="6019800" y="5481638"/>
          <p14:tracePt t="13551" x="6019800" y="5494338"/>
          <p14:tracePt t="13566" x="6019800" y="5507038"/>
          <p14:tracePt t="13591" x="6019800" y="5518150"/>
          <p14:tracePt t="13597" x="6019800" y="5530850"/>
          <p14:tracePt t="13620" x="6019800" y="5543550"/>
          <p14:tracePt t="13636" x="6019800" y="5556250"/>
          <p14:tracePt t="13656" x="6019800" y="5581650"/>
          <p14:tracePt t="13663" x="6019800" y="5594350"/>
          <p14:tracePt t="13678" x="6019800" y="5607050"/>
          <p14:tracePt t="13711" x="6019800" y="5619750"/>
          <p14:tracePt t="13752" x="6019800" y="5630863"/>
          <p14:tracePt t="13768" x="6019800" y="5643563"/>
          <p14:tracePt t="13783" x="6019800" y="5656263"/>
          <p14:tracePt t="13792" x="6019800" y="5668963"/>
          <p14:tracePt t="13809" x="6019800" y="5681663"/>
          <p14:tracePt t="13822" x="6019800" y="5694363"/>
          <p14:tracePt t="13849" x="6019800" y="5707063"/>
          <p14:tracePt t="13858" x="6007100" y="5707063"/>
          <p14:tracePt t="13861" x="6007100" y="5719763"/>
          <p14:tracePt t="14080" x="6007100" y="5681663"/>
          <p14:tracePt t="14091" x="5994400" y="5607050"/>
          <p14:tracePt t="14100" x="5994400" y="5543550"/>
          <p14:tracePt t="14106" x="5981700" y="5456238"/>
          <p14:tracePt t="14116" x="5981700" y="5381625"/>
          <p14:tracePt t="14120" x="5981700" y="5305425"/>
          <p14:tracePt t="14130" x="6007100" y="5218113"/>
          <p14:tracePt t="14140" x="6007100" y="5130800"/>
          <p14:tracePt t="14147" x="6019800" y="5043488"/>
          <p14:tracePt t="14156" x="6045200" y="4943475"/>
          <p14:tracePt t="14160" x="6056313" y="4792663"/>
          <p14:tracePt t="14170" x="6069013" y="4705350"/>
          <p14:tracePt t="14180" x="6081713" y="4605338"/>
          <p14:tracePt t="14186" x="6094413" y="4492625"/>
          <p14:tracePt t="14195" x="6119813" y="4379913"/>
          <p14:tracePt t="14200" x="6132513" y="4292600"/>
          <p14:tracePt t="14212" x="6132513" y="4230688"/>
          <p14:tracePt t="14222" x="6145213" y="4141788"/>
          <p14:tracePt t="14226" x="6157913" y="4067175"/>
          <p14:tracePt t="14235" x="6169025" y="3992563"/>
          <p14:tracePt t="14243" x="6181725" y="3929063"/>
          <p14:tracePt t="14252" x="6181725" y="3879850"/>
          <p14:tracePt t="14262" x="6194425" y="3803650"/>
          <p14:tracePt t="14265" x="6194425" y="3741738"/>
          <p14:tracePt t="14276" x="6207125" y="3679825"/>
          <p14:tracePt t="14282" x="6207125" y="3616325"/>
          <p14:tracePt t="14293" x="6219825" y="3541713"/>
          <p14:tracePt t="14302" x="6219825" y="3479800"/>
          <p14:tracePt t="14306" x="6219825" y="3403600"/>
          <p14:tracePt t="14316" x="6219825" y="3341688"/>
          <p14:tracePt t="14323" x="6219825" y="3278188"/>
          <p14:tracePt t="14333" x="6219825" y="3203575"/>
          <p14:tracePt t="14343" x="6219825" y="3141663"/>
          <p14:tracePt t="14349" x="6207125" y="3065463"/>
          <p14:tracePt t="14360" x="6194425" y="2990850"/>
          <p14:tracePt t="14375" x="6169025" y="2840038"/>
          <p14:tracePt t="14382" x="6157913" y="2752725"/>
          <p14:tracePt t="14388" x="6145213" y="2678113"/>
          <p14:tracePt t="14398" x="6132513" y="2590800"/>
          <p14:tracePt t="14402" x="6107113" y="2527300"/>
          <p14:tracePt t="14413" x="6094413" y="2452688"/>
          <p14:tracePt t="14422" x="6094413" y="2378075"/>
          <p14:tracePt t="14429" x="6081713" y="2314575"/>
          <p14:tracePt t="14438" x="6056313" y="2227263"/>
          <p14:tracePt t="14447" x="6032500" y="2139950"/>
          <p14:tracePt t="14461" x="6019800" y="2052638"/>
          <p14:tracePt t="14464" x="5981700" y="1901825"/>
          <p14:tracePt t="14468" x="5969000" y="1776413"/>
          <p14:tracePt t="14477" x="5956300" y="1714500"/>
          <p14:tracePt t="14484" x="5932488" y="1627188"/>
          <p14:tracePt t="14494" x="5932488" y="1552575"/>
          <p14:tracePt t="14503" x="5932488" y="1501775"/>
          <p14:tracePt t="14510" x="5932488" y="1463675"/>
          <p14:tracePt t="14518" x="5919788" y="1439863"/>
          <p14:tracePt t="14526" x="5919788" y="1401763"/>
          <p14:tracePt t="14534" x="5907088" y="1376363"/>
          <p14:tracePt t="14544" x="5907088" y="1350963"/>
          <p14:tracePt t="14561" x="5907088" y="1339850"/>
          <p14:tracePt t="14563" x="5907088" y="1327150"/>
          <p14:tracePt t="14576" x="5907088" y="1314450"/>
          <p14:tracePt t="14590" x="5907088" y="1301750"/>
          <p14:tracePt t="14614" x="5907088" y="1289050"/>
          <p14:tracePt t="14625" x="5907088" y="1276350"/>
          <p14:tracePt t="14630" x="5907088" y="1263650"/>
          <p14:tracePt t="14641" x="5907088" y="1250950"/>
          <p14:tracePt t="14654" x="5907088" y="1227138"/>
          <p14:tracePt t="14670" x="5907088" y="1214438"/>
          <p14:tracePt t="14679" x="5919788" y="1189038"/>
          <p14:tracePt t="14685" x="5932488" y="1163638"/>
          <p14:tracePt t="14695" x="5932488" y="1150938"/>
          <p14:tracePt t="14705" x="5932488" y="1138238"/>
          <p14:tracePt t="14709" x="5945188" y="1125538"/>
          <p14:tracePt t="14719" x="5945188" y="1114425"/>
          <p14:tracePt t="14792" x="5956300" y="1114425"/>
          <p14:tracePt t="14816" x="5969000" y="1138238"/>
          <p14:tracePt t="14828" x="5969000" y="1150938"/>
          <p14:tracePt t="14833" x="5994400" y="1176338"/>
          <p14:tracePt t="14843" x="6007100" y="1214438"/>
          <p14:tracePt t="14846" x="6045200" y="1238250"/>
          <p14:tracePt t="14860" x="6056313" y="1263650"/>
          <p14:tracePt t="14866" x="6069013" y="1289050"/>
          <p14:tracePt t="14892" x="6094413" y="1301750"/>
          <p14:tracePt t="14897" x="6094413" y="1314450"/>
          <p14:tracePt t="14912" x="6094413" y="1327150"/>
          <p14:tracePt t="14922" x="6107113" y="1339850"/>
          <p14:tracePt t="14938" x="6107113" y="1350963"/>
          <p14:tracePt t="14951" x="6107113" y="1363663"/>
          <p14:tracePt t="14961" x="6119813" y="1363663"/>
          <p14:tracePt t="14967" x="6119813" y="1376363"/>
          <p14:tracePt t="14987" x="6132513" y="1389063"/>
          <p14:tracePt t="15047" x="6132513" y="1401763"/>
          <p14:tracePt t="15073" x="6132513" y="1414463"/>
          <p14:tracePt t="15083" x="6132513" y="1427163"/>
          <p14:tracePt t="15088" x="6132513" y="1439863"/>
          <p14:tracePt t="15097" x="6132513" y="1463675"/>
          <p14:tracePt t="15108" x="6132513" y="1501775"/>
          <p14:tracePt t="15114" x="6145213" y="1539875"/>
          <p14:tracePt t="15126" x="6157913" y="1589088"/>
          <p14:tracePt t="15128" x="6169025" y="1614488"/>
          <p14:tracePt t="15140" x="6169025" y="1663700"/>
          <p14:tracePt t="15150" x="6194425" y="1727200"/>
          <p14:tracePt t="15154" x="6219825" y="1765300"/>
          <p14:tracePt t="15164" x="6232525" y="1801813"/>
          <p14:tracePt t="15170" x="6232525" y="1839913"/>
          <p14:tracePt t="15180" x="6245225" y="1865313"/>
          <p14:tracePt t="15192" x="6245225" y="1889125"/>
          <p14:tracePt t="15194" x="6257925" y="1914525"/>
          <p14:tracePt t="15204" x="6257925" y="1939925"/>
          <p14:tracePt t="15210" x="6257925" y="1965325"/>
          <p14:tracePt t="15220" x="6269038" y="2001838"/>
          <p14:tracePt t="15230" x="6269038" y="2039938"/>
          <p14:tracePt t="15234" x="6281738" y="2078038"/>
          <p14:tracePt t="15245" x="6281738" y="2114550"/>
          <p14:tracePt t="15249" x="6294438" y="2152650"/>
          <p14:tracePt t="15259" x="6294438" y="2201863"/>
          <p14:tracePt t="15270" x="6307138" y="2252663"/>
          <p14:tracePt t="15276" x="6307138" y="2278063"/>
          <p14:tracePt t="15285" x="6319838" y="2339975"/>
          <p14:tracePt t="15291" x="6319838" y="2403475"/>
          <p14:tracePt t="15300" x="6319838" y="2465388"/>
          <p14:tracePt t="15310" x="6332538" y="2540000"/>
          <p14:tracePt t="15316" x="6332538" y="2603500"/>
          <p14:tracePt t="15325" x="6332538" y="2665413"/>
          <p14:tracePt t="15331" x="6345238" y="2740025"/>
          <p14:tracePt t="15342" x="6345238" y="2852738"/>
          <p14:tracePt t="15350" x="6345238" y="2916238"/>
          <p14:tracePt t="15356" x="6345238" y="2965450"/>
          <p14:tracePt t="15366" x="6345238" y="3003550"/>
          <p14:tracePt t="15373" x="6345238" y="3028950"/>
          <p14:tracePt t="15382" x="6345238" y="3065463"/>
          <p14:tracePt t="15393" x="6345238" y="3090863"/>
          <p14:tracePt t="15395" x="6345238" y="3116263"/>
          <p14:tracePt t="15408" x="6345238" y="3154363"/>
          <p14:tracePt t="15412" x="6345238" y="3178175"/>
          <p14:tracePt t="15422" x="6345238" y="3216275"/>
          <p14:tracePt t="15432" x="6345238" y="3254375"/>
          <p14:tracePt t="15436" x="6345238" y="3303588"/>
          <p14:tracePt t="15446" x="6357938" y="3367088"/>
          <p14:tracePt t="15452" x="6357938" y="3429000"/>
          <p14:tracePt t="15462" x="6357938" y="3490913"/>
          <p14:tracePt t="15472" x="6370638" y="3567113"/>
          <p14:tracePt t="15477" x="6381750" y="3654425"/>
          <p14:tracePt t="15488" x="6394450" y="3741738"/>
          <p14:tracePt t="15492" x="6407150" y="3803650"/>
          <p14:tracePt t="15502" x="6419850" y="3892550"/>
          <p14:tracePt t="15511" x="6432550" y="3954463"/>
          <p14:tracePt t="15518" x="6432550" y="4005263"/>
          <p14:tracePt t="15528" x="6432550" y="4054475"/>
          <p14:tracePt t="15532" x="6445250" y="4105275"/>
          <p14:tracePt t="15541" x="6445250" y="4179888"/>
          <p14:tracePt t="15552" x="6445250" y="4241800"/>
          <p14:tracePt t="15557" x="6445250" y="4305300"/>
          <p14:tracePt t="15568" x="6445250" y="4379913"/>
          <p14:tracePt t="15571" x="6445250" y="4443413"/>
          <p14:tracePt t="15582" x="6445250" y="4518025"/>
          <p14:tracePt t="15591" x="6445250" y="4579938"/>
          <p14:tracePt t="15597" x="6445250" y="4656138"/>
          <p14:tracePt t="15608" x="6445250" y="4718050"/>
          <p14:tracePt t="15613" x="6445250" y="4756150"/>
          <p14:tracePt t="15624" x="6445250" y="4805363"/>
          <p14:tracePt t="15633" x="6445250" y="4843463"/>
          <p14:tracePt t="15638" x="6445250" y="4905375"/>
          <p14:tracePt t="15647" x="6445250" y="4930775"/>
          <p14:tracePt t="15654" x="6445250" y="4981575"/>
          <p14:tracePt t="15663" x="6445250" y="5018088"/>
          <p14:tracePt t="15674" x="6445250" y="5092700"/>
          <p14:tracePt t="15678" x="6445250" y="5156200"/>
          <p14:tracePt t="15688" x="6457950" y="5230813"/>
          <p14:tracePt t="15693" x="6457950" y="5294313"/>
          <p14:tracePt t="15703" x="6483350" y="5356225"/>
          <p14:tracePt t="15713" x="6494463" y="5368925"/>
          <p14:tracePt t="15719" x="6494463" y="5394325"/>
          <p14:tracePt t="15730" x="6494463" y="5407025"/>
          <p14:tracePt t="15744" x="6494463" y="5418138"/>
          <p14:tracePt t="15760" x="6507163" y="5418138"/>
          <p14:tracePt t="15770" x="6507163" y="5430838"/>
          <p14:tracePt t="15794" x="6507163" y="5443538"/>
          <p14:tracePt t="15814" x="6507163" y="5456238"/>
          <p14:tracePt t="15826" x="6519863" y="5456238"/>
          <p14:tracePt t="15838" x="6519863" y="5468938"/>
          <p14:tracePt t="15841" x="6519863" y="5481638"/>
          <p14:tracePt t="15851" x="6519863" y="5494338"/>
          <p14:tracePt t="15857" x="6532563" y="5494338"/>
          <p14:tracePt t="15867" x="6532563" y="5507038"/>
          <p14:tracePt t="15880" x="6545263" y="5518150"/>
          <p14:tracePt t="15897" x="6545263" y="5543550"/>
          <p14:tracePt t="15916" x="6545263" y="5556250"/>
          <p14:tracePt t="15920" x="6557963" y="5568950"/>
          <p14:tracePt t="15930" x="6557963" y="5581650"/>
          <p14:tracePt t="15936" x="6570663" y="5581650"/>
          <p14:tracePt t="15946" x="6570663" y="5594350"/>
          <p14:tracePt t="15962" x="6570663" y="5607050"/>
          <p14:tracePt t="15976" x="6570663" y="5630863"/>
          <p14:tracePt t="15986" x="6570663" y="5656263"/>
          <p14:tracePt t="15996" x="6583363" y="5668963"/>
          <p14:tracePt t="16002" x="6583363" y="5681663"/>
          <p14:tracePt t="16013" x="6594475" y="5694363"/>
          <p14:tracePt t="16015" x="6594475" y="5707063"/>
          <p14:tracePt t="16026" x="6594475" y="5719763"/>
          <p14:tracePt t="16035" x="6594475" y="5732463"/>
          <p14:tracePt t="16057" x="6594475" y="5743575"/>
          <p14:tracePt t="16132" x="6607175" y="5743575"/>
          <p14:tracePt t="16173" x="6607175" y="5732463"/>
          <p14:tracePt t="16178" x="6607175" y="5719763"/>
          <p14:tracePt t="16198" x="6619875" y="5707063"/>
          <p14:tracePt t="16205" x="6619875" y="5694363"/>
          <p14:tracePt t="16214" x="6619875" y="5656263"/>
          <p14:tracePt t="16220" x="6619875" y="5607050"/>
          <p14:tracePt t="16228" x="6619875" y="5568950"/>
          <p14:tracePt t="16239" x="6619875" y="5507038"/>
          <p14:tracePt t="16244" x="6619875" y="5443538"/>
          <p14:tracePt t="16254" x="6619875" y="5356225"/>
          <p14:tracePt t="16259" x="6619875" y="5218113"/>
          <p14:tracePt t="16268" x="6619875" y="5092700"/>
          <p14:tracePt t="16278" x="6619875" y="4943475"/>
          <p14:tracePt t="16284" x="6619875" y="4792663"/>
          <p14:tracePt t="16294" x="6619875" y="4630738"/>
          <p14:tracePt t="16300" x="6632575" y="4479925"/>
          <p14:tracePt t="16311" x="6645275" y="4330700"/>
          <p14:tracePt t="16320" x="6645275" y="4154488"/>
          <p14:tracePt t="16324" x="6657975" y="4029075"/>
          <p14:tracePt t="16334" x="6657975" y="3892550"/>
          <p14:tracePt t="16340" x="6670675" y="3779838"/>
          <p14:tracePt t="16349" x="6696075" y="3692525"/>
          <p14:tracePt t="16359" x="6707188" y="3579813"/>
          <p14:tracePt t="16363" x="6719888" y="3479800"/>
          <p14:tracePt t="16373" x="6719888" y="3378200"/>
          <p14:tracePt t="16379" x="6719888" y="3290888"/>
          <p14:tracePt t="16390" x="6719888" y="3216275"/>
          <p14:tracePt t="16400" x="6719888" y="3141663"/>
          <p14:tracePt t="16406" x="6719888" y="3054350"/>
          <p14:tracePt t="16415" x="6707188" y="2978150"/>
          <p14:tracePt t="16420" x="6707188" y="2890838"/>
          <p14:tracePt t="16429" x="6696075" y="2790825"/>
          <p14:tracePt t="16439" x="6696075" y="2690813"/>
          <p14:tracePt t="16446" x="6683375" y="2616200"/>
          <p14:tracePt t="16457" x="6683375" y="2527300"/>
          <p14:tracePt t="16459" x="6670675" y="2439988"/>
          <p14:tracePt t="16470" x="6657975" y="2365375"/>
          <p14:tracePt t="16480" x="6657975" y="2278063"/>
          <p14:tracePt t="16486" x="6645275" y="2190750"/>
          <p14:tracePt t="16496" x="6645275" y="2114550"/>
          <p14:tracePt t="16499" x="6645275" y="2065338"/>
          <p14:tracePt t="16510" x="6645275" y="2001838"/>
          <p14:tracePt t="16523" x="6657975" y="1901825"/>
          <p14:tracePt t="16525" x="6657975" y="1852613"/>
          <p14:tracePt t="16536" x="6657975" y="1776413"/>
          <p14:tracePt t="16542" x="6670675" y="1701800"/>
          <p14:tracePt t="16552" x="6683375" y="1652588"/>
          <p14:tracePt t="16562" x="6696075" y="1614488"/>
          <p14:tracePt t="16565" x="6696075" y="1576388"/>
          <p14:tracePt t="16582" x="6707188" y="1563688"/>
          <p14:tracePt t="16592" x="6707188" y="1552575"/>
          <p14:tracePt t="16632" x="6719888" y="1552575"/>
          <p14:tracePt t="16648" x="6745288" y="1563688"/>
          <p14:tracePt t="16662" x="6770688" y="1576388"/>
          <p14:tracePt t="16682" x="6783388" y="1589088"/>
          <p14:tracePt t="16711" x="6796088" y="1601788"/>
          <p14:tracePt t="16722" x="6796088" y="1614488"/>
          <p14:tracePt t="16727" x="6807200" y="1639888"/>
          <p14:tracePt t="16738" x="6819900" y="1676400"/>
          <p14:tracePt t="16741" x="6845300" y="1727200"/>
          <p14:tracePt t="16756" x="6858000" y="1776413"/>
          <p14:tracePt t="16763" x="6883400" y="1865313"/>
          <p14:tracePt t="16768" x="6908800" y="1939925"/>
          <p14:tracePt t="16778" x="6945313" y="2014538"/>
          <p14:tracePt t="16783" x="6983413" y="2127250"/>
          <p14:tracePt t="16793" x="7019925" y="2265363"/>
          <p14:tracePt t="16804" x="7070725" y="2403475"/>
          <p14:tracePt t="16807" x="7183438" y="2665413"/>
          <p14:tracePt t="16818" x="7232650" y="2840038"/>
          <p14:tracePt t="16823" x="7296150" y="3016250"/>
          <p14:tracePt t="16833" x="7370763" y="3203575"/>
          <p14:tracePt t="16844" x="7446963" y="3378200"/>
          <p14:tracePt t="16847" x="7546975" y="3603625"/>
          <p14:tracePt t="16858" x="7683500" y="3816350"/>
          <p14:tracePt t="16864" x="7821613" y="3992563"/>
          <p14:tracePt t="16873" x="7921625" y="4079875"/>
          <p14:tracePt t="16884" x="8021638" y="4179888"/>
          <p14:tracePt t="16890" x="8085138" y="4230688"/>
          <p14:tracePt t="16900" x="8108950" y="4241800"/>
          <p14:tracePt t="16905" x="8108950" y="4254500"/>
          <p14:tracePt t="17076" x="8121650" y="4254500"/>
          <p14:tracePt t="17086" x="8147050" y="4241800"/>
          <p14:tracePt t="17091" x="8185150" y="4230688"/>
          <p14:tracePt t="17102" x="8208963" y="4217988"/>
          <p14:tracePt t="17107" x="8247063" y="4192588"/>
          <p14:tracePt t="17115" x="8259763" y="4192588"/>
          <p14:tracePt t="17125" x="8285163" y="4179888"/>
          <p14:tracePt t="17141" x="8297863" y="4167188"/>
          <p14:tracePt t="17145" x="8308975" y="4154488"/>
          <p14:tracePt t="17155" x="8321675" y="4154488"/>
          <p14:tracePt t="17165" x="8321675" y="4141788"/>
          <p14:tracePt t="17171" x="8334375" y="4129088"/>
          <p14:tracePt t="17181" x="8359775" y="4117975"/>
          <p14:tracePt t="17191" x="8385175" y="4092575"/>
          <p14:tracePt t="17195" x="8421688" y="4067175"/>
          <p14:tracePt t="17205" x="8472488" y="4017963"/>
          <p14:tracePt t="17211" x="8534400" y="3967163"/>
          <p14:tracePt t="17221" x="8597900" y="3892550"/>
          <p14:tracePt t="17227" x="8710613" y="3767138"/>
          <p14:tracePt t="17238" x="8759825" y="3703638"/>
          <p14:tracePt t="17248" x="8810625" y="3641725"/>
          <p14:tracePt t="17252" x="8836025" y="3603625"/>
          <p14:tracePt t="17262" x="8872538" y="3579813"/>
          <p14:tracePt t="17268" x="8872538" y="3554413"/>
          <p14:tracePt t="17288" x="8885238" y="3554413"/>
          <p14:tracePt t="17721" x="8872538" y="3554413"/>
          <p14:tracePt t="17731" x="8823325" y="3554413"/>
          <p14:tracePt t="17736" x="8734425" y="3541713"/>
          <p14:tracePt t="17745" x="8659813" y="3516313"/>
          <p14:tracePt t="17752" x="8572500" y="3490913"/>
          <p14:tracePt t="17761" x="8521700" y="3467100"/>
          <p14:tracePt t="17771" x="8485188" y="3454400"/>
          <p14:tracePt t="17775" x="8447088" y="3441700"/>
          <p14:tracePt t="17786" x="8434388" y="3441700"/>
          <p14:tracePt t="17797" x="8421688" y="3441700"/>
          <p14:tracePt t="17812" x="8410575" y="3441700"/>
          <p14:tracePt t="17872" x="8397875" y="3441700"/>
          <p14:tracePt t="17914" x="8385175" y="3441700"/>
          <p14:tracePt t="17924" x="8372475" y="3454400"/>
          <p14:tracePt t="17935" x="8372475" y="3467100"/>
          <p14:tracePt t="17939" x="8359775" y="3479800"/>
          <p14:tracePt t="17955" x="8359775" y="3490913"/>
          <p14:tracePt t="17964" x="8347075" y="3490913"/>
          <p14:tracePt t="17974" x="8347075" y="3503613"/>
          <p14:tracePt t="17978" x="8334375" y="3503613"/>
          <p14:tracePt t="17993" x="8334375" y="3516313"/>
          <p14:tracePt t="18019" x="8334375" y="3529013"/>
          <p14:tracePt t="18034" x="8334375" y="3541713"/>
          <p14:tracePt t="18125" x="8321675" y="3541713"/>
          <p14:tracePt t="18215" x="8297863" y="3503613"/>
          <p14:tracePt t="18219" x="8234363" y="3441700"/>
          <p14:tracePt t="18229" x="8159750" y="3341688"/>
          <p14:tracePt t="18236" x="8059738" y="3241675"/>
          <p14:tracePt t="18245" x="7947025" y="3128963"/>
          <p14:tracePt t="18255" x="7847013" y="3016250"/>
          <p14:tracePt t="18261" x="7721600" y="2916238"/>
          <p14:tracePt t="18271" x="7608888" y="2828925"/>
          <p14:tracePt t="18275" x="7483475" y="2728913"/>
          <p14:tracePt t="18285" x="7383463" y="2665413"/>
          <p14:tracePt t="18295" x="7334250" y="2616200"/>
          <p14:tracePt t="18303" x="7283450" y="2590800"/>
          <p14:tracePt t="18312" x="7258050" y="2578100"/>
          <p14:tracePt t="18316" x="7258050" y="2565400"/>
          <p14:tracePt t="18327" x="7245350" y="2552700"/>
          <p14:tracePt t="18337" x="7232650" y="2552700"/>
          <p14:tracePt t="18357" x="7183438" y="2527300"/>
          <p14:tracePt t="18370" x="7158038" y="2516188"/>
          <p14:tracePt t="18378" x="7132638" y="2503488"/>
          <p14:tracePt t="18384" x="7096125" y="2478088"/>
          <p14:tracePt t="18392" x="7045325" y="2452688"/>
          <p14:tracePt t="18398" x="7008813" y="2427288"/>
          <p14:tracePt t="18408" x="6945313" y="2403475"/>
          <p14:tracePt t="18419" x="6883400" y="2365375"/>
          <p14:tracePt t="18422" x="6796088" y="2314575"/>
          <p14:tracePt t="18432" x="6657975" y="2239963"/>
          <p14:tracePt t="18438" x="6570663" y="2190750"/>
          <p14:tracePt t="18448" x="6483350" y="2152650"/>
          <p14:tracePt t="18458" x="6407150" y="2127250"/>
          <p14:tracePt t="18462" x="6370638" y="2114550"/>
          <p14:tracePt t="18472" x="6332538" y="2089150"/>
          <p14:tracePt t="18477" x="6294438" y="2078038"/>
          <p14:tracePt t="18488" x="6269038" y="2065338"/>
          <p14:tracePt t="18498" x="6257925" y="2052638"/>
          <p14:tracePt t="18505" x="6232525" y="2039938"/>
          <p14:tracePt t="18513" x="6207125" y="2039938"/>
          <p14:tracePt t="18518" x="6181725" y="2014538"/>
          <p14:tracePt t="18527" x="6169025" y="2001838"/>
          <p14:tracePt t="18538" x="6132513" y="1978025"/>
          <p14:tracePt t="18543" x="6107113" y="1965325"/>
          <p14:tracePt t="18553" x="6094413" y="1952625"/>
          <p14:tracePt t="18557" x="6056313" y="1939925"/>
          <p14:tracePt t="18568" x="6032500" y="1914525"/>
          <p14:tracePt t="18578" x="6019800" y="1901825"/>
          <p14:tracePt t="18584" x="6007100" y="1901825"/>
          <p14:tracePt t="18593" x="5994400" y="1876425"/>
          <p14:tracePt t="18598" x="5969000" y="1876425"/>
          <p14:tracePt t="18610" x="5956300" y="1865313"/>
          <p14:tracePt t="18621" x="5932488" y="1852613"/>
          <p14:tracePt t="18623" x="5907088" y="1839913"/>
          <p14:tracePt t="18634" x="5868988" y="1827213"/>
          <p14:tracePt t="18640" x="5832475" y="1814513"/>
          <p14:tracePt t="18650" x="5794375" y="1801813"/>
          <p14:tracePt t="18660" x="5743575" y="1789113"/>
          <p14:tracePt t="18663" x="5681663" y="1752600"/>
          <p14:tracePt t="18674" x="5594350" y="1727200"/>
          <p14:tracePt t="18680" x="5507038" y="1689100"/>
          <p14:tracePt t="18689" x="5368925" y="1639888"/>
          <p14:tracePt t="18700" x="5243513" y="1601788"/>
          <p14:tracePt t="18710" x="5081588" y="1563688"/>
          <p14:tracePt t="18715" x="5005388" y="1539875"/>
          <p14:tracePt t="18719" x="4981575" y="1514475"/>
          <p14:tracePt t="18730" x="4956175" y="1514475"/>
          <p14:tracePt t="18740" x="4943475" y="1514475"/>
          <p14:tracePt t="18745" x="4943475" y="1501775"/>
          <p14:tracePt t="18785" x="4930775" y="1501775"/>
          <p14:tracePt t="18963" x="4918075" y="1489075"/>
          <p14:tracePt t="18972" x="4918075" y="1476375"/>
          <p14:tracePt t="18982" x="4918075" y="1463675"/>
          <p14:tracePt t="18998" x="4892675" y="1439863"/>
          <p14:tracePt t="19003" x="4892675" y="1427163"/>
          <p14:tracePt t="19012" x="4868863" y="1414463"/>
          <p14:tracePt t="19022" x="4843463" y="1363663"/>
          <p14:tracePt t="19028" x="4792663" y="1339850"/>
          <p14:tracePt t="19039" x="4768850" y="1301750"/>
          <p14:tracePt t="19042" x="4730750" y="1276350"/>
          <p14:tracePt t="19052" x="4679950" y="1227138"/>
          <p14:tracePt t="19066" x="4643438" y="1201738"/>
          <p14:tracePt t="19070" x="4618038" y="1189038"/>
          <p14:tracePt t="19078" x="4605338" y="1176338"/>
          <p14:tracePt t="19085" x="4592638" y="1176338"/>
          <p14:tracePt t="19095" x="4592638" y="1163638"/>
          <p14:tracePt t="19305" x="4592638" y="1176338"/>
          <p14:tracePt t="19315" x="4592638" y="1189038"/>
          <p14:tracePt t="19325" x="4592638" y="1201738"/>
          <p14:tracePt t="19335" x="4592638" y="1227138"/>
          <p14:tracePt t="19345" x="4592638" y="1238250"/>
          <p14:tracePt t="19350" x="4592638" y="1250950"/>
          <p14:tracePt t="19359" x="4592638" y="1263650"/>
          <p14:tracePt t="19376" x="4592638" y="1276350"/>
          <p14:tracePt t="19390" x="4592638" y="1289050"/>
          <p14:tracePt t="19406" x="4592638" y="1301750"/>
          <p14:tracePt t="19426" x="4579938" y="1301750"/>
          <p14:tracePt t="19779" x="4579938" y="1314450"/>
          <p14:tracePt t="19804" x="4579938" y="1339850"/>
          <p14:tracePt t="19820" x="4567238" y="1350963"/>
          <p14:tracePt t="19830" x="4554538" y="1363663"/>
          <p14:tracePt t="19835" x="4554538" y="1376363"/>
          <p14:tracePt t="19844" x="4543425" y="1389063"/>
          <p14:tracePt t="19860" x="4543425" y="1401763"/>
          <p14:tracePt t="19886" x="4530725" y="1414463"/>
          <p14:tracePt t="19890" x="4518025" y="1427163"/>
          <p14:tracePt t="19910" x="4518025" y="1439863"/>
          <p14:tracePt t="19927" x="4505325" y="1439863"/>
          <p14:tracePt t="19929" x="4505325" y="1463675"/>
          <p14:tracePt t="19940" x="4492625" y="1463675"/>
          <p14:tracePt t="19949" x="4492625" y="1476375"/>
          <p14:tracePt t="19966" x="4492625" y="1489075"/>
          <p14:tracePt t="19970" x="4479925" y="1501775"/>
          <p14:tracePt t="19982" x="4467225" y="1527175"/>
          <p14:tracePt t="19991" x="4467225" y="1539875"/>
          <p14:tracePt t="19995" x="4454525" y="1576388"/>
          <p14:tracePt t="20006" x="4443413" y="1614488"/>
          <p14:tracePt t="20012" x="4418013" y="1663700"/>
          <p14:tracePt t="20022" x="4418013" y="1701800"/>
          <p14:tracePt t="20032" x="4405313" y="1727200"/>
          <p14:tracePt t="20036" x="4405313" y="1776413"/>
          <p14:tracePt t="20046" x="4392613" y="1814513"/>
          <p14:tracePt t="20051" x="4392613" y="1852613"/>
          <p14:tracePt t="20062" x="4392613" y="1889125"/>
          <p14:tracePt t="20072" x="4379913" y="1927225"/>
          <p14:tracePt t="20076" x="4379913" y="1965325"/>
          <p14:tracePt t="20086" x="4379913" y="1989138"/>
          <p14:tracePt t="20092" x="4379913" y="2014538"/>
          <p14:tracePt t="20102" x="4379913" y="2027238"/>
          <p14:tracePt t="20112" x="4379913" y="2039938"/>
          <p14:tracePt t="20118" x="4379913" y="2052638"/>
          <p14:tracePt t="20128" x="4379913" y="2065338"/>
          <p14:tracePt t="20142" x="4379913" y="2078038"/>
          <p14:tracePt t="20158" x="4367213" y="2101850"/>
          <p14:tracePt t="20168" x="4367213" y="2114550"/>
          <p14:tracePt t="20172" x="4367213" y="2127250"/>
          <p14:tracePt t="20183" x="4354513" y="2139950"/>
          <p14:tracePt t="20192" x="4354513" y="2165350"/>
          <p14:tracePt t="20198" x="4354513" y="2190750"/>
          <p14:tracePt t="20208" x="4354513" y="2214563"/>
          <p14:tracePt t="20214" x="4354513" y="2252663"/>
          <p14:tracePt t="20227" x="4341813" y="2278063"/>
          <p14:tracePt t="20233" x="4330700" y="2314575"/>
          <p14:tracePt t="20238" x="4318000" y="2352675"/>
          <p14:tracePt t="20248" x="4318000" y="2414588"/>
          <p14:tracePt t="20254" x="4305300" y="2465388"/>
          <p14:tracePt t="20264" x="4292600" y="2516188"/>
          <p14:tracePt t="20273" x="4267200" y="2565400"/>
          <p14:tracePt t="20277" x="4254500" y="2603500"/>
          <p14:tracePt t="20288" x="4254500" y="2652713"/>
          <p14:tracePt t="20293" x="4241800" y="2690813"/>
          <p14:tracePt t="20303" x="4230688" y="2716213"/>
          <p14:tracePt t="20316" x="4217988" y="2752725"/>
          <p14:tracePt t="20317" x="4217988" y="2765425"/>
          <p14:tracePt t="20330" x="4217988" y="2778125"/>
          <p14:tracePt t="20333" x="4217988" y="2803525"/>
          <p14:tracePt t="20343" x="4217988" y="2828925"/>
          <p14:tracePt t="20353" x="4217988" y="2840038"/>
          <p14:tracePt t="20359" x="4205288" y="2865438"/>
          <p14:tracePt t="20369" x="4205288" y="2878138"/>
          <p14:tracePt t="20373" x="4205288" y="2903538"/>
          <p14:tracePt t="20383" x="4205288" y="2928938"/>
          <p14:tracePt t="20393" x="4192588" y="2941638"/>
          <p14:tracePt t="20399" x="4192588" y="2978150"/>
          <p14:tracePt t="20409" x="4192588" y="3003550"/>
          <p14:tracePt t="20416" x="4179888" y="3041650"/>
          <p14:tracePt t="20423" x="4179888" y="3078163"/>
          <p14:tracePt t="20433" x="4179888" y="3103563"/>
          <p14:tracePt t="20439" x="4179888" y="3141663"/>
          <p14:tracePt t="20449" x="4179888" y="3154363"/>
          <p14:tracePt t="20456" x="4179888" y="3178175"/>
          <p14:tracePt t="20465" x="4179888" y="3203575"/>
          <p14:tracePt t="20476" x="4179888" y="3228975"/>
          <p14:tracePt t="20490" x="4179888" y="3241675"/>
          <p14:tracePt t="20496" x="4179888" y="3267075"/>
          <p14:tracePt t="20506" x="4167188" y="3278188"/>
          <p14:tracePt t="20515" x="4167188" y="3303588"/>
          <p14:tracePt t="20520" x="4167188" y="3316288"/>
          <p14:tracePt t="20530" x="4167188" y="3341688"/>
          <p14:tracePt t="20535" x="4167188" y="3354388"/>
          <p14:tracePt t="20546" x="4154488" y="3367088"/>
          <p14:tracePt t="20555" x="4154488" y="3390900"/>
          <p14:tracePt t="20562" x="4154488" y="3416300"/>
          <p14:tracePt t="20572" x="4154488" y="3429000"/>
          <p14:tracePt t="20576" x="4154488" y="3441700"/>
          <p14:tracePt t="20586" x="4141788" y="3467100"/>
          <p14:tracePt t="20596" x="4141788" y="3479800"/>
          <p14:tracePt t="20602" x="4129088" y="3503613"/>
          <p14:tracePt t="20612" x="4129088" y="3529013"/>
          <p14:tracePt t="20617" x="4129088" y="3554413"/>
          <p14:tracePt t="20626" x="4117975" y="3579813"/>
          <p14:tracePt t="20636" x="4105275" y="3603625"/>
          <p14:tracePt t="20642" x="4092575" y="3616325"/>
          <p14:tracePt t="20652" x="4092575" y="3654425"/>
          <p14:tracePt t="20656" x="4067175" y="3703638"/>
          <p14:tracePt t="20668" x="4054475" y="3754438"/>
          <p14:tracePt t="20678" x="4041775" y="3803650"/>
          <p14:tracePt t="20683" x="4029075" y="3867150"/>
          <p14:tracePt t="20692" x="4029075" y="3916363"/>
          <p14:tracePt t="20700" x="4029075" y="3954463"/>
          <p14:tracePt t="20707" x="4017963" y="3992563"/>
          <p14:tracePt t="20717" x="4017963" y="4017963"/>
          <p14:tracePt t="20721" x="4005263" y="4041775"/>
          <p14:tracePt t="20731" x="4005263" y="4067175"/>
          <p14:tracePt t="20737" x="4005263" y="4092575"/>
          <p14:tracePt t="20748" x="4005263" y="4105275"/>
          <p14:tracePt t="20758" x="4005263" y="4117975"/>
          <p14:tracePt t="20761" x="4005263" y="4129088"/>
          <p14:tracePt t="20772" x="4005263" y="4141788"/>
          <p14:tracePt t="20778" x="4005263" y="4154488"/>
          <p14:tracePt t="20788" x="4005263" y="4179888"/>
          <p14:tracePt t="20798" x="3992563" y="4192588"/>
          <p14:tracePt t="20804" x="3992563" y="4205288"/>
          <p14:tracePt t="20814" x="3992563" y="4241800"/>
          <p14:tracePt t="20818" x="3992563" y="4267200"/>
          <p14:tracePt t="20833" x="3979863" y="4292600"/>
          <p14:tracePt t="20838" x="3979863" y="4330700"/>
          <p14:tracePt t="20844" x="3967163" y="4354513"/>
          <p14:tracePt t="20854" x="3954463" y="4379913"/>
          <p14:tracePt t="20857" x="3954463" y="4418013"/>
          <p14:tracePt t="20868" x="3941763" y="4454525"/>
          <p14:tracePt t="20878" x="3929063" y="4492625"/>
          <p14:tracePt t="20884" x="3929063" y="4518025"/>
          <p14:tracePt t="20894" x="3916363" y="4567238"/>
          <p14:tracePt t="20899" x="3916363" y="4592638"/>
          <p14:tracePt t="20917" x="3916363" y="4618038"/>
          <p14:tracePt t="20920" x="3916363" y="4643438"/>
          <p14:tracePt t="20924" x="3916363" y="4679950"/>
          <p14:tracePt t="20934" x="3905250" y="4705350"/>
          <p14:tracePt t="20940" x="3905250" y="4730750"/>
          <p14:tracePt t="20950" x="3892550" y="4756150"/>
          <p14:tracePt t="20960" x="3879850" y="4792663"/>
          <p14:tracePt t="20967" x="3879850" y="4818063"/>
          <p14:tracePt t="20974" x="3879850" y="4856163"/>
          <p14:tracePt t="20984" x="3879850" y="4879975"/>
          <p14:tracePt t="20990" x="3867150" y="4930775"/>
          <p14:tracePt t="21001" x="3867150" y="4956175"/>
          <p14:tracePt t="21004" x="3854450" y="4981575"/>
          <p14:tracePt t="21016" x="3854450" y="5005388"/>
          <p14:tracePt t="21020" x="3854450" y="5030788"/>
          <p14:tracePt t="21031" x="3854450" y="5068888"/>
          <p14:tracePt t="21040" x="3841750" y="5092700"/>
          <p14:tracePt t="21047" x="3841750" y="5118100"/>
          <p14:tracePt t="21058" x="3841750" y="5156200"/>
          <p14:tracePt t="21060" x="3841750" y="5181600"/>
          <p14:tracePt t="21070" x="3841750" y="5194300"/>
          <p14:tracePt t="21082" x="3841750" y="5218113"/>
          <p14:tracePt t="21087" x="3829050" y="5230813"/>
          <p14:tracePt t="21098" x="3829050" y="5256213"/>
          <p14:tracePt t="21100" x="3829050" y="5268913"/>
          <p14:tracePt t="21110" x="3816350" y="5281613"/>
          <p14:tracePt t="21120" x="3816350" y="5305425"/>
          <p14:tracePt t="21136" x="3816350" y="5318125"/>
          <p14:tracePt t="21162" x="3816350" y="5330825"/>
          <p14:tracePt t="21202" x="3816350" y="5343525"/>
          <p14:tracePt t="21206" x="3803650" y="5343525"/>
          <p14:tracePt t="21216" x="3803650" y="5356225"/>
          <p14:tracePt t="21232" x="3803650" y="5368925"/>
          <p14:tracePt t="21248" x="3803650" y="5381625"/>
          <p14:tracePt t="21258" x="3803650" y="5394325"/>
          <p14:tracePt t="21272" x="3803650" y="5407025"/>
          <p14:tracePt t="21313" x="3803650" y="5418138"/>
          <p14:tracePt t="21353" x="3803650" y="5430838"/>
          <p14:tracePt t="21385" x="3803650" y="5443538"/>
          <p14:tracePt t="21457" x="3803650" y="5430838"/>
          <p14:tracePt t="21463" x="3803650" y="5418138"/>
          <p14:tracePt t="21483" x="3803650" y="5343525"/>
          <p14:tracePt t="21489" x="3803650" y="5305425"/>
          <p14:tracePt t="21500" x="3803650" y="5230813"/>
          <p14:tracePt t="21503" x="3803650" y="5168900"/>
          <p14:tracePt t="21513" x="3803650" y="5092700"/>
          <p14:tracePt t="21523" x="3803650" y="5005388"/>
          <p14:tracePt t="21531" x="3816350" y="4905375"/>
          <p14:tracePt t="21539" x="3841750" y="4805363"/>
          <p14:tracePt t="21543" x="3867150" y="4692650"/>
          <p14:tracePt t="21554" x="3879850" y="4567238"/>
          <p14:tracePt t="21563" x="3905250" y="4430713"/>
          <p14:tracePt t="21570" x="3929063" y="4292600"/>
          <p14:tracePt t="21580" x="3967163" y="4141788"/>
          <p14:tracePt t="21583" x="3992563" y="3992563"/>
          <p14:tracePt t="21596" x="4017963" y="3841750"/>
          <p14:tracePt t="21605" x="4041775" y="3667125"/>
          <p14:tracePt t="21609" x="4067175" y="3503613"/>
          <p14:tracePt t="21619" x="4105275" y="3328988"/>
          <p14:tracePt t="21625" x="4129088" y="3203575"/>
          <p14:tracePt t="21635" x="4154488" y="3065463"/>
          <p14:tracePt t="21647" x="4167188" y="2941638"/>
          <p14:tracePt t="21650" x="4192588" y="2890838"/>
          <p14:tracePt t="21659" x="4217988" y="2816225"/>
          <p14:tracePt t="21665" x="4217988" y="2752725"/>
          <p14:tracePt t="21675" x="4230688" y="2690813"/>
          <p14:tracePt t="21687" x="4230688" y="2652713"/>
          <p14:tracePt t="21690" x="4230688" y="2616200"/>
          <p14:tracePt t="21701" x="4230688" y="2590800"/>
          <p14:tracePt t="21706" x="4230688" y="2565400"/>
          <p14:tracePt t="21716" x="4230688" y="2527300"/>
          <p14:tracePt t="21726" x="4230688" y="2503488"/>
          <p14:tracePt t="21732" x="4230688" y="2465388"/>
          <p14:tracePt t="21746" x="4241800" y="2352675"/>
          <p14:tracePt t="21755" x="4241800" y="2314575"/>
          <p14:tracePt t="21766" x="4241800" y="2265363"/>
          <p14:tracePt t="21772" x="4254500" y="2201863"/>
          <p14:tracePt t="21781" x="4254500" y="2165350"/>
          <p14:tracePt t="21786" x="4267200" y="2139950"/>
          <p14:tracePt t="21796" x="4267200" y="2101850"/>
          <p14:tracePt t="21805" x="4279900" y="2078038"/>
          <p14:tracePt t="21813" x="4279900" y="2039938"/>
          <p14:tracePt t="21821" x="4292600" y="2001838"/>
          <p14:tracePt t="21825" x="4292600" y="1965325"/>
          <p14:tracePt t="21838" x="4292600" y="1927225"/>
          <p14:tracePt t="21848" x="4305300" y="1876425"/>
          <p14:tracePt t="21852" x="4305300" y="1852613"/>
          <p14:tracePt t="21863" x="4318000" y="1827213"/>
          <p14:tracePt t="21868" x="4330700" y="1801813"/>
          <p14:tracePt t="21881" x="4330700" y="1765300"/>
          <p14:tracePt t="21889" x="4330700" y="1752600"/>
          <p14:tracePt t="21892" x="4330700" y="1727200"/>
          <p14:tracePt t="21917" x="4354513" y="1676400"/>
          <p14:tracePt t="21919" x="4367213" y="1663700"/>
          <p14:tracePt t="21929" x="4392613" y="1627188"/>
          <p14:tracePt t="21932" x="4405313" y="1601788"/>
          <p14:tracePt t="21942" x="4430713" y="1539875"/>
          <p14:tracePt t="21950" x="4454525" y="1501775"/>
          <p14:tracePt t="21958" x="4467225" y="1476375"/>
          <p14:tracePt t="21968" x="4492625" y="1450975"/>
          <p14:tracePt t="21975" x="4505325" y="1427163"/>
          <p14:tracePt t="21984" x="4518025" y="1414463"/>
          <p14:tracePt t="21988" x="4518025" y="1389063"/>
          <p14:tracePt t="21998" x="4530725" y="1389063"/>
          <p14:tracePt t="22008" x="4543425" y="1376363"/>
          <p14:tracePt t="22024" x="4543425" y="1363663"/>
          <p14:tracePt t="22090" x="4554538" y="1363663"/>
          <p14:tracePt t="22131" x="4567238" y="1363663"/>
          <p14:tracePt t="22134" x="4567238" y="1350963"/>
          <p14:tracePt t="22145" x="4579938" y="1350963"/>
          <p14:tracePt t="22239" x="4592638" y="1350963"/>
          <p14:tracePt t="22255" x="4592638" y="1363663"/>
          <p14:tracePt t="22265" x="4605338" y="1376363"/>
          <p14:tracePt t="22270" x="4605338" y="1389063"/>
          <p14:tracePt t="22279" x="4630738" y="1427163"/>
          <p14:tracePt t="22292" x="4643438" y="1439863"/>
          <p14:tracePt t="22295" x="4667250" y="1476375"/>
          <p14:tracePt t="22306" x="4692650" y="1527175"/>
          <p14:tracePt t="22313" x="4705350" y="1563688"/>
          <p14:tracePt t="22322" x="4730750" y="1614488"/>
          <p14:tracePt t="22332" x="4756150" y="1663700"/>
          <p14:tracePt t="22336" x="4768850" y="1701800"/>
          <p14:tracePt t="22352" x="4792663" y="1765300"/>
          <p14:tracePt t="22363" x="4792663" y="1801813"/>
          <p14:tracePt t="22379" x="4818063" y="1839913"/>
          <p14:tracePt t="22387" x="4818063" y="1865313"/>
          <p14:tracePt t="22391" x="4818063" y="1889125"/>
          <p14:tracePt t="22403" x="4818063" y="1901825"/>
          <p14:tracePt t="22413" x="4830763" y="1927225"/>
          <p14:tracePt t="22418" x="4830763" y="1952625"/>
          <p14:tracePt t="22429" x="4843463" y="1989138"/>
          <p14:tracePt t="22432" x="4856163" y="2027238"/>
          <p14:tracePt t="22442" x="4856163" y="2052638"/>
          <p14:tracePt t="22452" x="4856163" y="2089150"/>
          <p14:tracePt t="22458" x="4856163" y="2139950"/>
          <p14:tracePt t="22468" x="4868863" y="2178050"/>
          <p14:tracePt t="22472" x="4879975" y="2214563"/>
          <p14:tracePt t="22482" x="4892675" y="2252663"/>
          <p14:tracePt t="22492" x="4905375" y="2303463"/>
          <p14:tracePt t="22498" x="4905375" y="2339975"/>
          <p14:tracePt t="22508" x="4918075" y="2390775"/>
          <p14:tracePt t="22513" x="4930775" y="2414588"/>
          <p14:tracePt t="22523" x="4943475" y="2439988"/>
          <p14:tracePt t="22534" x="4943475" y="2465388"/>
          <p14:tracePt t="22537" x="4956175" y="2490788"/>
          <p14:tracePt t="22547" x="4968875" y="2527300"/>
          <p14:tracePt t="22553" x="4968875" y="2540000"/>
          <p14:tracePt t="22564" x="4968875" y="2565400"/>
          <p14:tracePt t="22573" x="4981575" y="2578100"/>
          <p14:tracePt t="22578" x="4992688" y="2616200"/>
          <p14:tracePt t="22587" x="4992688" y="2640013"/>
          <p14:tracePt t="22595" x="5005388" y="2678113"/>
          <p14:tracePt t="22604" x="5005388" y="2703513"/>
          <p14:tracePt t="22615" x="5005388" y="2728913"/>
          <p14:tracePt t="22618" x="5005388" y="2752725"/>
          <p14:tracePt t="22630" x="5005388" y="2790825"/>
          <p14:tracePt t="22634" x="5018088" y="2828925"/>
          <p14:tracePt t="22645" x="5018088" y="2878138"/>
          <p14:tracePt t="22655" x="5018088" y="2978150"/>
          <p14:tracePt t="22661" x="5018088" y="3041650"/>
          <p14:tracePt t="22670" x="5018088" y="3090863"/>
          <p14:tracePt t="22674" x="5018088" y="3128963"/>
          <p14:tracePt t="22684" x="5018088" y="3154363"/>
          <p14:tracePt t="22694" x="5018088" y="3190875"/>
          <p14:tracePt t="22699" x="5018088" y="3228975"/>
          <p14:tracePt t="22710" x="5018088" y="3254375"/>
          <p14:tracePt t="22713" x="5018088" y="3278188"/>
          <p14:tracePt t="22723" x="5005388" y="3303588"/>
          <p14:tracePt t="22733" x="5005388" y="3341688"/>
          <p14:tracePt t="22749" x="5005388" y="3354388"/>
          <p14:tracePt t="22755" x="5005388" y="3378200"/>
          <p14:tracePt t="22766" x="5005388" y="3403600"/>
          <p14:tracePt t="22776" x="5005388" y="3416300"/>
          <p14:tracePt t="22780" x="5005388" y="3429000"/>
          <p14:tracePt t="22790" x="5005388" y="3454400"/>
          <p14:tracePt t="22795" x="5005388" y="3479800"/>
          <p14:tracePt t="22805" x="5005388" y="3503613"/>
          <p14:tracePt t="22816" x="5005388" y="3529013"/>
          <p14:tracePt t="22820" x="5005388" y="3554413"/>
          <p14:tracePt t="22831" x="5005388" y="3567113"/>
          <p14:tracePt t="22835" x="5005388" y="3603625"/>
          <p14:tracePt t="22846" x="5005388" y="3616325"/>
          <p14:tracePt t="22856" x="5005388" y="3641725"/>
          <p14:tracePt t="22863" x="4992688" y="3654425"/>
          <p14:tracePt t="22872" x="4992688" y="3679825"/>
          <p14:tracePt t="22876" x="4992688" y="3703638"/>
          <p14:tracePt t="22886" x="4981575" y="3729038"/>
          <p14:tracePt t="22897" x="4981575" y="3741738"/>
          <p14:tracePt t="22902" x="4981575" y="3767138"/>
          <p14:tracePt t="22913" x="4981575" y="3803650"/>
          <p14:tracePt t="22916" x="4981575" y="3841750"/>
          <p14:tracePt t="22926" x="4981575" y="3879850"/>
          <p14:tracePt t="22936" x="4981575" y="3905250"/>
          <p14:tracePt t="22943" x="4981575" y="3954463"/>
          <p14:tracePt t="22952" x="4981575" y="4017963"/>
          <p14:tracePt t="22963" x="4981575" y="4054475"/>
          <p14:tracePt t="22966" x="4981575" y="4105275"/>
          <p14:tracePt t="22979" x="4981575" y="4129088"/>
          <p14:tracePt t="22982" x="4981575" y="4167188"/>
          <p14:tracePt t="22992" x="4981575" y="4192588"/>
          <p14:tracePt t="22998" x="4981575" y="4230688"/>
          <p14:tracePt t="23009" x="4981575" y="4254500"/>
          <p14:tracePt t="23018" x="4981575" y="4292600"/>
          <p14:tracePt t="23022" x="4992688" y="4318000"/>
          <p14:tracePt t="23032" x="4992688" y="4354513"/>
          <p14:tracePt t="23039" x="4992688" y="4379913"/>
          <p14:tracePt t="23048" x="4992688" y="4405313"/>
          <p14:tracePt t="23058" x="5005388" y="4430713"/>
          <p14:tracePt t="23062" x="5005388" y="4454525"/>
          <p14:tracePt t="23072" x="5005388" y="4479925"/>
          <p14:tracePt t="23079" x="5005388" y="4492625"/>
          <p14:tracePt t="23088" x="5005388" y="4518025"/>
          <p14:tracePt t="23099" x="5018088" y="4530725"/>
          <p14:tracePt t="23114" x="5018088" y="4543425"/>
          <p14:tracePt t="23155" x="5030788" y="4554538"/>
          <p14:tracePt t="23158" x="5030788" y="4567238"/>
          <p14:tracePt t="23178" x="5043488" y="4579938"/>
          <p14:tracePt t="23195" x="5043488" y="4592638"/>
          <p14:tracePt t="23198" x="5056188" y="4618038"/>
          <p14:tracePt t="23208" x="5068888" y="4630738"/>
          <p14:tracePt t="23220" x="5068888" y="4643438"/>
          <p14:tracePt t="23224" x="5081588" y="4656138"/>
          <p14:tracePt t="23234" x="5081588" y="4667250"/>
          <p14:tracePt t="23240" x="5081588" y="4679950"/>
          <p14:tracePt t="23250" x="5081588" y="4692650"/>
          <p14:tracePt t="23264" x="5081588" y="4705350"/>
          <p14:tracePt t="23276" x="5081588" y="4718050"/>
          <p14:tracePt t="23280" x="5081588" y="4730750"/>
          <p14:tracePt t="23300" x="5081588" y="4743450"/>
          <p14:tracePt t="23396" x="5068888" y="4743450"/>
          <p14:tracePt t="23420" x="5056188" y="4743450"/>
          <p14:tracePt t="23436" x="5043488" y="4730750"/>
          <p14:tracePt t="23443" x="5043488" y="4705350"/>
          <p14:tracePt t="23453" x="5043488" y="4656138"/>
          <p14:tracePt t="23463" x="5043488" y="4592638"/>
          <p14:tracePt t="23466" x="5043488" y="4492625"/>
          <p14:tracePt t="23477" x="5030788" y="4354513"/>
          <p14:tracePt t="23483" x="5030788" y="4205288"/>
          <p14:tracePt t="23494" x="5043488" y="3992563"/>
          <p14:tracePt t="23502" x="5056188" y="3803650"/>
          <p14:tracePt t="23506" x="5068888" y="3641725"/>
          <p14:tracePt t="23515" x="5092700" y="3490913"/>
          <p14:tracePt t="23522" x="5130800" y="3341688"/>
          <p14:tracePt t="23532" x="5143500" y="3190875"/>
          <p14:tracePt t="23543" x="5194300" y="2941638"/>
          <p14:tracePt t="23545" x="5205413" y="2828925"/>
          <p14:tracePt t="23558" x="5205413" y="2728913"/>
          <p14:tracePt t="23568" x="5205413" y="2627313"/>
          <p14:tracePt t="23572" x="5218113" y="2552700"/>
          <p14:tracePt t="23582" x="5218113" y="2490788"/>
          <p14:tracePt t="23588" x="5218113" y="2427288"/>
          <p14:tracePt t="23597" x="5218113" y="2352675"/>
          <p14:tracePt t="23601" x="5218113" y="2290763"/>
          <p14:tracePt t="23611" x="5218113" y="2214563"/>
          <p14:tracePt t="23621" x="5218113" y="2139950"/>
          <p14:tracePt t="23627" x="5218113" y="2065338"/>
          <p14:tracePt t="23637" x="5218113" y="2001838"/>
          <p14:tracePt t="23642" x="5205413" y="1914525"/>
          <p14:tracePt t="23651" x="5205413" y="1839913"/>
          <p14:tracePt t="23661" x="5205413" y="1776413"/>
          <p14:tracePt t="23667" x="5194300" y="1701800"/>
          <p14:tracePt t="23677" x="5194300" y="1652588"/>
          <p14:tracePt t="23683" x="5194300" y="1601788"/>
          <p14:tracePt t="23693" x="5181600" y="1527175"/>
          <p14:tracePt t="23703" x="5181600" y="1476375"/>
          <p14:tracePt t="23708" x="5181600" y="1427163"/>
          <p14:tracePt t="23718" x="5168900" y="1389063"/>
          <p14:tracePt t="23723" x="5168900" y="1350963"/>
          <p14:tracePt t="23733" x="5168900" y="1314450"/>
          <p14:tracePt t="23744" x="5156200" y="1289050"/>
          <p14:tracePt t="23748" x="5156200" y="1250950"/>
          <p14:tracePt t="23759" x="5156200" y="1238250"/>
          <p14:tracePt t="23763" x="5156200" y="1201738"/>
          <p14:tracePt t="23774" x="5156200" y="1189038"/>
          <p14:tracePt t="23783" x="5156200" y="1176338"/>
          <p14:tracePt t="23788" x="5156200" y="1150938"/>
          <p14:tracePt t="23800" x="5156200" y="1138238"/>
          <p14:tracePt t="23814" x="5156200" y="1125538"/>
          <p14:tracePt t="23830" x="5156200" y="1114425"/>
          <p14:tracePt t="23910" x="5143500" y="1125538"/>
          <p14:tracePt t="23920" x="5130800" y="1125538"/>
          <p14:tracePt t="23928" x="5130800" y="1138238"/>
          <p14:tracePt t="23936" x="5118100" y="1138238"/>
          <p14:tracePt t="23947" x="5118100" y="1163638"/>
          <p14:tracePt t="23949" x="5105400" y="1176338"/>
          <p14:tracePt t="23959" x="5092700" y="1189038"/>
          <p14:tracePt t="23965" x="5092700" y="1201738"/>
          <p14:tracePt t="23975" x="5092700" y="1214438"/>
          <p14:tracePt t="23985" x="5092700" y="1227138"/>
          <p14:tracePt t="23990" x="5081588" y="1250950"/>
          <p14:tracePt t="24000" x="5068888" y="1276350"/>
          <p14:tracePt t="24005" x="5056188" y="1301750"/>
          <p14:tracePt t="24015" x="5056188" y="1327150"/>
          <p14:tracePt t="24027" x="5056188" y="1376363"/>
          <p14:tracePt t="24031" x="5056188" y="1439863"/>
          <p14:tracePt t="24043" x="5056188" y="1489075"/>
          <p14:tracePt t="24045" x="5056188" y="1539875"/>
          <p14:tracePt t="24055" x="5056188" y="1589088"/>
          <p14:tracePt t="24066" x="5056188" y="1627188"/>
          <p14:tracePt t="24072" x="5056188" y="1663700"/>
          <p14:tracePt t="24082" x="5043488" y="1714500"/>
          <p14:tracePt t="24086" x="5043488" y="1789113"/>
          <p14:tracePt t="24096" x="5043488" y="1852613"/>
          <p14:tracePt t="24105" x="5043488" y="1914525"/>
          <p14:tracePt t="24111" x="5030788" y="2039938"/>
          <p14:tracePt t="24122" x="5030788" y="2101850"/>
          <p14:tracePt t="24126" x="5030788" y="2178050"/>
          <p14:tracePt t="24138" x="5030788" y="2239963"/>
          <p14:tracePt t="24148" x="5030788" y="2314575"/>
          <p14:tracePt t="24152" x="5030788" y="2378075"/>
          <p14:tracePt t="24163" x="5043488" y="2427288"/>
          <p14:tracePt t="24167" x="5043488" y="2490788"/>
          <p14:tracePt t="24178" x="5043488" y="2527300"/>
          <p14:tracePt t="24188" x="5056188" y="2578100"/>
          <p14:tracePt t="24193" x="5056188" y="2627313"/>
          <p14:tracePt t="24202" x="5081588" y="2690813"/>
          <p14:tracePt t="24208" x="5081588" y="2728913"/>
          <p14:tracePt t="24218" x="5092700" y="2765425"/>
          <p14:tracePt t="24228" x="5092700" y="2803525"/>
          <p14:tracePt t="24232" x="5092700" y="2828925"/>
          <p14:tracePt t="24243" x="5092700" y="2865438"/>
          <p14:tracePt t="24248" x="5092700" y="2903538"/>
          <p14:tracePt t="24259" x="5092700" y="2941638"/>
          <p14:tracePt t="24268" x="5092700" y="2978150"/>
          <p14:tracePt t="24274" x="5092700" y="3016250"/>
          <p14:tracePt t="24284" x="5092700" y="3054350"/>
          <p14:tracePt t="24288" x="5092700" y="3090863"/>
          <p14:tracePt t="24298" x="5092700" y="3116263"/>
          <p14:tracePt t="24311" x="5092700" y="3154363"/>
          <p14:tracePt t="24313" x="5092700" y="3190875"/>
          <p14:tracePt t="24325" x="5092700" y="3228975"/>
          <p14:tracePt t="24328" x="5092700" y="3278188"/>
          <p14:tracePt t="24339" x="5092700" y="3316288"/>
          <p14:tracePt t="24347" x="5081588" y="3354388"/>
          <p14:tracePt t="24354" x="5081588" y="3378200"/>
          <p14:tracePt t="24364" x="5081588" y="3403600"/>
          <p14:tracePt t="24370" x="5081588" y="3429000"/>
          <p14:tracePt t="24380" x="5081588" y="3454400"/>
          <p14:tracePt t="24391" x="5081588" y="3503613"/>
          <p14:tracePt t="24394" x="5081588" y="3567113"/>
          <p14:tracePt t="24404" x="5081588" y="3603625"/>
          <p14:tracePt t="24410" x="5081588" y="3641725"/>
          <p14:tracePt t="24420" x="5081588" y="3654425"/>
          <p14:tracePt t="24430" x="5081588" y="3692525"/>
          <p14:tracePt t="24434" x="5081588" y="3703638"/>
          <p14:tracePt t="24444" x="5081588" y="3716338"/>
          <p14:tracePt t="24450" x="5092700" y="3729038"/>
          <p14:tracePt t="24461" x="5092700" y="3767138"/>
          <p14:tracePt t="24470" x="5092700" y="3779838"/>
          <p14:tracePt t="24480" x="5092700" y="3803650"/>
          <p14:tracePt t="24487" x="5092700" y="3816350"/>
          <p14:tracePt t="24492" x="5105400" y="3854450"/>
          <p14:tracePt t="24500" x="5105400" y="3867150"/>
          <p14:tracePt t="24510" x="5105400" y="3892550"/>
          <p14:tracePt t="24517" x="5105400" y="3905250"/>
          <p14:tracePt t="24526" x="5105400" y="3929063"/>
          <p14:tracePt t="24530" x="5105400" y="3967163"/>
          <p14:tracePt t="24540" x="5105400" y="3979863"/>
          <p14:tracePt t="24550" x="5105400" y="4017963"/>
          <p14:tracePt t="24556" x="5118100" y="4041775"/>
          <p14:tracePt t="24566" x="5118100" y="4067175"/>
          <p14:tracePt t="24570" x="5118100" y="4105275"/>
          <p14:tracePt t="24579" x="5118100" y="4129088"/>
          <p14:tracePt t="24590" x="5118100" y="4167188"/>
          <p14:tracePt t="24596" x="5118100" y="4192588"/>
          <p14:tracePt t="24606" x="5118100" y="4230688"/>
          <p14:tracePt t="24612" x="5118100" y="4267200"/>
          <p14:tracePt t="24622" x="5118100" y="4292600"/>
          <p14:tracePt t="24632" x="5130800" y="4318000"/>
          <p14:tracePt t="24635" x="5130800" y="4330700"/>
          <p14:tracePt t="24646" x="5130800" y="4341813"/>
          <p14:tracePt t="24652" x="5130800" y="4367213"/>
          <p14:tracePt t="24672" x="5130800" y="4392613"/>
          <p14:tracePt t="24685" x="5130800" y="4405313"/>
          <p14:tracePt t="24701" x="5130800" y="4418013"/>
          <p14:tracePt t="24717" x="5130800" y="4430713"/>
          <p14:tracePt t="24727" x="5130800" y="4443413"/>
          <p14:tracePt t="24731" x="5143500" y="4454525"/>
          <p14:tracePt t="24751" x="5143500" y="4467225"/>
          <p14:tracePt t="24782" x="5143500" y="4479925"/>
          <p14:tracePt t="24928" x="5143500" y="4492625"/>
          <p14:tracePt t="24945" x="5143500" y="4505325"/>
          <p14:tracePt t="24949" x="5130800" y="4505325"/>
          <p14:tracePt t="24969" x="5130800" y="4518025"/>
          <p14:tracePt t="25041" x="5130800" y="4530725"/>
          <p14:tracePt t="25056" x="5118100" y="4530725"/>
          <p14:tracePt t="25314" x="5130800" y="4505325"/>
          <p14:tracePt t="25325" x="5194300" y="4443413"/>
          <p14:tracePt t="25330" x="5256213" y="4405313"/>
          <p14:tracePt t="25341" x="5318125" y="4341813"/>
          <p14:tracePt t="25344" x="5394325" y="4292600"/>
          <p14:tracePt t="25354" x="5456238" y="4254500"/>
          <p14:tracePt t="25364" x="5530850" y="4205288"/>
          <p14:tracePt t="25370" x="5619750" y="4141788"/>
          <p14:tracePt t="25381" x="5707063" y="4092575"/>
          <p14:tracePt t="25391" x="5819775" y="4041775"/>
          <p14:tracePt t="25394" x="5956300" y="3979863"/>
          <p14:tracePt t="25410" x="6245225" y="3879850"/>
          <p14:tracePt t="25420" x="6419850" y="3829050"/>
          <p14:tracePt t="25426" x="6570663" y="3767138"/>
          <p14:tracePt t="25437" x="6707188" y="3729038"/>
          <p14:tracePt t="25446" x="6796088" y="3703638"/>
          <p14:tracePt t="25450" x="6870700" y="3667125"/>
          <p14:tracePt t="25460" x="6908800" y="3641725"/>
          <p14:tracePt t="25465" x="6958013" y="3629025"/>
          <p14:tracePt t="25476" x="6970713" y="3603625"/>
          <p14:tracePt t="25486" x="6996113" y="3603625"/>
          <p14:tracePt t="25490" x="7019925" y="3579813"/>
          <p14:tracePt t="25499" x="7058025" y="3567113"/>
          <p14:tracePt t="25506" x="7070725" y="3554413"/>
          <p14:tracePt t="25516" x="7108825" y="3529013"/>
          <p14:tracePt t="25526" x="7132638" y="3529013"/>
          <p14:tracePt t="25531" x="7170738" y="3503613"/>
          <p14:tracePt t="25541" x="7196138" y="3490913"/>
          <p14:tracePt t="25545" x="7221538" y="3490913"/>
          <p14:tracePt t="25556" x="7258050" y="3479800"/>
          <p14:tracePt t="25567" x="7296150" y="3467100"/>
          <p14:tracePt t="25573" x="7334250" y="3454400"/>
          <p14:tracePt t="25582" x="7370763" y="3454400"/>
          <p14:tracePt t="25588" x="7408863" y="3441700"/>
          <p14:tracePt t="25596" x="7421563" y="3441700"/>
          <p14:tracePt t="25608" x="7434263" y="3441700"/>
          <p14:tracePt t="25612" x="7458075" y="3429000"/>
          <p14:tracePt t="25626" x="7470775" y="3429000"/>
          <p14:tracePt t="25648" x="7483475" y="3429000"/>
          <p14:tracePt t="25652" x="7483475" y="3416300"/>
          <p14:tracePt t="25662" x="7508875" y="3403600"/>
          <p14:tracePt t="25668" x="7521575" y="3390900"/>
          <p14:tracePt t="25679" x="7546975" y="3367088"/>
          <p14:tracePt t="25692" x="7621588" y="3341688"/>
          <p14:tracePt t="25704" x="7659688" y="3316288"/>
          <p14:tracePt t="25711" x="7696200" y="3303588"/>
          <p14:tracePt t="25718" x="7708900" y="3303588"/>
          <p14:tracePt t="25727" x="7747000" y="3303588"/>
          <p14:tracePt t="25732" x="7759700" y="3290888"/>
          <p14:tracePt t="25741" x="7770813" y="3290888"/>
          <p14:tracePt t="25747" x="7783513" y="3290888"/>
          <p14:tracePt t="25757" x="7808913" y="3290888"/>
          <p14:tracePt t="25767" x="7834313" y="3290888"/>
          <p14:tracePt t="25773" x="7872413" y="3303588"/>
          <p14:tracePt t="25783" x="7896225" y="3303588"/>
          <p14:tracePt t="25788" x="7934325" y="3303588"/>
          <p14:tracePt t="25797" x="7959725" y="3303588"/>
          <p14:tracePt t="25807" x="7996238" y="3303588"/>
          <p14:tracePt t="25823" x="8008938" y="3303588"/>
          <p14:tracePt t="25838" x="8021638" y="3303588"/>
          <p14:tracePt t="25880" x="8034338" y="3303588"/>
          <p14:tracePt t="25904" x="8047038" y="3303588"/>
          <p14:tracePt t="25911" x="8059738" y="3303588"/>
          <p14:tracePt t="25920" x="8085138" y="3303588"/>
          <p14:tracePt t="25934" x="8108950" y="3316288"/>
          <p14:tracePt t="25944" x="8134350" y="3316288"/>
          <p14:tracePt t="25950" x="8134350" y="3328988"/>
          <p14:tracePt t="25960" x="8147050" y="3328988"/>
          <p14:tracePt t="25973" x="8172450" y="3341688"/>
          <p14:tracePt t="25996" x="8172450" y="3354388"/>
          <p14:tracePt t="26010" x="8172450" y="3367088"/>
          <p14:tracePt t="26016" x="8185150" y="3367088"/>
          <p14:tracePt t="26050" x="8185150" y="3378200"/>
          <p14:tracePt t="26070" x="8185150" y="3390900"/>
          <p14:tracePt t="26080" x="8197850" y="3390900"/>
          <p14:tracePt t="26092" x="8197850" y="3403600"/>
          <p14:tracePt t="26096" x="8197850" y="3416300"/>
          <p14:tracePt t="26106" x="8197850" y="3429000"/>
          <p14:tracePt t="26122" x="8208963" y="3454400"/>
          <p14:tracePt t="26132" x="8208963" y="3467100"/>
          <p14:tracePt t="26136" x="8221663" y="3479800"/>
          <p14:tracePt t="26145" x="8234363" y="3503613"/>
          <p14:tracePt t="26152" x="8247063" y="3529013"/>
          <p14:tracePt t="26162" x="8259763" y="3541713"/>
          <p14:tracePt t="26171" x="8272463" y="3567113"/>
          <p14:tracePt t="26176" x="8297863" y="3590925"/>
          <p14:tracePt t="26185" x="8308975" y="3603625"/>
          <p14:tracePt t="26192" x="8321675" y="3641725"/>
          <p14:tracePt t="26202" x="8347075" y="3667125"/>
          <p14:tracePt t="26212" x="8347075" y="3679825"/>
          <p14:tracePt t="26218" x="8359775" y="3703638"/>
          <p14:tracePt t="26232" x="8372475" y="3716338"/>
          <p14:tracePt t="26243" x="8385175" y="3716338"/>
          <p14:tracePt t="26258" x="8385175" y="3729038"/>
          <p14:tracePt t="26282" x="8397875" y="3729038"/>
          <p14:tracePt t="26348" x="8421688" y="3729038"/>
          <p14:tracePt t="26364" x="8447088" y="3729038"/>
          <p14:tracePt t="26375" x="8459788" y="3703638"/>
          <p14:tracePt t="26379" x="8472488" y="3703638"/>
          <p14:tracePt t="26391" x="8485188" y="3692525"/>
          <p14:tracePt t="26395" x="8497888" y="3692525"/>
          <p14:tracePt t="26414" x="8497888" y="3679825"/>
          <p14:tracePt t="26433" x="8510588" y="3679825"/>
          <p14:tracePt t="26444" x="8510588" y="3667125"/>
          <p14:tracePt t="26454" x="8521700" y="3667125"/>
          <p14:tracePt t="26471" x="8534400" y="3654425"/>
          <p14:tracePt t="26474" x="8559800" y="3629025"/>
          <p14:tracePt t="26484" x="8585200" y="3616325"/>
          <p14:tracePt t="26494" x="8610600" y="3590925"/>
          <p14:tracePt t="26500" x="8623300" y="3590925"/>
          <p14:tracePt t="26514" x="8623300" y="3579813"/>
          <p14:tracePt t="26524" x="8634413" y="3579813"/>
          <p14:tracePt t="26576" x="8647113" y="3567113"/>
          <p14:tracePt t="26590" x="8659813" y="3567113"/>
          <p14:tracePt t="26596" x="8659813" y="3554413"/>
          <p14:tracePt t="26606" x="8672513" y="3541713"/>
          <p14:tracePt t="26616" x="8685213" y="3516313"/>
          <p14:tracePt t="26621" x="8710613" y="3479800"/>
          <p14:tracePt t="26630" x="8747125" y="3416300"/>
          <p14:tracePt t="26638" x="8797925" y="3341688"/>
          <p14:tracePt t="26646" x="8847138" y="3267075"/>
          <p14:tracePt t="26656" x="8897938" y="3178175"/>
          <p14:tracePt t="26660" x="8959850" y="3116263"/>
          <p14:tracePt t="26672" x="9010650" y="3065463"/>
          <p14:tracePt t="26676" x="9023350" y="3028950"/>
          <p14:tracePt t="26686" x="9048750" y="3003550"/>
          <p14:tracePt t="26696" x="9048750" y="2978150"/>
          <p14:tracePt t="26713" x="9059863" y="2978150"/>
          <p14:tracePt t="26927" x="9059863" y="2990850"/>
          <p14:tracePt t="26937" x="9059863" y="3016250"/>
          <p14:tracePt t="26943" x="9059863" y="3041650"/>
          <p14:tracePt t="26954" x="9059863" y="3065463"/>
          <p14:tracePt t="26958" x="9059863" y="3078163"/>
          <p14:tracePt t="26968" x="9059863" y="3103563"/>
          <p14:tracePt t="26978" x="9059863" y="3141663"/>
          <p14:tracePt t="26983" x="9059863" y="3178175"/>
          <p14:tracePt t="26993" x="9059863" y="3203575"/>
          <p14:tracePt t="26998" x="9059863" y="3228975"/>
          <p14:tracePt t="27009" x="9048750" y="3254375"/>
          <p14:tracePt t="27020" x="9048750" y="3267075"/>
          <p14:tracePt t="27024" x="9048750" y="3278188"/>
          <p14:tracePt t="27034" x="9036050" y="3278188"/>
          <p14:tracePt t="27040" x="9036050" y="3303588"/>
          <p14:tracePt t="27050" x="9010650" y="3303588"/>
          <p14:tracePt t="27060" x="9010650" y="3328988"/>
          <p14:tracePt t="27064" x="9010650" y="3341688"/>
          <p14:tracePt t="27074" x="8997950" y="3354388"/>
          <p14:tracePt t="27080" x="8985250" y="3354388"/>
          <p14:tracePt t="27090" x="8985250" y="3367088"/>
          <p14:tracePt t="27100" x="8972550" y="3367088"/>
          <p14:tracePt t="27114" x="8959850" y="3378200"/>
          <p14:tracePt t="27120" x="8947150" y="3378200"/>
          <p14:tracePt t="27130" x="8936038" y="3378200"/>
          <p14:tracePt t="27140" x="8910638" y="3378200"/>
          <p14:tracePt t="27146" x="8897938" y="3378200"/>
          <p14:tracePt t="27157" x="8885238" y="3390900"/>
          <p14:tracePt t="27160" x="8872538" y="3403600"/>
          <p14:tracePt t="27171" x="8847138" y="3403600"/>
          <p14:tracePt t="27180" x="8836025" y="3403600"/>
          <p14:tracePt t="27188" x="8823325" y="3403600"/>
          <p14:tracePt t="27196" x="8810625" y="3416300"/>
          <p14:tracePt t="27200" x="8797925" y="3416300"/>
          <p14:tracePt t="27210" x="8772525" y="3429000"/>
          <p14:tracePt t="27221" x="8747125" y="3429000"/>
          <p14:tracePt t="27226" x="8734425" y="3441700"/>
          <p14:tracePt t="27237" x="8710613" y="3454400"/>
          <p14:tracePt t="27240" x="8685213" y="3467100"/>
          <p14:tracePt t="27252" x="8659813" y="3479800"/>
          <p14:tracePt t="27262" x="8647113" y="3490913"/>
          <p14:tracePt t="27266" x="8610600" y="3503613"/>
          <p14:tracePt t="27276" x="8597900" y="3529013"/>
          <p14:tracePt t="27282" x="8572500" y="3541713"/>
          <p14:tracePt t="27292" x="8547100" y="3567113"/>
          <p14:tracePt t="27304" x="8534400" y="3579813"/>
          <p14:tracePt t="27305" x="8521700" y="3590925"/>
          <p14:tracePt t="27316" x="8521700" y="3603625"/>
          <p14:tracePt t="27322" x="8521700" y="3616325"/>
          <p14:tracePt t="27747" x="8521700" y="3567113"/>
          <p14:tracePt t="27751" x="8534400" y="3516313"/>
          <p14:tracePt t="27761" x="8547100" y="3467100"/>
          <p14:tracePt t="27765" x="8547100" y="3441700"/>
          <p14:tracePt t="27776" x="8559800" y="3390900"/>
          <p14:tracePt t="27785" x="8559800" y="3354388"/>
          <p14:tracePt t="27790" x="8572500" y="3316288"/>
          <p14:tracePt t="27800" x="8572500" y="3278188"/>
          <p14:tracePt t="27806" x="8585200" y="3254375"/>
          <p14:tracePt t="27816" x="8585200" y="3228975"/>
          <p14:tracePt t="27825" x="8585200" y="3203575"/>
          <p14:tracePt t="27832" x="8585200" y="3190875"/>
          <p14:tracePt t="27866" x="8585200" y="3178175"/>
          <p14:tracePt t="27925" x="8572500" y="3178175"/>
          <p14:tracePt t="27961" x="8572500" y="3165475"/>
          <p14:tracePt t="27987" x="8559800" y="3165475"/>
          <p14:tracePt t="28235" x="8559800" y="3154363"/>
          <p14:tracePt t="28244" x="8559800" y="3141663"/>
          <p14:tracePt t="28252" x="8572500" y="3128963"/>
          <p14:tracePt t="28260" x="8572500" y="3116263"/>
          <p14:tracePt t="28271" x="8585200" y="3103563"/>
          <p14:tracePt t="28274" x="8597900" y="3090863"/>
          <p14:tracePt t="28300" x="8610600" y="3078163"/>
          <p14:tracePt t="28340" x="8610600" y="3065463"/>
          <p14:tracePt t="28350" x="8623300" y="3065463"/>
          <p14:tracePt t="28356" x="8623300" y="3041650"/>
          <p14:tracePt t="28369" x="8634413" y="3016250"/>
          <p14:tracePt t="28380" x="8647113" y="3003550"/>
          <p14:tracePt t="28388" x="8659813" y="2965450"/>
          <p14:tracePt t="28397" x="8659813" y="2941638"/>
          <p14:tracePt t="28404" x="8672513" y="2903538"/>
          <p14:tracePt t="28413" x="8685213" y="2840038"/>
          <p14:tracePt t="28423" x="8697913" y="2790825"/>
          <p14:tracePt t="28430" x="8697913" y="2728913"/>
          <p14:tracePt t="28440" x="8697913" y="2678113"/>
          <p14:tracePt t="28444" x="8697913" y="2640013"/>
          <p14:tracePt t="28454" x="8697913" y="2603500"/>
          <p14:tracePt t="28461" x="8697913" y="2565400"/>
          <p14:tracePt t="28470" x="8685213" y="2552700"/>
          <p14:tracePt t="28480" x="8685213" y="2540000"/>
          <p14:tracePt t="28494" x="8685213" y="2527300"/>
          <p14:tracePt t="28536" x="8672513" y="2527300"/>
          <p14:tracePt t="28551" x="8647113" y="2516188"/>
          <p14:tracePt t="28566" x="8634413" y="2516188"/>
          <p14:tracePt t="28577" x="8597900" y="2503488"/>
          <p14:tracePt t="28581" x="8534400" y="2490788"/>
          <p14:tracePt t="28590" x="8497888" y="2490788"/>
          <p14:tracePt t="28602" x="8447088" y="2490788"/>
          <p14:tracePt t="28605" x="8359775" y="2478088"/>
          <p14:tracePt t="28617" x="8297863" y="2478088"/>
          <p14:tracePt t="28620" x="8208963" y="2478088"/>
          <p14:tracePt t="28633" x="8121650" y="2478088"/>
          <p14:tracePt t="28642" x="8072438" y="2478088"/>
          <p14:tracePt t="28646" x="8008938" y="2478088"/>
          <p14:tracePt t="28656" x="7972425" y="2478088"/>
          <p14:tracePt t="28661" x="7947025" y="2478088"/>
          <p14:tracePt t="28672" x="7921625" y="2478088"/>
          <p14:tracePt t="28682" x="7896225" y="2478088"/>
          <p14:tracePt t="28701" x="7883525" y="2478088"/>
          <p14:tracePt t="28723" x="7872413" y="2478088"/>
          <p14:tracePt t="28733" x="7872413" y="2490788"/>
          <p14:tracePt t="28737" x="7859713" y="2503488"/>
          <p14:tracePt t="28755" x="7859713" y="2516188"/>
          <p14:tracePt t="28762" x="7847013" y="2527300"/>
          <p14:tracePt t="28769" x="7834313" y="2540000"/>
          <p14:tracePt t="28778" x="7821613" y="2565400"/>
          <p14:tracePt t="28786" x="7821613" y="2578100"/>
          <p14:tracePt t="28791" x="7821613" y="2590800"/>
          <p14:tracePt t="28801" x="7808913" y="2616200"/>
          <p14:tracePt t="28808" x="7808913" y="2640013"/>
          <p14:tracePt t="28817" x="7796213" y="2652713"/>
          <p14:tracePt t="28822" x="7783513" y="2665413"/>
          <p14:tracePt t="28832" x="7783513" y="2690813"/>
          <p14:tracePt t="28842" x="7783513" y="2716213"/>
          <p14:tracePt t="28848" x="7783513" y="2728913"/>
          <p14:tracePt t="28858" x="7783513" y="2740025"/>
          <p14:tracePt t="28862" x="7783513" y="2765425"/>
          <p14:tracePt t="28874" x="7783513" y="2790825"/>
          <p14:tracePt t="28885" x="7783513" y="2803525"/>
          <p14:tracePt t="28888" x="7783513" y="2816225"/>
          <p14:tracePt t="28898" x="7783513" y="2840038"/>
          <p14:tracePt t="28904" x="7783513" y="2852738"/>
          <p14:tracePt t="28914" x="7796213" y="2865438"/>
          <p14:tracePt t="28924" x="7796213" y="2878138"/>
          <p14:tracePt t="28929" x="7808913" y="2890838"/>
          <p14:tracePt t="28938" x="7821613" y="2916238"/>
          <p14:tracePt t="28954" x="7834313" y="2928938"/>
          <p14:tracePt t="28964" x="7847013" y="2928938"/>
          <p14:tracePt t="28969" x="7859713" y="2928938"/>
          <p14:tracePt t="28978" x="7883525" y="2952750"/>
          <p14:tracePt t="28984" x="7908925" y="2952750"/>
          <p14:tracePt t="28993" x="7947025" y="2965450"/>
          <p14:tracePt t="29003" x="8008938" y="2965450"/>
          <p14:tracePt t="29009" x="8096250" y="2990850"/>
          <p14:tracePt t="29019" x="8221663" y="3016250"/>
          <p14:tracePt t="29023" x="8334375" y="3041650"/>
          <p14:tracePt t="29033" x="8485188" y="3054350"/>
          <p14:tracePt t="29043" x="8610600" y="3090863"/>
          <p14:tracePt t="29050" x="8710613" y="3116263"/>
          <p14:tracePt t="29059" x="8797925" y="3128963"/>
          <p14:tracePt t="29063" x="8859838" y="3141663"/>
          <p14:tracePt t="29073" x="8910638" y="3165475"/>
          <p14:tracePt t="29083" x="8936038" y="3165475"/>
          <p14:tracePt t="29089" x="8959850" y="3165475"/>
          <p14:tracePt t="29099" x="8959850" y="3178175"/>
          <p14:tracePt t="29105" x="8972550" y="3178175"/>
          <p14:tracePt t="29146" x="8985250" y="3178175"/>
          <p14:tracePt t="29155" x="8997950" y="3178175"/>
          <p14:tracePt t="29166" x="9010650" y="3178175"/>
          <p14:tracePt t="29180" x="9036050" y="3178175"/>
          <p14:tracePt t="29186" x="9059863" y="3178175"/>
          <p14:tracePt t="29197" x="9072563" y="3178175"/>
          <p14:tracePt t="29212" x="9097963" y="3178175"/>
          <p14:tracePt t="29227" x="9110663" y="3178175"/>
          <p14:tracePt t="29236" x="9136063" y="3154363"/>
          <p14:tracePt t="29246" x="9148763" y="3141663"/>
          <p14:tracePt t="29252" x="9172575" y="3141663"/>
          <p14:tracePt t="29263" x="9172575" y="3128963"/>
          <p14:tracePt t="29287" x="9172575" y="3116263"/>
          <p14:tracePt t="29292" x="9185275" y="3116263"/>
          <p14:tracePt t="29342" x="9185275" y="3103563"/>
          <p14:tracePt t="29348" x="9185275" y="3090863"/>
          <p14:tracePt t="29358" x="9185275" y="3065463"/>
          <p14:tracePt t="29368" x="9185275" y="3041650"/>
          <p14:tracePt t="29372" x="9185275" y="3003550"/>
          <p14:tracePt t="29383" x="9185275" y="2965450"/>
          <p14:tracePt t="29388" x="9185275" y="2941638"/>
          <p14:tracePt t="29399" x="9185275" y="2916238"/>
          <p14:tracePt t="29408" x="9185275" y="2890838"/>
          <p14:tracePt t="29412" x="9185275" y="2865438"/>
          <p14:tracePt t="29428" x="9185275" y="2852738"/>
          <p14:tracePt t="29518" x="9172575" y="2852738"/>
          <p14:tracePt t="29528" x="9161463" y="2852738"/>
          <p14:tracePt t="29544" x="9148763" y="2852738"/>
          <p14:tracePt t="29548" x="9123363" y="2840038"/>
          <p14:tracePt t="29558" x="9110663" y="2828925"/>
          <p14:tracePt t="29570" x="9072563" y="2816225"/>
          <p14:tracePt t="29574" x="9036050" y="2803525"/>
          <p14:tracePt t="29585" x="9023350" y="2803525"/>
          <p14:tracePt t="29590" x="8997950" y="2790825"/>
          <p14:tracePt t="29601" x="8985250" y="2790825"/>
          <p14:tracePt t="29610" x="8947150" y="2778125"/>
          <p14:tracePt t="29617" x="8910638" y="2778125"/>
          <p14:tracePt t="29624" x="8859838" y="2778125"/>
          <p14:tracePt t="29630" x="8785225" y="2778125"/>
          <p14:tracePt t="29640" x="8723313" y="2765425"/>
          <p14:tracePt t="29651" x="8610600" y="2765425"/>
          <p14:tracePt t="29654" x="8547100" y="2752725"/>
          <p14:tracePt t="29664" x="8459788" y="2752725"/>
          <p14:tracePt t="29670" x="8372475" y="2740025"/>
          <p14:tracePt t="29680" x="8308975" y="2740025"/>
          <p14:tracePt t="29690" x="8272463" y="2728913"/>
          <p14:tracePt t="29696" x="8234363" y="2728913"/>
          <p14:tracePt t="29706" x="8208963" y="2728913"/>
          <p14:tracePt t="29719" x="8197850" y="2728913"/>
          <p14:tracePt t="29811" x="8185150" y="2728913"/>
          <p14:tracePt t="29815" x="8172450" y="2740025"/>
          <p14:tracePt t="29825" x="8159750" y="2752725"/>
          <p14:tracePt t="29832" x="8134350" y="2778125"/>
          <p14:tracePt t="29841" x="8108950" y="2803525"/>
          <p14:tracePt t="29851" x="8085138" y="2816225"/>
          <p14:tracePt t="29855" x="8047038" y="2878138"/>
          <p14:tracePt t="29865" x="8034338" y="2890838"/>
          <p14:tracePt t="29871" x="8021638" y="2916238"/>
          <p14:tracePt t="29883" x="8008938" y="2916238"/>
          <p14:tracePt t="29891" x="8008938" y="2928938"/>
          <p14:tracePt t="29895" x="8008938" y="2941638"/>
          <p14:tracePt t="29911" x="7996238" y="2952750"/>
          <p14:tracePt t="29922" x="7996238" y="2965450"/>
          <p14:tracePt t="29938" x="7996238" y="2978150"/>
          <p14:tracePt t="29952" x="7996238" y="2990850"/>
          <p14:tracePt t="29962" x="7996238" y="3003550"/>
          <p14:tracePt t="29972" x="7996238" y="3016250"/>
          <p14:tracePt t="29988" x="7996238" y="3028950"/>
          <p14:tracePt t="29992" x="7996238" y="3041650"/>
          <p14:tracePt t="30002" x="7996238" y="3054350"/>
          <p14:tracePt t="30012" x="7996238" y="3065463"/>
          <p14:tracePt t="30028" x="7996238" y="3078163"/>
          <p14:tracePt t="30034" x="7996238" y="3090863"/>
          <p14:tracePt t="30044" x="8008938" y="3103563"/>
          <p14:tracePt t="30068" x="8008938" y="3116263"/>
          <p14:tracePt t="30093" x="8021638" y="3116263"/>
          <p14:tracePt t="30098" x="8021638" y="3128963"/>
          <p14:tracePt t="30107" x="8034338" y="3128963"/>
          <p14:tracePt t="30123" x="8034338" y="3141663"/>
          <p14:tracePt t="30133" x="8047038" y="3141663"/>
          <p14:tracePt t="30139" x="8059738" y="3141663"/>
          <p14:tracePt t="30149" x="8072438" y="3141663"/>
          <p14:tracePt t="30153" x="8085138" y="3141663"/>
          <p14:tracePt t="30164" x="8121650" y="3141663"/>
          <p14:tracePt t="30174" x="8159750" y="3141663"/>
          <p14:tracePt t="30180" x="8208963" y="3154363"/>
          <p14:tracePt t="30189" x="8247063" y="3154363"/>
          <p14:tracePt t="30193" x="8297863" y="3154363"/>
          <p14:tracePt t="30204" x="8359775" y="3154363"/>
          <p14:tracePt t="30214" x="8410575" y="3154363"/>
          <p14:tracePt t="30220" x="8459788" y="3154363"/>
          <p14:tracePt t="30230" x="8497888" y="3154363"/>
          <p14:tracePt t="30234" x="8534400" y="3154363"/>
          <p14:tracePt t="30250" x="8559800" y="3154363"/>
          <p14:tracePt t="30256" x="8585200" y="3154363"/>
          <p14:tracePt t="30260" x="8610600" y="3154363"/>
          <p14:tracePt t="30276" x="8623300" y="3154363"/>
          <p14:tracePt t="30286" x="8634413" y="3154363"/>
          <p14:tracePt t="30326" x="8647113" y="3154363"/>
          <p14:tracePt t="30392" x="8659813" y="3154363"/>
          <p14:tracePt t="30422" x="8672513" y="3154363"/>
          <p14:tracePt t="30433" x="8685213" y="3154363"/>
          <p14:tracePt t="30437" x="8697913" y="3154363"/>
          <p14:tracePt t="30447" x="8710613" y="3154363"/>
          <p14:tracePt t="30456" x="8723313" y="3154363"/>
          <p14:tracePt t="30463" x="8747125" y="3154363"/>
          <p14:tracePt t="30473" x="8759825" y="3154363"/>
          <p14:tracePt t="30478" x="8785225" y="3154363"/>
          <p14:tracePt t="30488" x="8797925" y="3154363"/>
          <p14:tracePt t="30498" x="8823325" y="3154363"/>
          <p14:tracePt t="30502" x="8859838" y="3141663"/>
          <p14:tracePt t="30512" x="8885238" y="3141663"/>
          <p14:tracePt t="30518" x="8897938" y="3141663"/>
          <p14:tracePt t="30528" x="8910638" y="3141663"/>
          <p14:tracePt t="30947" x="8910638" y="3128963"/>
          <p14:tracePt t="33548" x="8897938" y="3128963"/>
          <p14:tracePt t="33558" x="8885238" y="3128963"/>
          <p14:tracePt t="33564" x="8836025" y="3128963"/>
          <p14:tracePt t="33575" x="8747125" y="3128963"/>
          <p14:tracePt t="33584" x="8623300" y="3128963"/>
          <p14:tracePt t="33588" x="8485188" y="3116263"/>
          <p14:tracePt t="33599" x="8321675" y="3116263"/>
          <p14:tracePt t="33603" x="8108950" y="3103563"/>
          <p14:tracePt t="33613" x="7896225" y="3090863"/>
          <p14:tracePt t="33624" x="7708900" y="3065463"/>
          <p14:tracePt t="33630" x="7558088" y="3054350"/>
          <p14:tracePt t="33640" x="7434263" y="3041650"/>
          <p14:tracePt t="33643" x="7345363" y="3028950"/>
          <p14:tracePt t="33654" x="7270750" y="3028950"/>
          <p14:tracePt t="33663" x="7245350" y="3028950"/>
          <p14:tracePt t="33761" x="7232650" y="3028950"/>
          <p14:tracePt t="33777" x="7221538" y="3028950"/>
          <p14:tracePt t="33792" x="7208838" y="3028950"/>
          <p14:tracePt t="33800" x="7183438" y="3028950"/>
          <p14:tracePt t="33806" x="7158038" y="3028950"/>
          <p14:tracePt t="33816" x="7132638" y="3028950"/>
          <p14:tracePt t="33827" x="7108825" y="3028950"/>
          <p14:tracePt t="33831" x="7070725" y="3041650"/>
          <p14:tracePt t="33842" x="7019925" y="3041650"/>
          <p14:tracePt t="33845" x="6983413" y="3054350"/>
          <p14:tracePt t="33855" x="6945313" y="3054350"/>
          <p14:tracePt t="33865" x="6858000" y="3065463"/>
          <p14:tracePt t="33871" x="6770688" y="3065463"/>
          <p14:tracePt t="33881" x="6670675" y="3078163"/>
          <p14:tracePt t="33908" x="6370638" y="3078163"/>
          <p14:tracePt t="33911" x="6269038" y="3078163"/>
          <p14:tracePt t="33921" x="6169025" y="3078163"/>
          <p14:tracePt t="33925" x="6069013" y="3078163"/>
          <p14:tracePt t="33936" x="5969000" y="3078163"/>
          <p14:tracePt t="33948" x="5881688" y="3078163"/>
          <p14:tracePt t="33952" x="5794375" y="3078163"/>
          <p14:tracePt t="33962" x="5694363" y="3078163"/>
          <p14:tracePt t="33968" x="5607050" y="3078163"/>
          <p14:tracePt t="33978" x="5494338" y="3078163"/>
          <p14:tracePt t="33988" x="5356225" y="3078163"/>
          <p14:tracePt t="33993" x="5256213" y="3078163"/>
          <p14:tracePt t="34002" x="5194300" y="3065463"/>
          <p14:tracePt t="34009" x="5118100" y="3065463"/>
          <p14:tracePt t="34018" x="5043488" y="3065463"/>
          <p14:tracePt t="34031" x="4968875" y="3065463"/>
          <p14:tracePt t="34032" x="4918075" y="3065463"/>
          <p14:tracePt t="34043" x="4879975" y="3065463"/>
          <p14:tracePt t="34048" x="4856163" y="3065463"/>
          <p14:tracePt t="34058" x="4818063" y="3065463"/>
          <p14:tracePt t="34068" x="4779963" y="3065463"/>
          <p14:tracePt t="34075" x="4756150" y="3065463"/>
          <p14:tracePt t="34085" x="4718050" y="3065463"/>
          <p14:tracePt t="34087" x="4667250" y="3054350"/>
          <p14:tracePt t="34097" x="4643438" y="3054350"/>
          <p14:tracePt t="34108" x="4592638" y="3054350"/>
          <p14:tracePt t="34113" x="4543425" y="3054350"/>
          <p14:tracePt t="34125" x="4492625" y="3054350"/>
          <p14:tracePt t="34128" x="4454525" y="3054350"/>
          <p14:tracePt t="34138" x="4379913" y="3054350"/>
          <p14:tracePt t="34148" x="4318000" y="3065463"/>
          <p14:tracePt t="34154" x="4230688" y="3078163"/>
          <p14:tracePt t="34164" x="4141788" y="3078163"/>
          <p14:tracePt t="34168" x="4079875" y="3103563"/>
          <p14:tracePt t="34179" x="3992563" y="3116263"/>
          <p14:tracePt t="34193" x="3854450" y="3165475"/>
          <p14:tracePt t="34205" x="3829050" y="3165475"/>
          <p14:tracePt t="34210" x="3767138" y="3190875"/>
          <p14:tracePt t="34220" x="3729038" y="3203575"/>
          <p14:tracePt t="34230" x="3692525" y="3203575"/>
          <p14:tracePt t="34235" x="3654425" y="3203575"/>
          <p14:tracePt t="34244" x="3616325" y="3216275"/>
          <p14:tracePt t="34250" x="3567113" y="3228975"/>
          <p14:tracePt t="34260" x="3503613" y="3241675"/>
          <p14:tracePt t="34270" x="3441700" y="3241675"/>
          <p14:tracePt t="34275" x="3390900" y="3254375"/>
          <p14:tracePt t="34284" x="3354388" y="3254375"/>
          <p14:tracePt t="34292" x="3316288" y="3254375"/>
          <p14:tracePt t="34300" x="3278188" y="3267075"/>
          <p14:tracePt t="34310" x="3254375" y="3267075"/>
          <p14:tracePt t="34316" x="3241675" y="3267075"/>
          <p14:tracePt t="34326" x="3228975" y="3278188"/>
          <p14:tracePt t="34330" x="3203575" y="3278188"/>
          <p14:tracePt t="34350" x="3190875" y="3278188"/>
          <p14:tracePt t="34358" x="3178175" y="3278188"/>
          <p14:tracePt t="34366" x="3165475" y="3290888"/>
          <p14:tracePt t="34370" x="3154363" y="3290888"/>
          <p14:tracePt t="34380" x="3141663" y="3290888"/>
          <p14:tracePt t="34392" x="3116263" y="3290888"/>
          <p14:tracePt t="34396" x="3090863" y="3290888"/>
          <p14:tracePt t="34406" x="3065463" y="3290888"/>
          <p14:tracePt t="34412" x="3041650" y="3290888"/>
          <p14:tracePt t="34422" x="3028950" y="3290888"/>
          <p14:tracePt t="34431" x="3003550" y="3290888"/>
          <p14:tracePt t="34435" x="2978150" y="3290888"/>
          <p14:tracePt t="34445" x="2941638" y="3290888"/>
          <p14:tracePt t="34451" x="2903538" y="3303588"/>
          <p14:tracePt t="34461" x="2865438" y="3303588"/>
          <p14:tracePt t="34471" x="2828925" y="3303588"/>
          <p14:tracePt t="34475" x="2790825" y="3303588"/>
          <p14:tracePt t="34485" x="2740025" y="3303588"/>
          <p14:tracePt t="34495" x="2690813" y="3316288"/>
          <p14:tracePt t="34501" x="2652713" y="3316288"/>
          <p14:tracePt t="34511" x="2627313" y="3316288"/>
          <p14:tracePt t="34515" x="2616200" y="3316288"/>
          <p14:tracePt t="34528" x="2603500" y="3316288"/>
          <p14:tracePt t="34532" x="2590800" y="3316288"/>
          <p14:tracePt t="34568" x="2578100" y="3316288"/>
          <p14:tracePt t="34581" x="2565400" y="3316288"/>
          <p14:tracePt t="34592" x="2552700" y="3316288"/>
          <p14:tracePt t="34598" x="2540000" y="3316288"/>
          <p14:tracePt t="34638" x="2527300" y="3316288"/>
          <p14:tracePt t="34679" x="2527300" y="3303588"/>
          <p14:tracePt t="34689" x="2503488" y="3290888"/>
          <p14:tracePt t="34695" x="2503488" y="3278188"/>
          <p14:tracePt t="34705" x="2478088" y="3267075"/>
          <p14:tracePt t="34714" x="2465388" y="3241675"/>
          <p14:tracePt t="34718" x="2452688" y="3216275"/>
          <p14:tracePt t="34728" x="2439988" y="3165475"/>
          <p14:tracePt t="34736" x="2414588" y="3128963"/>
          <p14:tracePt t="34744" x="2403475" y="3090863"/>
          <p14:tracePt t="34755" x="2390775" y="3054350"/>
          <p14:tracePt t="34760" x="2390775" y="3016250"/>
          <p14:tracePt t="34770" x="2390775" y="2965450"/>
          <p14:tracePt t="34774" x="2390775" y="2941638"/>
          <p14:tracePt t="34784" x="2390775" y="2903538"/>
          <p14:tracePt t="34800" x="2390775" y="2828925"/>
          <p14:tracePt t="34810" x="2390775" y="2816225"/>
          <p14:tracePt t="34825" x="2390775" y="2803525"/>
          <p14:tracePt t="34833" x="2390775" y="2790825"/>
          <p14:tracePt t="35002" x="2403475" y="2803525"/>
          <p14:tracePt t="35012" x="2403475" y="2816225"/>
          <p14:tracePt t="35016" x="2414588" y="2816225"/>
          <p14:tracePt t="35035" x="2414588" y="2828925"/>
          <p14:tracePt t="35042" x="2414588" y="2840038"/>
          <p14:tracePt t="35076" x="2414588" y="2852738"/>
          <p14:tracePt t="35255" x="2414588" y="2828925"/>
          <p14:tracePt t="35259" x="2414588" y="2816225"/>
          <p14:tracePt t="35270" x="2414588" y="2778125"/>
          <p14:tracePt t="35277" x="2414588" y="2765425"/>
          <p14:tracePt t="35284" x="2414588" y="2740025"/>
          <p14:tracePt t="35298" x="2414588" y="2728913"/>
          <p14:tracePt t="35323" x="2403475" y="2728913"/>
          <p14:tracePt t="35782" x="2414588" y="2716213"/>
          <p14:tracePt t="35794" x="2452688" y="2678113"/>
          <p14:tracePt t="35798" x="2503488" y="2627313"/>
          <p14:tracePt t="35807" x="2527300" y="2578100"/>
          <p14:tracePt t="35818" x="2552700" y="2552700"/>
          <p14:tracePt t="35824" x="2578100" y="2527300"/>
          <p14:tracePt t="35833" x="2590800" y="2503488"/>
          <p14:tracePt t="35888" x="2603500" y="2503488"/>
          <p14:tracePt t="35904" x="2627313" y="2527300"/>
          <p14:tracePt t="35913" x="2640013" y="2578100"/>
          <p14:tracePt t="35920" x="2665413" y="2640013"/>
          <p14:tracePt t="35929" x="2716213" y="2765425"/>
          <p14:tracePt t="35940" x="2765425" y="2840038"/>
          <p14:tracePt t="35943" x="2803525" y="2928938"/>
          <p14:tracePt t="35954" x="2828925" y="2990850"/>
          <p14:tracePt t="35960" x="2828925" y="3028950"/>
          <p14:tracePt t="35970" x="2840038" y="3041650"/>
          <p14:tracePt t="35980" x="2852738" y="3065463"/>
          <p14:tracePt t="35994" x="2852738" y="3078163"/>
          <p14:tracePt t="36000" x="2852738" y="3090863"/>
          <p14:tracePt t="36021" x="2852738" y="3103563"/>
          <p14:tracePt t="36026" x="2865438" y="3116263"/>
          <p14:tracePt t="36041" x="2865438" y="3128963"/>
          <p14:tracePt t="36050" x="2878138" y="3128963"/>
          <p14:tracePt t="36202" x="2878138" y="3141663"/>
          <p14:tracePt t="36212" x="2878138" y="3178175"/>
          <p14:tracePt t="36221" x="2890838" y="3190875"/>
          <p14:tracePt t="36226" x="2890838" y="3216275"/>
          <p14:tracePt t="36238" x="2903538" y="3228975"/>
          <p14:tracePt t="36242" x="2903538" y="3241675"/>
          <p14:tracePt t="36252" x="2903538" y="3254375"/>
          <p14:tracePt t="36268" x="2916238" y="3278188"/>
          <p14:tracePt t="36281" x="2928938" y="3303588"/>
          <p14:tracePt t="36291" x="2928938" y="3316288"/>
          <p14:tracePt t="36301" x="2941638" y="3341688"/>
          <p14:tracePt t="36307" x="2952750" y="3367088"/>
          <p14:tracePt t="36318" x="2965450" y="3403600"/>
          <p14:tracePt t="36322" x="2978150" y="3416300"/>
          <p14:tracePt t="36332" x="2990850" y="3454400"/>
          <p14:tracePt t="36342" x="2990850" y="3467100"/>
          <p14:tracePt t="36397" x="3003550" y="3467100"/>
          <p14:tracePt t="36994" x="3003550" y="3479800"/>
          <p14:tracePt t="37004" x="3003550" y="3490913"/>
          <p14:tracePt t="37018" x="3003550" y="3503613"/>
          <p14:tracePt t="37028" x="2990850" y="3516313"/>
          <p14:tracePt t="37046" x="2990850" y="3529013"/>
          <p14:tracePt t="37050" x="2990850" y="3541713"/>
          <p14:tracePt t="37070" x="2990850" y="3554413"/>
          <p14:tracePt t="37075" x="2990850" y="3567113"/>
          <p14:tracePt t="37091" x="2990850" y="3579813"/>
          <p14:tracePt t="37104" x="2990850" y="3590925"/>
          <p14:tracePt t="37124" x="2990850" y="3603625"/>
          <p14:tracePt t="37132" x="2990850" y="3616325"/>
          <p14:tracePt t="37154" x="2990850" y="3629025"/>
          <p14:tracePt t="37180" x="2990850" y="3641725"/>
          <p14:tracePt t="37211" x="2990850" y="3654425"/>
          <p14:tracePt t="37733" x="2990850" y="3667125"/>
          <p14:tracePt t="37836" x="2978150" y="3654425"/>
          <p14:tracePt t="37840" x="2941638" y="3603625"/>
          <p14:tracePt t="37851" x="2878138" y="3529013"/>
          <p14:tracePt t="37856" x="2852738" y="3454400"/>
          <p14:tracePt t="37866" x="2828925" y="3390900"/>
          <p14:tracePt t="37871" x="2803525" y="3328988"/>
          <p14:tracePt t="37881" x="2778125" y="3278188"/>
          <p14:tracePt t="37901" x="2740025" y="3216275"/>
          <p14:tracePt t="37905" x="2740025" y="3190875"/>
          <p14:tracePt t="37911" x="2740025" y="3165475"/>
          <p14:tracePt t="37921" x="2740025" y="3128963"/>
          <p14:tracePt t="37932" x="2728913" y="3103563"/>
          <p14:tracePt t="37936" x="2703513" y="3054350"/>
          <p14:tracePt t="37946" x="2703513" y="3016250"/>
          <p14:tracePt t="37953" x="2678113" y="2978150"/>
          <p14:tracePt t="37963" x="2652713" y="2941638"/>
          <p14:tracePt t="37972" x="2640013" y="2916238"/>
          <p14:tracePt t="37976" x="2616200" y="2890838"/>
          <p14:tracePt t="37988" x="2603500" y="2865438"/>
          <p14:tracePt t="37992" x="2590800" y="2852738"/>
          <p14:tracePt t="38001" x="2590800" y="2840038"/>
          <p14:tracePt t="38012" x="2578100" y="2840038"/>
          <p14:tracePt t="38053" x="2578100" y="2852738"/>
          <p14:tracePt t="38058" x="2565400" y="2903538"/>
          <p14:tracePt t="38068" x="2552700" y="2978150"/>
          <p14:tracePt t="38072" x="2540000" y="3090863"/>
          <p14:tracePt t="38083" x="2527300" y="3228975"/>
          <p14:tracePt t="38093" x="2527300" y="3341688"/>
          <p14:tracePt t="38098" x="2527300" y="3479800"/>
          <p14:tracePt t="38108" x="2527300" y="3579813"/>
          <p14:tracePt t="38114" x="2552700" y="3641725"/>
          <p14:tracePt t="38123" x="2552700" y="3692525"/>
          <p14:tracePt t="38137" x="2565400" y="3716338"/>
          <p14:tracePt t="38366" x="2565400" y="3729038"/>
          <p14:tracePt t="38378" x="2578100" y="3729038"/>
          <p14:tracePt t="38381" x="2590800" y="3779838"/>
          <p14:tracePt t="38391" x="2603500" y="3816350"/>
          <p14:tracePt t="38396" x="2640013" y="3892550"/>
          <p14:tracePt t="38408" x="2665413" y="3967163"/>
          <p14:tracePt t="38417" x="2716213" y="4005263"/>
          <p14:tracePt t="38420" x="2740025" y="4054475"/>
          <p14:tracePt t="38430" x="2752725" y="4067175"/>
          <p14:tracePt t="38440" x="2765425" y="4079875"/>
          <p14:tracePt t="38527" x="2778125" y="4079875"/>
          <p14:tracePt t="38582" x="2790825" y="4079875"/>
          <p14:tracePt t="38879" x="2790825" y="4067175"/>
          <p14:tracePt t="38900" x="2778125" y="4054475"/>
          <p14:tracePt t="38906" x="2778125" y="4029075"/>
          <p14:tracePt t="38916" x="2778125" y="4017963"/>
          <p14:tracePt t="38920" x="2778125" y="3967163"/>
          <p14:tracePt t="38930" x="2790825" y="3905250"/>
          <p14:tracePt t="38940" x="2790825" y="3803650"/>
          <p14:tracePt t="38945" x="2790825" y="3741738"/>
          <p14:tracePt t="38955" x="2790825" y="3692525"/>
          <p14:tracePt t="38960" x="2790825" y="3654425"/>
          <p14:tracePt t="38970" x="2790825" y="3629025"/>
          <p14:tracePt t="38980" x="2790825" y="3603625"/>
          <p14:tracePt t="39043" x="2765425" y="3603625"/>
          <p14:tracePt t="39052" x="2740025" y="3616325"/>
          <p14:tracePt t="39062" x="2703513" y="3641725"/>
          <p14:tracePt t="39068" x="2665413" y="3679825"/>
          <p14:tracePt t="39076" x="2627313" y="3692525"/>
          <p14:tracePt t="39084" x="2578100" y="3741738"/>
          <p14:tracePt t="39092" x="2552700" y="3767138"/>
          <p14:tracePt t="39102" x="2527300" y="3792538"/>
          <p14:tracePt t="39106" x="2478088" y="3803650"/>
          <p14:tracePt t="39118" x="2439988" y="3854450"/>
          <p14:tracePt t="39122" x="2414588" y="3879850"/>
          <p14:tracePt t="39134" x="2403475" y="3892550"/>
          <p14:tracePt t="39142" x="2390775" y="3916363"/>
          <p14:tracePt t="39152" x="2378075" y="3941763"/>
          <p14:tracePt t="39158" x="2378075" y="3979863"/>
          <p14:tracePt t="39162" x="2365375" y="4017963"/>
          <p14:tracePt t="39172" x="2352675" y="4054475"/>
          <p14:tracePt t="39184" x="2339975" y="4079875"/>
          <p14:tracePt t="39188" x="2339975" y="4105275"/>
          <p14:tracePt t="39199" x="2327275" y="4141788"/>
          <p14:tracePt t="39202" x="2327275" y="4167188"/>
          <p14:tracePt t="39212" x="2327275" y="4192588"/>
          <p14:tracePt t="39222" x="2327275" y="4217988"/>
          <p14:tracePt t="39228" x="2327275" y="4241800"/>
          <p14:tracePt t="39239" x="2327275" y="4254500"/>
          <p14:tracePt t="39241" x="2327275" y="4267200"/>
          <p14:tracePt t="39254" x="2327275" y="4292600"/>
          <p14:tracePt t="39266" x="2327275" y="4305300"/>
          <p14:tracePt t="39269" x="2327275" y="4318000"/>
          <p14:tracePt t="39278" x="2327275" y="4341813"/>
          <p14:tracePt t="39284" x="2327275" y="4367213"/>
          <p14:tracePt t="39294" x="2339975" y="4379913"/>
          <p14:tracePt t="39304" x="2339975" y="4392613"/>
          <p14:tracePt t="39308" x="2339975" y="4405313"/>
          <p14:tracePt t="39318" x="2352675" y="4418013"/>
          <p14:tracePt t="39324" x="2365375" y="4430713"/>
          <p14:tracePt t="39334" x="2365375" y="4443413"/>
          <p14:tracePt t="39344" x="2378075" y="4454525"/>
          <p14:tracePt t="39354" x="2378075" y="4467225"/>
          <p14:tracePt t="39357" x="2390775" y="4492625"/>
          <p14:tracePt t="39366" x="2403475" y="4505325"/>
          <p14:tracePt t="39374" x="2414588" y="4543425"/>
          <p14:tracePt t="39385" x="2427288" y="4567238"/>
          <p14:tracePt t="39389" x="2439988" y="4592638"/>
          <p14:tracePt t="39399" x="2452688" y="4618038"/>
          <p14:tracePt t="39404" x="2478088" y="4656138"/>
          <p14:tracePt t="39416" x="2490788" y="4692650"/>
          <p14:tracePt t="39423" x="2503488" y="4718050"/>
          <p14:tracePt t="39430" x="2503488" y="4743450"/>
          <p14:tracePt t="39440" x="2516188" y="4756150"/>
          <p14:tracePt t="39444" x="2527300" y="4768850"/>
          <p14:tracePt t="39454" x="2540000" y="4779963"/>
          <p14:tracePt t="39464" x="2552700" y="4792663"/>
          <p14:tracePt t="39480" x="2552700" y="4818063"/>
          <p14:tracePt t="39486" x="2565400" y="4818063"/>
          <p14:tracePt t="39520" x="2578100" y="4818063"/>
          <p14:tracePt t="39526" x="2578100" y="4830763"/>
          <p14:tracePt t="39537" x="2590800" y="4830763"/>
          <p14:tracePt t="39546" x="2603500" y="4830763"/>
          <p14:tracePt t="39642" x="2603500" y="4805363"/>
          <p14:tracePt t="39656" x="2603500" y="4792663"/>
          <p14:tracePt t="39666" x="2603500" y="4779963"/>
          <p14:tracePt t="39672" x="2603500" y="4768850"/>
          <p14:tracePt t="39686" x="2603500" y="4756150"/>
          <p14:tracePt t="39768" x="2603500" y="4768850"/>
          <p14:tracePt t="39778" x="2603500" y="4779963"/>
          <p14:tracePt t="39843" x="2603500" y="4792663"/>
          <p14:tracePt t="39848" x="2603500" y="4805363"/>
          <p14:tracePt t="39858" x="2603500" y="4818063"/>
          <p14:tracePt t="39867" x="2603500" y="4843463"/>
          <p14:tracePt t="39873" x="2603500" y="4879975"/>
          <p14:tracePt t="39883" x="2616200" y="4943475"/>
          <p14:tracePt t="39887" x="2616200" y="4968875"/>
          <p14:tracePt t="39899" x="2627313" y="4992688"/>
          <p14:tracePt t="39907" x="2640013" y="5018088"/>
          <p14:tracePt t="39914" x="2640013" y="5043488"/>
          <p14:tracePt t="39923" x="2640013" y="5056188"/>
          <p14:tracePt t="39927" x="2652713" y="5056188"/>
          <p14:tracePt t="40030" x="2652713" y="5043488"/>
          <p14:tracePt t="40624" x="2652713" y="5030788"/>
          <p14:tracePt t="40636" x="2665413" y="5018088"/>
          <p14:tracePt t="40640" x="2678113" y="5005388"/>
          <p14:tracePt t="40658" x="2678113" y="4992688"/>
          <p14:tracePt t="40666" x="2690813" y="4992688"/>
          <p14:tracePt t="40681" x="2703513" y="4981575"/>
          <p14:tracePt t="41367" x="2716213" y="4981575"/>
          <p14:tracePt t="41594" x="2716213" y="4968875"/>
          <p14:tracePt t="41598" x="2728913" y="4968875"/>
          <p14:tracePt t="41608" x="2728913" y="4956175"/>
          <p14:tracePt t="41624" x="2728913" y="4943475"/>
          <p14:tracePt t="41636" x="2740025" y="4930775"/>
          <p14:tracePt t="41649" x="2740025" y="4918075"/>
          <p14:tracePt t="41658" x="2752725" y="4918075"/>
          <p14:tracePt t="41666" x="2752725" y="4905375"/>
          <p14:tracePt t="41690" x="2752725" y="4892675"/>
          <p14:tracePt t="41700" x="2752725" y="4879975"/>
          <p14:tracePt t="41704" x="2765425" y="4856163"/>
          <p14:tracePt t="41714" x="2778125" y="4830763"/>
          <p14:tracePt t="41720" x="2778125" y="4792663"/>
          <p14:tracePt t="41730" x="2790825" y="4768850"/>
          <p14:tracePt t="41740" x="2790825" y="4743450"/>
          <p14:tracePt t="41745" x="2803525" y="4730750"/>
          <p14:tracePt t="41755" x="2803525" y="4718050"/>
          <p14:tracePt t="41770" x="2803525" y="4705350"/>
          <p14:tracePt t="41922" x="2803525" y="4692650"/>
          <p14:tracePt t="41932" x="2803525" y="4667250"/>
          <p14:tracePt t="41942" x="2803525" y="4630738"/>
          <p14:tracePt t="41945" x="2803525" y="4592638"/>
          <p14:tracePt t="41956" x="2803525" y="4554538"/>
          <p14:tracePt t="41962" x="2803525" y="4543425"/>
          <p14:tracePt t="41971" x="2803525" y="4530725"/>
          <p14:tracePt t="41981" x="2803525" y="4518025"/>
          <p14:tracePt t="41985" x="2803525" y="4505325"/>
          <p14:tracePt t="42079" x="2790825" y="4505325"/>
          <p14:tracePt t="42088" x="2778125" y="4505325"/>
          <p14:tracePt t="42093" x="2752725" y="4518025"/>
          <p14:tracePt t="42103" x="2716213" y="4543425"/>
          <p14:tracePt t="42109" x="2703513" y="4554538"/>
          <p14:tracePt t="42119" x="2690813" y="4579938"/>
          <p14:tracePt t="42122" x="2665413" y="4605338"/>
          <p14:tracePt t="42134" x="2665413" y="4630738"/>
          <p14:tracePt t="42144" x="2652713" y="4630738"/>
          <p14:tracePt t="42148" x="2652713" y="4656138"/>
          <p14:tracePt t="42158" x="2640013" y="4667250"/>
          <p14:tracePt t="42164" x="2627313" y="4679950"/>
          <p14:tracePt t="42174" x="2627313" y="4705350"/>
          <p14:tracePt t="42184" x="2627313" y="4718050"/>
          <p14:tracePt t="42188" x="2627313" y="4730750"/>
          <p14:tracePt t="42204" x="2627313" y="4743450"/>
          <p14:tracePt t="42213" x="2616200" y="4756150"/>
          <p14:tracePt t="42224" x="2616200" y="4768850"/>
          <p14:tracePt t="42228" x="2616200" y="4779963"/>
          <p14:tracePt t="42245" x="2616200" y="4792663"/>
          <p14:tracePt t="42256" x="2616200" y="4805363"/>
          <p14:tracePt t="42264" x="2616200" y="4818063"/>
          <p14:tracePt t="42270" x="2616200" y="4843463"/>
          <p14:tracePt t="42286" x="2616200" y="4856163"/>
          <p14:tracePt t="42295" x="2616200" y="4879975"/>
          <p14:tracePt t="42305" x="2616200" y="4892675"/>
          <p14:tracePt t="42311" x="2616200" y="4905375"/>
          <p14:tracePt t="42320" x="2627313" y="4905375"/>
          <p14:tracePt t="42346" x="2640013" y="4905375"/>
          <p14:tracePt t="42361" x="2652713" y="4905375"/>
          <p14:tracePt t="42367" x="2652713" y="4918075"/>
          <p14:tracePt t="42378" x="2665413" y="4918075"/>
          <p14:tracePt t="42390" x="2678113" y="4918075"/>
          <p14:tracePt t="42400" x="2690813" y="4918075"/>
          <p14:tracePt t="42406" x="2703513" y="4918075"/>
          <p14:tracePt t="42426" x="2716213" y="4918075"/>
          <p14:tracePt t="42430" x="2728913" y="4918075"/>
          <p14:tracePt t="42440" x="2752725" y="4918075"/>
          <p14:tracePt t="42446" x="2790825" y="4905375"/>
          <p14:tracePt t="42456" x="2816225" y="4892675"/>
          <p14:tracePt t="42466" x="2840038" y="4892675"/>
          <p14:tracePt t="42470" x="2865438" y="4868863"/>
          <p14:tracePt t="42483" x="2890838" y="4868863"/>
          <p14:tracePt t="42485" x="2890838" y="4856163"/>
          <p14:tracePt t="42497" x="2903538" y="4843463"/>
          <p14:tracePt t="42506" x="2903538" y="4830763"/>
          <p14:tracePt t="42522" x="2916238" y="4818063"/>
          <p14:tracePt t="42526" x="2928938" y="4792663"/>
          <p14:tracePt t="42536" x="2928938" y="4779963"/>
          <p14:tracePt t="42546" x="2928938" y="4756150"/>
          <p14:tracePt t="42552" x="2928938" y="4730750"/>
          <p14:tracePt t="42562" x="2941638" y="4705350"/>
          <p14:tracePt t="42566" x="2941638" y="4679950"/>
          <p14:tracePt t="42577" x="2952750" y="4656138"/>
          <p14:tracePt t="42587" x="2952750" y="4618038"/>
          <p14:tracePt t="42593" x="2952750" y="4592638"/>
          <p14:tracePt t="42602" x="2952750" y="4579938"/>
          <p14:tracePt t="42609" x="2952750" y="4567238"/>
          <p14:tracePt t="42619" x="2941638" y="4554538"/>
          <p14:tracePt t="42628" x="2941638" y="4530725"/>
          <p14:tracePt t="42668" x="2928938" y="4530725"/>
          <p14:tracePt t="42708" x="2903538" y="4543425"/>
          <p14:tracePt t="42714" x="2878138" y="4554538"/>
          <p14:tracePt t="42724" x="2865438" y="4567238"/>
          <p14:tracePt t="42728" x="2840038" y="4592638"/>
          <p14:tracePt t="42738" x="2828925" y="4618038"/>
          <p14:tracePt t="42748" x="2803525" y="4643438"/>
          <p14:tracePt t="42754" x="2803525" y="4656138"/>
          <p14:tracePt t="42764" x="2803525" y="4667250"/>
          <p14:tracePt t="42767" x="2803525" y="4679950"/>
          <p14:tracePt t="42778" x="2790825" y="4679950"/>
          <p14:tracePt t="42788" x="2790825" y="4692650"/>
          <p14:tracePt t="42804" x="2790825" y="4705350"/>
          <p14:tracePt t="42809" x="2790825" y="4718050"/>
          <p14:tracePt t="42830" x="2790825" y="4730750"/>
          <p14:tracePt t="42844" x="2790825" y="4743450"/>
          <p14:tracePt t="42851" x="2803525" y="4743450"/>
          <p14:tracePt t="42874" x="2816225" y="4743450"/>
          <p14:tracePt t="42913" x="2816225" y="4756150"/>
          <p14:tracePt t="42924" x="2828925" y="4756150"/>
          <p14:tracePt t="42966" x="2828925" y="4743450"/>
          <p14:tracePt t="42980" x="2840038" y="4730750"/>
          <p14:tracePt t="42997" x="2852738" y="4718050"/>
          <p14:tracePt t="43007" x="2865438" y="4692650"/>
          <p14:tracePt t="43010" x="2865438" y="4679950"/>
          <p14:tracePt t="43020" x="2878138" y="4656138"/>
          <p14:tracePt t="43030" x="2878138" y="4630738"/>
          <p14:tracePt t="43036" x="2878138" y="4605338"/>
          <p14:tracePt t="43046" x="2890838" y="4592638"/>
          <p14:tracePt t="43050" x="2890838" y="4579938"/>
          <p14:tracePt t="43061" x="2890838" y="4567238"/>
          <p14:tracePt t="43076" x="2890838" y="4554538"/>
          <p14:tracePt t="43085" x="2890838" y="4543425"/>
          <p14:tracePt t="43101" x="2878138" y="4543425"/>
          <p14:tracePt t="43126" x="2865438" y="4530725"/>
          <p14:tracePt t="43131" x="2852738" y="4530725"/>
          <p14:tracePt t="43172" x="2840038" y="4530725"/>
          <p14:tracePt t="43182" x="2840038" y="4518025"/>
          <p14:tracePt t="43358" x="2852738" y="4479925"/>
          <p14:tracePt t="43369" x="2890838" y="4454525"/>
          <p14:tracePt t="43374" x="2916238" y="4430713"/>
          <p14:tracePt t="43386" x="2941638" y="4392613"/>
          <p14:tracePt t="43395" x="2952750" y="4367213"/>
          <p14:tracePt t="43398" x="2965450" y="4367213"/>
          <p14:tracePt t="43410" x="2990850" y="4341813"/>
          <p14:tracePt t="43424" x="3016250" y="4318000"/>
          <p14:tracePt t="43433" x="3028950" y="4305300"/>
          <p14:tracePt t="43441" x="3041650" y="4279900"/>
          <p14:tracePt t="43450" x="3065463" y="4267200"/>
          <p14:tracePt t="43454" x="3103563" y="4241800"/>
          <p14:tracePt t="43464" x="3141663" y="4192588"/>
          <p14:tracePt t="43478" x="3165475" y="4167188"/>
          <p14:tracePt t="43482" x="3203575" y="4129088"/>
          <p14:tracePt t="43490" x="3228975" y="4105275"/>
          <p14:tracePt t="43493" x="3267075" y="4054475"/>
          <p14:tracePt t="43503" x="3290888" y="4005263"/>
          <p14:tracePt t="43514" x="3316288" y="3967163"/>
          <p14:tracePt t="43520" x="3328988" y="3941763"/>
          <p14:tracePt t="43530" x="3341688" y="3916363"/>
          <p14:tracePt t="43536" x="3354388" y="3879850"/>
          <p14:tracePt t="43556" x="3354388" y="3867150"/>
          <p14:tracePt t="43832" x="3328988" y="3867150"/>
          <p14:tracePt t="43843" x="3267075" y="3854450"/>
          <p14:tracePt t="43852" x="3178175" y="3854450"/>
          <p14:tracePt t="43860" x="3090863" y="3854450"/>
          <p14:tracePt t="43868" x="3016250" y="3841750"/>
          <p14:tracePt t="43875" x="2928938" y="3841750"/>
          <p14:tracePt t="43883" x="2852738" y="3841750"/>
          <p14:tracePt t="43893" x="2803525" y="3841750"/>
          <p14:tracePt t="43897" x="2752725" y="3841750"/>
          <p14:tracePt t="43907" x="2740025" y="3841750"/>
          <p14:tracePt t="43914" x="2716213" y="3841750"/>
          <p14:tracePt t="43924" x="2690813" y="3854450"/>
          <p14:tracePt t="43938" x="2678113" y="3879850"/>
          <p14:tracePt t="43948" x="2665413" y="3892550"/>
          <p14:tracePt t="43954" x="2665413" y="3916363"/>
          <p14:tracePt t="43963" x="2652713" y="3941763"/>
          <p14:tracePt t="43974" x="2640013" y="3954463"/>
          <p14:tracePt t="43978" x="2640013" y="3992563"/>
          <p14:tracePt t="43991" x="2627313" y="4029075"/>
          <p14:tracePt t="43993" x="2616200" y="4054475"/>
          <p14:tracePt t="44003" x="2590800" y="4105275"/>
          <p14:tracePt t="44013" x="2590800" y="4179888"/>
          <p14:tracePt t="44019" x="2578100" y="4241800"/>
          <p14:tracePt t="44030" x="2578100" y="4318000"/>
          <p14:tracePt t="44033" x="2578100" y="4405313"/>
          <p14:tracePt t="44044" x="2578100" y="4443413"/>
          <p14:tracePt t="44054" x="2578100" y="4505325"/>
          <p14:tracePt t="44060" x="2578100" y="4543425"/>
          <p14:tracePt t="44069" x="2578100" y="4579938"/>
          <p14:tracePt t="44074" x="2578100" y="4605338"/>
          <p14:tracePt t="44084" x="2578100" y="4618038"/>
          <p14:tracePt t="44097" x="2578100" y="4630738"/>
          <p14:tracePt t="44100" x="2590800" y="4643438"/>
          <p14:tracePt t="44110" x="2590800" y="4656138"/>
          <p14:tracePt t="44127" x="2616200" y="4667250"/>
          <p14:tracePt t="44140" x="2616200" y="4679950"/>
          <p14:tracePt t="44149" x="2627313" y="4692650"/>
          <p14:tracePt t="44157" x="2627313" y="4705350"/>
          <p14:tracePt t="44165" x="2640013" y="4705350"/>
          <p14:tracePt t="44175" x="2652713" y="4718050"/>
          <p14:tracePt t="44179" x="2665413" y="4730750"/>
          <p14:tracePt t="44190" x="2678113" y="4743450"/>
          <p14:tracePt t="44195" x="2716213" y="4756150"/>
          <p14:tracePt t="44211" x="2728913" y="4768850"/>
          <p14:tracePt t="44215" x="2740025" y="4779963"/>
          <p14:tracePt t="44223" x="2778125" y="4792663"/>
          <p14:tracePt t="44231" x="2816225" y="4792663"/>
          <p14:tracePt t="44235" x="2840038" y="4805363"/>
          <p14:tracePt t="44245" x="2852738" y="4805363"/>
          <p14:tracePt t="44257" x="2865438" y="4818063"/>
          <p14:tracePt t="44423" x="2878138" y="4818063"/>
          <p14:tracePt t="44433" x="2878138" y="4843463"/>
          <p14:tracePt t="44439" x="2903538" y="4868863"/>
          <p14:tracePt t="44448" x="2916238" y="4905375"/>
          <p14:tracePt t="44460" x="2952750" y="4930775"/>
          <p14:tracePt t="44464" x="2965450" y="4968875"/>
          <p14:tracePt t="44474" x="2990850" y="4992688"/>
          <p14:tracePt t="44478" x="3016250" y="5056188"/>
          <p14:tracePt t="44490" x="3054350" y="5081588"/>
          <p14:tracePt t="44498" x="3078163" y="5105400"/>
          <p14:tracePt t="44504" x="3103563" y="5130800"/>
          <p14:tracePt t="44515" x="3141663" y="5143500"/>
          <p14:tracePt t="44518" x="3154363" y="5168900"/>
          <p14:tracePt t="44528" x="3165475" y="5181600"/>
          <p14:tracePt t="44541" x="3190875" y="5181600"/>
          <p14:tracePt t="44555" x="3203575" y="5181600"/>
          <p14:tracePt t="44572" x="3228975" y="5181600"/>
          <p14:tracePt t="44580" x="3267075" y="5168900"/>
          <p14:tracePt t="44584" x="3303588" y="5130800"/>
          <p14:tracePt t="44594" x="3367088" y="5105400"/>
          <p14:tracePt t="44602" x="3454400" y="5043488"/>
          <p14:tracePt t="44610" x="3529013" y="4981575"/>
          <p14:tracePt t="44620" x="3629025" y="4930775"/>
          <p14:tracePt t="44627" x="3703638" y="4892675"/>
          <p14:tracePt t="44634" x="3754438" y="4856163"/>
          <p14:tracePt t="44641" x="3803650" y="4843463"/>
          <p14:tracePt t="44650" x="3829050" y="4805363"/>
          <p14:tracePt t="44661" x="3854450" y="4792663"/>
          <p14:tracePt t="44664" x="3867150" y="4779963"/>
          <p14:tracePt t="44676" x="3867150" y="4768850"/>
          <p14:tracePt t="44680" x="3867150" y="4756150"/>
          <p14:tracePt t="44700" x="3867150" y="4743450"/>
          <p14:tracePt t="44787" x="3867150" y="4756150"/>
          <p14:tracePt t="44853" x="3867150" y="4768850"/>
          <p14:tracePt t="44866" x="3879850" y="4779963"/>
          <p14:tracePt t="44876" x="3879850" y="4792663"/>
          <p14:tracePt t="45054" x="3941763" y="4705350"/>
          <p14:tracePt t="45064" x="4005263" y="4554538"/>
          <p14:tracePt t="45069" x="4092575" y="4405313"/>
          <p14:tracePt t="45078" x="4154488" y="4305300"/>
          <p14:tracePt t="45084" x="4192588" y="4230688"/>
          <p14:tracePt t="45094" x="4217988" y="4192588"/>
          <p14:tracePt t="45110" x="4241800" y="4141788"/>
          <p14:tracePt t="45119" x="4241800" y="4129088"/>
          <p14:tracePt t="45184" x="4241800" y="4154488"/>
          <p14:tracePt t="45190" x="4241800" y="4167188"/>
          <p14:tracePt t="45200" x="4241800" y="4205288"/>
          <p14:tracePt t="45206" x="4217988" y="4241800"/>
          <p14:tracePt t="45214" x="4192588" y="4305300"/>
          <p14:tracePt t="45225" x="4179888" y="4341813"/>
          <p14:tracePt t="45230" x="4167188" y="4392613"/>
          <p14:tracePt t="45239" x="4141788" y="4454525"/>
          <p14:tracePt t="45243" x="4117975" y="4530725"/>
          <p14:tracePt t="45256" x="4079875" y="4605338"/>
          <p14:tracePt t="45265" x="4054475" y="4667250"/>
          <p14:tracePt t="45270" x="4041775" y="4730750"/>
          <p14:tracePt t="45279" x="4017963" y="4792663"/>
          <p14:tracePt t="45286" x="4005263" y="4868863"/>
          <p14:tracePt t="45295" x="3979863" y="4956175"/>
          <p14:tracePt t="45305" x="3967163" y="5030788"/>
          <p14:tracePt t="45309" x="3967163" y="5068888"/>
          <p14:tracePt t="45321" x="3967163" y="5092700"/>
          <p14:tracePt t="45326" x="3967163" y="5118100"/>
          <p14:tracePt t="45337" x="3967163" y="5130800"/>
          <p14:tracePt t="45345" x="3967163" y="5143500"/>
          <p14:tracePt t="45385" x="3967163" y="5156200"/>
          <p14:tracePt t="45426" x="3967163" y="5168900"/>
          <p14:tracePt t="45442" x="3979863" y="5168900"/>
          <p14:tracePt t="45509" x="3992563" y="5181600"/>
          <p14:tracePt t="45528" x="3992563" y="5194300"/>
          <p14:tracePt t="45539" x="3992563" y="5205413"/>
          <p14:tracePt t="45570" x="3992563" y="5268913"/>
          <p14:tracePt t="45578" x="3992563" y="5281613"/>
          <p14:tracePt t="45588" x="3992563" y="5305425"/>
          <p14:tracePt t="45592" x="3992563" y="5318125"/>
          <p14:tracePt t="45604" x="3992563" y="5330825"/>
          <p14:tracePt t="45617" x="3992563" y="5343525"/>
          <p14:tracePt t="46129" x="3979863" y="5343525"/>
          <p14:tracePt t="46133" x="3979863" y="5318125"/>
          <p14:tracePt t="46144" x="3979863" y="5305425"/>
          <p14:tracePt t="46153" x="3979863" y="5268913"/>
          <p14:tracePt t="46158" x="3979863" y="5230813"/>
          <p14:tracePt t="46168" x="3992563" y="5168900"/>
          <p14:tracePt t="46172" x="3992563" y="5118100"/>
          <p14:tracePt t="46183" x="4029075" y="5043488"/>
          <p14:tracePt t="46194" x="4041775" y="5005388"/>
          <p14:tracePt t="46198" x="4054475" y="4968875"/>
          <p14:tracePt t="46207" x="4067175" y="4930775"/>
          <p14:tracePt t="46214" x="4079875" y="4892675"/>
          <p14:tracePt t="46224" x="4105275" y="4856163"/>
          <p14:tracePt t="46234" x="4105275" y="4830763"/>
          <p14:tracePt t="46237" x="4117975" y="4805363"/>
          <p14:tracePt t="46248" x="4129088" y="4792663"/>
          <p14:tracePt t="46255" x="4129088" y="4779963"/>
          <p14:tracePt t="46264" x="4141788" y="4768850"/>
          <p14:tracePt t="46274" x="4141788" y="4756150"/>
          <p14:tracePt t="46278" x="4141788" y="4743450"/>
          <p14:tracePt t="46314" x="4141788" y="4730750"/>
          <p14:tracePt t="46334" x="4141788" y="4718050"/>
          <p14:tracePt t="46353" x="4141788" y="4705350"/>
          <p14:tracePt t="46383" x="4141788" y="4692650"/>
          <p14:tracePt t="46400" x="4141788" y="4679950"/>
          <p14:tracePt t="46409" x="4141788" y="4667250"/>
          <p14:tracePt t="46415" x="4154488" y="4656138"/>
          <p14:tracePt t="46425" x="4154488" y="4630738"/>
          <p14:tracePt t="46437" x="4167188" y="4605338"/>
          <p14:tracePt t="46439" x="4167188" y="4592638"/>
          <p14:tracePt t="46451" x="4167188" y="4579938"/>
          <p14:tracePt t="46456" x="4167188" y="4543425"/>
          <p14:tracePt t="46468" x="4179888" y="4530725"/>
          <p14:tracePt t="46476" x="4192588" y="4505325"/>
          <p14:tracePt t="46481" x="4192588" y="4479925"/>
          <p14:tracePt t="46491" x="4192588" y="4454525"/>
          <p14:tracePt t="46497" x="4192588" y="4443413"/>
          <p14:tracePt t="46506" x="4192588" y="4430713"/>
          <p14:tracePt t="46516" x="4192588" y="4418013"/>
          <p14:tracePt t="46738" x="4179888" y="4418013"/>
          <p14:tracePt t="46748" x="4167188" y="4418013"/>
          <p14:tracePt t="46758" x="4154488" y="4418013"/>
          <p14:tracePt t="46765" x="4141788" y="4418013"/>
          <p14:tracePt t="46774" x="4129088" y="4405313"/>
          <p14:tracePt t="46778" x="4105275" y="4405313"/>
          <p14:tracePt t="46788" x="4092575" y="4392613"/>
          <p14:tracePt t="46798" x="4079875" y="4392613"/>
          <p14:tracePt t="46805" x="4054475" y="4392613"/>
          <p14:tracePt t="46814" x="4029075" y="4379913"/>
          <p14:tracePt t="46819" x="4005263" y="4379913"/>
          <p14:tracePt t="46828" x="3979863" y="4367213"/>
          <p14:tracePt t="46837" x="3954463" y="4367213"/>
          <p14:tracePt t="46844" x="3916363" y="4341813"/>
          <p14:tracePt t="46854" x="3879850" y="4330700"/>
          <p14:tracePt t="46857" x="3816350" y="4318000"/>
          <p14:tracePt t="46870" x="3767138" y="4318000"/>
          <p14:tracePt t="46880" x="3692525" y="4305300"/>
          <p14:tracePt t="46884" x="3629025" y="4292600"/>
          <p14:tracePt t="46902" x="3454400" y="4254500"/>
          <p14:tracePt t="46910" x="3378200" y="4254500"/>
          <p14:tracePt t="46919" x="3341688" y="4254500"/>
          <p14:tracePt t="46923" x="3290888" y="4254500"/>
          <p14:tracePt t="46935" x="3267075" y="4254500"/>
          <p14:tracePt t="46943" x="3241675" y="4254500"/>
          <p14:tracePt t="46950" x="3216275" y="4254500"/>
          <p14:tracePt t="46960" x="3178175" y="4254500"/>
          <p14:tracePt t="46964" x="3154363" y="4254500"/>
          <p14:tracePt t="46973" x="3128963" y="4254500"/>
          <p14:tracePt t="46980" x="3103563" y="4254500"/>
          <p14:tracePt t="46990" x="3090863" y="4267200"/>
          <p14:tracePt t="47000" x="3078163" y="4267200"/>
          <p14:tracePt t="47031" x="3065463" y="4267200"/>
          <p14:tracePt t="47056" x="3054350" y="4279900"/>
          <p14:tracePt t="47061" x="3041650" y="4292600"/>
          <p14:tracePt t="47069" x="3016250" y="4305300"/>
          <p14:tracePt t="47080" x="3003550" y="4318000"/>
          <p14:tracePt t="47085" x="2978150" y="4318000"/>
          <p14:tracePt t="47095" x="2941638" y="4330700"/>
          <p14:tracePt t="47102" x="2916238" y="4354513"/>
          <p14:tracePt t="47112" x="2903538" y="4354513"/>
          <p14:tracePt t="47121" x="2878138" y="4379913"/>
          <p14:tracePt t="47125" x="2840038" y="4392613"/>
          <p14:tracePt t="47136" x="2828925" y="4418013"/>
          <p14:tracePt t="47142" x="2803525" y="4430713"/>
          <p14:tracePt t="47152" x="2790825" y="4454525"/>
          <p14:tracePt t="47162" x="2778125" y="4467225"/>
          <p14:tracePt t="47166" x="2765425" y="4479925"/>
          <p14:tracePt t="47176" x="2752725" y="4479925"/>
          <p14:tracePt t="47202" x="2752725" y="4492625"/>
          <p14:tracePt t="47248" x="2740025" y="4518025"/>
          <p14:tracePt t="47262" x="2740025" y="4530725"/>
          <p14:tracePt t="47272" x="2740025" y="4543425"/>
          <p14:tracePt t="47283" x="2728913" y="4554538"/>
          <p14:tracePt t="47299" x="2728913" y="4567238"/>
          <p14:tracePt t="47303" x="2728913" y="4579938"/>
          <p14:tracePt t="47312" x="2716213" y="4579938"/>
          <p14:tracePt t="47570" x="2703513" y="4579938"/>
          <p14:tracePt t="47580" x="2690813" y="4554538"/>
          <p14:tracePt t="47585" x="2678113" y="4530725"/>
          <p14:tracePt t="47596" x="2678113" y="4505325"/>
          <p14:tracePt t="47606" x="2678113" y="4479925"/>
          <p14:tracePt t="47610" x="2678113" y="4443413"/>
          <p14:tracePt t="47620" x="2678113" y="4418013"/>
          <p14:tracePt t="47625" x="2678113" y="4379913"/>
          <p14:tracePt t="47636" x="2678113" y="4341813"/>
          <p14:tracePt t="47646" x="2678113" y="4305300"/>
          <p14:tracePt t="47651" x="2678113" y="4267200"/>
          <p14:tracePt t="47660" x="2678113" y="4241800"/>
          <p14:tracePt t="47667" x="2678113" y="4217988"/>
          <p14:tracePt t="47676" x="2678113" y="4179888"/>
          <p14:tracePt t="47686" x="2678113" y="4167188"/>
          <p14:tracePt t="47692" x="2678113" y="4141788"/>
          <p14:tracePt t="47823" x="2678113" y="4154488"/>
          <p14:tracePt t="47829" x="2678113" y="4179888"/>
          <p14:tracePt t="47838" x="2678113" y="4217988"/>
          <p14:tracePt t="47853" x="2678113" y="4305300"/>
          <p14:tracePt t="47862" x="2678113" y="4330700"/>
          <p14:tracePt t="47869" x="2678113" y="4354513"/>
          <p14:tracePt t="47877" x="2665413" y="4379913"/>
          <p14:tracePt t="47887" x="2665413" y="4392613"/>
          <p14:tracePt t="47901" x="2665413" y="4405313"/>
          <p14:tracePt t="47927" x="2665413" y="4418013"/>
          <p14:tracePt t="47943" x="2665413" y="4430713"/>
          <p14:tracePt t="47957" x="2665413" y="4443413"/>
          <p14:tracePt t="47968" x="2665413" y="4454525"/>
          <p14:tracePt t="47984" x="2665413" y="4467225"/>
          <p14:tracePt t="48150" x="2678113" y="4467225"/>
          <p14:tracePt t="48160" x="2752725" y="4492625"/>
          <p14:tracePt t="48170" x="2840038" y="4518025"/>
          <p14:tracePt t="48175" x="2990850" y="4543425"/>
          <p14:tracePt t="48185" x="3165475" y="4567238"/>
          <p14:tracePt t="48190" x="3429000" y="4643438"/>
          <p14:tracePt t="48200" x="3616325" y="4618038"/>
          <p14:tracePt t="48210" x="3905250" y="4630738"/>
          <p14:tracePt t="48217" x="4330700" y="4718050"/>
          <p14:tracePt t="48227" x="4730750" y="4779963"/>
          <p14:tracePt t="48230" x="5205413" y="4792663"/>
          <p14:tracePt t="48240" x="5719763" y="4792663"/>
          <p14:tracePt t="48252" x="6232525" y="4792663"/>
          <p14:tracePt t="48257" x="6807200" y="4792663"/>
          <p14:tracePt t="48267" x="7483475" y="4779963"/>
          <p14:tracePt t="48272" x="8208963" y="4730750"/>
          <p14:tracePt t="48284" x="8859838" y="4692650"/>
          <p14:tracePt t="48292" x="9423400" y="4618038"/>
          <p14:tracePt t="48296" x="9874250" y="4554538"/>
          <p14:tracePt t="48307" x="10248900" y="4467225"/>
          <p14:tracePt t="48740" x="10274300" y="3590925"/>
          <p14:tracePt t="48806" x="10274300" y="3579813"/>
          <p14:tracePt t="48816" x="10274300" y="3567113"/>
          <p14:tracePt t="48821" x="10261600" y="3529013"/>
          <p14:tracePt t="48832" x="10261600" y="3454400"/>
          <p14:tracePt t="48837" x="10261600" y="3390900"/>
          <p14:tracePt t="48846" x="10261600" y="3278188"/>
          <p14:tracePt t="48857" x="10261600" y="3165475"/>
          <p14:tracePt t="48862" x="10261600" y="3103563"/>
          <p14:tracePt t="48872" x="10248900" y="3016250"/>
          <p14:tracePt t="48877" x="10248900" y="2952750"/>
          <p14:tracePt t="48886" x="10248900" y="2878138"/>
          <p14:tracePt t="48896" x="10248900" y="2840038"/>
          <p14:tracePt t="48901" x="10236200" y="2816225"/>
          <p14:tracePt t="48911" x="10236200" y="2790825"/>
          <p14:tracePt t="48915" x="10225088" y="2778125"/>
          <p14:tracePt t="48925" x="10225088" y="2765425"/>
          <p14:tracePt t="48942" x="10212388" y="2765425"/>
          <p14:tracePt t="48958" x="10199688" y="2752725"/>
          <p14:tracePt t="48981" x="10199688" y="2740025"/>
          <p14:tracePt t="48997" x="10186988" y="2740025"/>
          <p14:tracePt t="49018" x="10174288" y="2740025"/>
          <p14:tracePt t="49021" x="10174288" y="2728913"/>
          <p14:tracePt t="49049" x="10161588" y="2728913"/>
          <p14:tracePt t="49058" x="10148888" y="2728913"/>
          <p14:tracePt t="49068" x="10112375" y="2728913"/>
          <p14:tracePt t="49074" x="10048875" y="2728913"/>
          <p14:tracePt t="49078" x="9923463" y="2765425"/>
          <p14:tracePt t="49088" x="9761538" y="2803525"/>
          <p14:tracePt t="49098" x="9561513" y="2878138"/>
          <p14:tracePt t="49104" x="9323388" y="2928938"/>
          <p14:tracePt t="49114" x="9123363" y="2978150"/>
          <p14:tracePt t="49118" x="8897938" y="3016250"/>
          <p14:tracePt t="49128" x="8734425" y="3041650"/>
          <p14:tracePt t="49138" x="8585200" y="3054350"/>
          <p14:tracePt t="49144" x="8447088" y="3054350"/>
          <p14:tracePt t="49154" x="8334375" y="3054350"/>
          <p14:tracePt t="49158" x="8285163" y="3054350"/>
          <p14:tracePt t="49167" x="8259763" y="3054350"/>
          <p14:tracePt t="49182" x="8247063" y="3054350"/>
          <p14:tracePt t="49210" x="8247063" y="3041650"/>
          <p14:tracePt t="49234" x="8247063" y="3028950"/>
          <p14:tracePt t="49400" x="8259763" y="3028950"/>
          <p14:tracePt t="49412" x="8321675" y="2990850"/>
          <p14:tracePt t="49422" x="8359775" y="2978150"/>
          <p14:tracePt t="49426" x="8372475" y="2978150"/>
          <p14:tracePt t="49435" x="8385175" y="2965450"/>
          <p14:tracePt t="49734" x="8359775" y="2965450"/>
          <p14:tracePt t="49744" x="8321675" y="2965450"/>
          <p14:tracePt t="49749" x="8285163" y="2965450"/>
          <p14:tracePt t="49760" x="8259763" y="2965450"/>
          <p14:tracePt t="49765" x="8234363" y="2965450"/>
          <p14:tracePt t="49785" x="8221663" y="2965450"/>
          <p14:tracePt t="49986" x="8208963" y="2965450"/>
          <p14:tracePt t="49991" x="8197850" y="2965450"/>
          <p14:tracePt t="50001" x="8172450" y="2978150"/>
          <p14:tracePt t="50005" x="8159750" y="2978150"/>
          <p14:tracePt t="50026" x="8147050" y="2978150"/>
          <p14:tracePt t="50112" x="8134350" y="2978150"/>
          <p14:tracePt t="50434" x="8121650" y="2990850"/>
          <p14:tracePt t="50447" x="8072438" y="3003550"/>
          <p14:tracePt t="50450" x="8034338" y="3016250"/>
          <p14:tracePt t="50461" x="7996238" y="3041650"/>
          <p14:tracePt t="50471" x="7959725" y="3054350"/>
          <p14:tracePt t="50477" x="7921625" y="3054350"/>
          <p14:tracePt t="50486" x="7872413" y="3065463"/>
          <p14:tracePt t="50490" x="7821613" y="3078163"/>
          <p14:tracePt t="50502" x="7759700" y="3090863"/>
          <p14:tracePt t="50511" x="7708900" y="3103563"/>
          <p14:tracePt t="50516" x="7621588" y="3116263"/>
          <p14:tracePt t="50526" x="7521575" y="3128963"/>
          <p14:tracePt t="50530" x="7408863" y="3128963"/>
          <p14:tracePt t="50540" x="7270750" y="3141663"/>
          <p14:tracePt t="50550" x="7132638" y="3154363"/>
          <p14:tracePt t="50556" x="6996113" y="3154363"/>
          <p14:tracePt t="50567" x="6870700" y="3165475"/>
          <p14:tracePt t="50572" x="6732588" y="3165475"/>
          <p14:tracePt t="50588" x="6583363" y="3190875"/>
          <p14:tracePt t="50592" x="6470650" y="3190875"/>
          <p14:tracePt t="50597" x="6345238" y="3203575"/>
          <p14:tracePt t="50606" x="6245225" y="3216275"/>
          <p14:tracePt t="50613" x="6145213" y="3216275"/>
          <p14:tracePt t="50622" x="6056313" y="3228975"/>
          <p14:tracePt t="50631" x="5969000" y="3241675"/>
          <p14:tracePt t="50635" x="5881688" y="3254375"/>
          <p14:tracePt t="50646" x="5819775" y="3254375"/>
          <p14:tracePt t="50651" x="5732463" y="3254375"/>
          <p14:tracePt t="50662" x="5668963" y="3267075"/>
          <p14:tracePt t="50671" x="5607050" y="3267075"/>
          <p14:tracePt t="50677" x="5530850" y="3267075"/>
          <p14:tracePt t="50687" x="5443538" y="3278188"/>
          <p14:tracePt t="50691" x="5356225" y="3278188"/>
          <p14:tracePt t="50702" x="5268913" y="3278188"/>
          <p14:tracePt t="50712" x="5181600" y="3290888"/>
          <p14:tracePt t="50717" x="5105400" y="3290888"/>
          <p14:tracePt t="50729" x="5018088" y="3316288"/>
          <p14:tracePt t="50732" x="4943475" y="3328988"/>
          <p14:tracePt t="50742" x="4879975" y="3341688"/>
          <p14:tracePt t="50752" x="4830763" y="3354388"/>
          <p14:tracePt t="50758" x="4792663" y="3367088"/>
          <p14:tracePt t="50767" x="4756150" y="3378200"/>
          <p14:tracePt t="50771" x="4718050" y="3403600"/>
          <p14:tracePt t="50781" x="4667250" y="3429000"/>
          <p14:tracePt t="50795" x="4630738" y="3441700"/>
          <p14:tracePt t="50797" x="4592638" y="3467100"/>
          <p14:tracePt t="50808" x="4530725" y="3490913"/>
          <p14:tracePt t="50816" x="4443413" y="3516313"/>
          <p14:tracePt t="50825" x="4354513" y="3554413"/>
          <p14:tracePt t="50834" x="4267200" y="3590925"/>
          <p14:tracePt t="50838" x="4192588" y="3629025"/>
          <p14:tracePt t="50848" x="4117975" y="3654425"/>
          <p14:tracePt t="50856" x="4005263" y="3679825"/>
          <p14:tracePt t="50867" x="3905250" y="3703638"/>
          <p14:tracePt t="50874" x="3792538" y="3729038"/>
          <p14:tracePt t="50879" x="3703638" y="3779838"/>
          <p14:tracePt t="50899" x="3479800" y="3854450"/>
          <p14:tracePt t="50904" x="3390900" y="3879850"/>
          <p14:tracePt t="50914" x="3303588" y="3905250"/>
          <p14:tracePt t="50919" x="3267075" y="3929063"/>
          <p14:tracePt t="50929" x="3216275" y="3954463"/>
          <p14:tracePt t="50933" x="3203575" y="3954463"/>
          <p14:tracePt t="50943" x="3190875" y="3967163"/>
          <p14:tracePt t="50954" x="3165475" y="3979863"/>
          <p14:tracePt t="50970" x="3154363" y="3979863"/>
          <p14:tracePt t="51009" x="3141663" y="3979863"/>
          <p14:tracePt t="51026" x="3141663" y="3992563"/>
          <p14:tracePt t="51036" x="3128963" y="3992563"/>
          <p14:tracePt t="51040" x="3103563" y="3992563"/>
          <p14:tracePt t="51050" x="3090863" y="3992563"/>
          <p14:tracePt t="51056" x="3054350" y="3992563"/>
          <p14:tracePt t="51066" x="3016250" y="3979863"/>
          <p14:tracePt t="51076" x="2978150" y="3979863"/>
          <p14:tracePt t="51079" x="2952750" y="3979863"/>
          <p14:tracePt t="51091" x="2916238" y="3967163"/>
          <p14:tracePt t="51095" x="2878138" y="3954463"/>
          <p14:tracePt t="51106" x="2852738" y="3954463"/>
          <p14:tracePt t="51185" x="2840038" y="3941763"/>
          <p14:tracePt t="51195" x="2828925" y="3916363"/>
          <p14:tracePt t="51202" x="2803525" y="3867150"/>
          <p14:tracePt t="51212" x="2752725" y="3792538"/>
          <p14:tracePt t="51216" x="2716213" y="3703638"/>
          <p14:tracePt t="51226" x="2678113" y="3603625"/>
          <p14:tracePt t="51236" x="2640013" y="3490913"/>
          <p14:tracePt t="51242" x="2603500" y="3378200"/>
          <p14:tracePt t="51252" x="2578100" y="3267075"/>
          <p14:tracePt t="51258" x="2540000" y="3141663"/>
          <p14:tracePt t="51269" x="2540000" y="3016250"/>
          <p14:tracePt t="51279" x="2540000" y="2890838"/>
          <p14:tracePt t="51282" x="2540000" y="2828925"/>
          <p14:tracePt t="51292" x="2540000" y="2740025"/>
          <p14:tracePt t="51299" x="2540000" y="2678113"/>
          <p14:tracePt t="51308" x="2540000" y="2603500"/>
          <p14:tracePt t="51318" x="2540000" y="2565400"/>
          <p14:tracePt t="51322" x="2540000" y="2527300"/>
          <p14:tracePt t="51332" x="2540000" y="2490788"/>
          <p14:tracePt t="51338" x="2540000" y="2478088"/>
          <p14:tracePt t="51348" x="2540000" y="2465388"/>
          <p14:tracePt t="51360" x="2540000" y="2452688"/>
          <p14:tracePt t="51374" x="2540000" y="2439988"/>
          <p14:tracePt t="51378" x="2540000" y="2427288"/>
          <p14:tracePt t="51404" x="2540000" y="2414588"/>
          <p14:tracePt t="51414" x="2540000" y="2390775"/>
          <p14:tracePt t="51418" x="2527300" y="2378075"/>
          <p14:tracePt t="51429" x="2527300" y="2365375"/>
          <p14:tracePt t="51437" x="2527300" y="2352675"/>
          <p14:tracePt t="51446" x="2527300" y="2339975"/>
          <p14:tracePt t="51484" x="2516188" y="2339975"/>
          <p14:tracePt t="51605" x="2516188" y="2352675"/>
          <p14:tracePt t="51615" x="2516188" y="2414588"/>
          <p14:tracePt t="51619" x="2503488" y="2490788"/>
          <p14:tracePt t="51629" x="2503488" y="2540000"/>
          <p14:tracePt t="51639" x="2490788" y="2590800"/>
          <p14:tracePt t="51645" x="2478088" y="2665413"/>
          <p14:tracePt t="51655" x="2465388" y="2716213"/>
          <p14:tracePt t="51660" x="2465388" y="2752725"/>
          <p14:tracePt t="51669" x="2465388" y="2790825"/>
          <p14:tracePt t="51679" x="2465388" y="2828925"/>
          <p14:tracePt t="51686" x="2439988" y="2878138"/>
          <p14:tracePt t="51695" x="2439988" y="2903538"/>
          <p14:tracePt t="51699" x="2439988" y="2928938"/>
          <p14:tracePt t="51721" x="2439988" y="2941638"/>
          <p14:tracePt t="51775" x="2439988" y="2928938"/>
          <p14:tracePt t="51801" x="2439988" y="2916238"/>
          <p14:tracePt t="51805" x="2439988" y="2890838"/>
          <p14:tracePt t="51815" x="2452688" y="2865438"/>
          <p14:tracePt t="51821" x="2452688" y="2816225"/>
          <p14:tracePt t="51832" x="2465388" y="2765425"/>
          <p14:tracePt t="51842" x="2478088" y="2703513"/>
          <p14:tracePt t="51847" x="2503488" y="2640013"/>
          <p14:tracePt t="51859" x="2516188" y="2565400"/>
          <p14:tracePt t="51861" x="2527300" y="2490788"/>
          <p14:tracePt t="51872" x="2552700" y="2403475"/>
          <p14:tracePt t="51882" x="2578100" y="2339975"/>
          <p14:tracePt t="51894" x="2578100" y="2265363"/>
          <p14:tracePt t="51897" x="2590800" y="2227263"/>
          <p14:tracePt t="51902" x="2590800" y="2190750"/>
          <p14:tracePt t="51911" x="2590800" y="2178050"/>
          <p14:tracePt t="51994" x="2590800" y="2190750"/>
          <p14:tracePt t="52009" x="2590800" y="2214563"/>
          <p14:tracePt t="52018" x="2590800" y="2239963"/>
          <p14:tracePt t="52024" x="2603500" y="2265363"/>
          <p14:tracePt t="52033" x="2603500" y="2290763"/>
          <p14:tracePt t="52043" x="2603500" y="2314575"/>
          <p14:tracePt t="52059" x="2603500" y="2339975"/>
          <p14:tracePt t="52064" x="2603500" y="2352675"/>
          <p14:tracePt t="52073" x="2590800" y="2378075"/>
          <p14:tracePt t="52084" x="2590800" y="2403475"/>
          <p14:tracePt t="52090" x="2578100" y="2439988"/>
          <p14:tracePt t="52104" x="2552700" y="2540000"/>
          <p14:tracePt t="52114" x="2540000" y="2578100"/>
          <p14:tracePt t="52124" x="2540000" y="2616200"/>
          <p14:tracePt t="52130" x="2540000" y="2627313"/>
          <p14:tracePt t="52141" x="2540000" y="2652713"/>
          <p14:tracePt t="52145" x="2527300" y="2665413"/>
          <p14:tracePt t="52154" x="2527300" y="2678113"/>
          <p14:tracePt t="52164" x="2516188" y="2690813"/>
          <p14:tracePt t="52346" x="2503488" y="2690813"/>
          <p14:tracePt t="52397" x="2490788" y="2690813"/>
          <p14:tracePt t="52462" x="2490788" y="2703513"/>
          <p14:tracePt t="52468" x="2490788" y="2716213"/>
          <p14:tracePt t="52478" x="2490788" y="2728913"/>
          <p14:tracePt t="52488" x="2490788" y="2740025"/>
          <p14:tracePt t="52494" x="2490788" y="2765425"/>
          <p14:tracePt t="52502" x="2478088" y="2803525"/>
          <p14:tracePt t="52509" x="2452688" y="2865438"/>
          <p14:tracePt t="52518" x="2414588" y="2941638"/>
          <p14:tracePt t="52529" x="2403475" y="3016250"/>
          <p14:tracePt t="52534" x="2352675" y="3103563"/>
          <p14:tracePt t="52544" x="2327275" y="3178175"/>
          <p14:tracePt t="52548" x="2290763" y="3216275"/>
          <p14:tracePt t="52557" x="2278063" y="3228975"/>
          <p14:tracePt t="52568" x="2278063" y="3254375"/>
          <p14:tracePt t="52574" x="2265363" y="3254375"/>
          <p14:tracePt t="52751" x="2278063" y="3165475"/>
          <p14:tracePt t="52761" x="2278063" y="3103563"/>
          <p14:tracePt t="52770" x="2303463" y="3041650"/>
          <p14:tracePt t="52777" x="2303463" y="3028950"/>
          <p14:tracePt t="52786" x="2303463" y="3016250"/>
          <p14:tracePt t="52791" x="2314575" y="3016250"/>
          <p14:tracePt t="52972" x="2314575" y="3028950"/>
          <p14:tracePt t="52976" x="2327275" y="3054350"/>
          <p14:tracePt t="52990" x="2327275" y="3078163"/>
          <p14:tracePt t="52993" x="2327275" y="3116263"/>
          <p14:tracePt t="53002" x="2327275" y="3154363"/>
          <p14:tracePt t="53019" x="2352675" y="3267075"/>
          <p14:tracePt t="53028" x="2352675" y="3367088"/>
          <p14:tracePt t="53032" x="2365375" y="3454400"/>
          <p14:tracePt t="53044" x="2378075" y="3541713"/>
          <p14:tracePt t="53052" x="2378075" y="3629025"/>
          <p14:tracePt t="53060" x="2378075" y="3679825"/>
          <p14:tracePt t="53068" x="2378075" y="3716338"/>
          <p14:tracePt t="53072" x="2378075" y="3729038"/>
          <p14:tracePt t="53082" x="2378075" y="3741738"/>
          <p14:tracePt t="53093" x="2378075" y="3767138"/>
          <p14:tracePt t="53109" x="2390775" y="3779838"/>
          <p14:tracePt t="53114" x="2390775" y="3792538"/>
          <p14:tracePt t="53125" x="2390775" y="3803650"/>
          <p14:tracePt t="53136" x="2390775" y="3841750"/>
          <p14:tracePt t="53140" x="2390775" y="3867150"/>
          <p14:tracePt t="53148" x="2390775" y="3916363"/>
          <p14:tracePt t="53154" x="2378075" y="3979863"/>
          <p14:tracePt t="53165" x="2365375" y="4029075"/>
          <p14:tracePt t="53175" x="2339975" y="4092575"/>
          <p14:tracePt t="53178" x="2339975" y="4129088"/>
          <p14:tracePt t="53189" x="2327275" y="4167188"/>
          <p14:tracePt t="53196" x="2327275" y="4192588"/>
          <p14:tracePt t="53204" x="2314575" y="4205288"/>
          <p14:tracePt t="53214" x="2314575" y="4217988"/>
          <p14:tracePt t="53230" x="2314575" y="4230688"/>
          <p14:tracePt t="53271" x="2314575" y="4241800"/>
          <p14:tracePt t="53294" x="2314575" y="4254500"/>
          <p14:tracePt t="53300" x="2314575" y="4279900"/>
          <p14:tracePt t="53320" x="2314575" y="4292600"/>
          <p14:tracePt t="53325" x="2314575" y="4318000"/>
          <p14:tracePt t="53340" x="2314575" y="4330700"/>
          <p14:tracePt t="53357" x="2314575" y="4341813"/>
          <p14:tracePt t="53376" x="2314575" y="4354513"/>
          <p14:tracePt t="53380" x="2314575" y="4367213"/>
          <p14:tracePt t="53396" x="2314575" y="4379913"/>
          <p14:tracePt t="53432" x="2314575" y="4392613"/>
          <p14:tracePt t="54318" x="2327275" y="4392613"/>
          <p14:tracePt t="54338" x="2339975" y="4392613"/>
          <p14:tracePt t="54560" x="2327275" y="4392613"/>
          <p14:tracePt t="54859" x="2339975" y="4405313"/>
          <p14:tracePt t="54883" x="2339975" y="4418013"/>
          <p14:tracePt t="54898" x="2352675" y="4430713"/>
          <p14:tracePt t="54916" x="2352675" y="4443413"/>
          <p14:tracePt t="54924" x="2352675" y="4454525"/>
          <p14:tracePt t="54940" x="2365375" y="4479925"/>
          <p14:tracePt t="54954" x="2365375" y="4492625"/>
          <p14:tracePt t="54963" x="2365375" y="4518025"/>
          <p14:tracePt t="54971" x="2378075" y="4518025"/>
          <p14:tracePt t="54979" x="2378075" y="4530725"/>
          <p14:tracePt t="54983" x="2378075" y="4567238"/>
          <p14:tracePt t="54993" x="2378075" y="4592638"/>
          <p14:tracePt t="55005" x="2390775" y="4605338"/>
          <p14:tracePt t="55009" x="2403475" y="4618038"/>
          <p14:tracePt t="55019" x="2403475" y="4656138"/>
          <p14:tracePt t="55023" x="2403475" y="4679950"/>
          <p14:tracePt t="55033" x="2403475" y="4705350"/>
          <p14:tracePt t="55043" x="2403475" y="4730750"/>
          <p14:tracePt t="55050" x="2414588" y="4756150"/>
          <p14:tracePt t="55059" x="2427288" y="4805363"/>
          <p14:tracePt t="55065" x="2439988" y="4843463"/>
          <p14:tracePt t="55076" x="2439988" y="4879975"/>
          <p14:tracePt t="55086" x="2439988" y="4892675"/>
          <p14:tracePt t="55090" x="2439988" y="4905375"/>
          <p14:tracePt t="55100" x="2439988" y="4918075"/>
          <p14:tracePt t="55116" x="2439988" y="4930775"/>
          <p14:tracePt t="55130" x="2439988" y="4943475"/>
          <p14:tracePt t="55140" x="2452688" y="4956175"/>
          <p14:tracePt t="55166" x="2465388" y="4968875"/>
          <p14:tracePt t="55183" x="2478088" y="4981575"/>
          <p14:tracePt t="55196" x="2490788" y="4992688"/>
          <p14:tracePt t="55214" x="2503488" y="5005388"/>
          <p14:tracePt t="55237" x="2516188" y="5005388"/>
          <p14:tracePt t="55253" x="2516188" y="5018088"/>
          <p14:tracePt t="55262" x="2516188" y="5043488"/>
          <p14:tracePt t="55266" x="2516188" y="5056188"/>
          <p14:tracePt t="55276" x="2527300" y="5068888"/>
          <p14:tracePt t="55289" x="2540000" y="5092700"/>
          <p14:tracePt t="55292" x="2552700" y="5118100"/>
          <p14:tracePt t="55305" x="2565400" y="5143500"/>
          <p14:tracePt t="55308" x="2590800" y="5168900"/>
          <p14:tracePt t="55318" x="2616200" y="5205413"/>
          <p14:tracePt t="55328" x="2627313" y="5230813"/>
          <p14:tracePt t="55332" x="2652713" y="5243513"/>
          <p14:tracePt t="55342" x="2665413" y="5268913"/>
          <p14:tracePt t="55348" x="2690813" y="5281613"/>
          <p14:tracePt t="55358" x="2716213" y="5281613"/>
          <p14:tracePt t="55368" x="2728913" y="5305425"/>
          <p14:tracePt t="55373" x="2740025" y="5305425"/>
          <p14:tracePt t="55389" x="2752725" y="5318125"/>
          <p14:tracePt t="55408" x="2765425" y="5318125"/>
          <p14:tracePt t="55414" x="2765425" y="5343525"/>
          <p14:tracePt t="55424" x="2778125" y="5343525"/>
          <p14:tracePt t="55428" x="2790825" y="5343525"/>
          <p14:tracePt t="55448" x="2803525" y="5356225"/>
          <p14:tracePt t="55464" x="2816225" y="5356225"/>
          <p14:tracePt t="55468" x="2828925" y="5368925"/>
          <p14:tracePt t="55477" x="2840038" y="5368925"/>
          <p14:tracePt t="55487" x="2840038" y="5381625"/>
          <p14:tracePt t="55494" x="2865438" y="5381625"/>
          <p14:tracePt t="55503" x="2878138" y="5394325"/>
          <p14:tracePt t="55508" x="2890838" y="5407025"/>
          <p14:tracePt t="55518" x="2916238" y="5407025"/>
          <p14:tracePt t="55530" x="2928938" y="5407025"/>
          <p14:tracePt t="55534" x="2928938" y="5418138"/>
          <p14:tracePt t="55544" x="2952750" y="5418138"/>
          <p14:tracePt t="55560" x="2965450" y="5418138"/>
          <p14:tracePt t="55573" x="2978150" y="5418138"/>
          <p14:tracePt t="55583" x="2990850" y="5418138"/>
          <p14:tracePt t="55590" x="3003550" y="5418138"/>
          <p14:tracePt t="55613" x="3016250" y="5418138"/>
          <p14:tracePt t="55624" x="3028950" y="5418138"/>
          <p14:tracePt t="55629" x="3041650" y="5418138"/>
          <p14:tracePt t="55640" x="3054350" y="5407025"/>
          <p14:tracePt t="55656" x="3078163" y="5407025"/>
          <p14:tracePt t="55666" x="3090863" y="5394325"/>
          <p14:tracePt t="55671" x="3103563" y="5394325"/>
          <p14:tracePt t="55680" x="3128963" y="5394325"/>
          <p14:tracePt t="55690" x="3154363" y="5394325"/>
          <p14:tracePt t="55695" x="3190875" y="5394325"/>
          <p14:tracePt t="55706" x="3216275" y="5394325"/>
          <p14:tracePt t="55710" x="3254375" y="5394325"/>
          <p14:tracePt t="55720" x="3278188" y="5394325"/>
          <p14:tracePt t="55730" x="3316288" y="5394325"/>
          <p14:tracePt t="55736" x="3328988" y="5394325"/>
          <p14:tracePt t="55745" x="3354388" y="5394325"/>
          <p14:tracePt t="55754" x="3367088" y="5394325"/>
          <p14:tracePt t="55762" x="3390900" y="5394325"/>
          <p14:tracePt t="55772" x="3416300" y="5394325"/>
          <p14:tracePt t="55775" x="3441700" y="5394325"/>
          <p14:tracePt t="55786" x="3467100" y="5394325"/>
          <p14:tracePt t="55792" x="3490913" y="5407025"/>
          <p14:tracePt t="55804" x="3529013" y="5407025"/>
          <p14:tracePt t="55812" x="3554413" y="5418138"/>
          <p14:tracePt t="55816" x="3603625" y="5418138"/>
          <p14:tracePt t="55826" x="3641725" y="5418138"/>
          <p14:tracePt t="55834" x="3703638" y="5418138"/>
          <p14:tracePt t="55842" x="3754438" y="5418138"/>
          <p14:tracePt t="55853" x="3792538" y="5418138"/>
          <p14:tracePt t="55856" x="3829050" y="5430838"/>
          <p14:tracePt t="55868" x="3854450" y="5430838"/>
          <p14:tracePt t="55872" x="3867150" y="5430838"/>
          <p14:tracePt t="55882" x="3879850" y="5430838"/>
          <p14:tracePt t="55898" x="3892550" y="5430838"/>
          <p14:tracePt t="55912" x="3905250" y="5430838"/>
          <p14:tracePt t="55923" x="3916363" y="5430838"/>
          <p14:tracePt t="55938" x="3929063" y="5430838"/>
          <p14:tracePt t="55947" x="3954463" y="5430838"/>
          <p14:tracePt t="55961" x="3967163" y="5430838"/>
          <p14:tracePt t="55971" x="3992563" y="5430838"/>
          <p14:tracePt t="55977" x="4005263" y="5430838"/>
          <p14:tracePt t="55987" x="4017963" y="5430838"/>
          <p14:tracePt t="55993" x="4041775" y="5430838"/>
          <p14:tracePt t="56003" x="4079875" y="5430838"/>
          <p14:tracePt t="56013" x="4117975" y="5430838"/>
          <p14:tracePt t="56019" x="4154488" y="5430838"/>
          <p14:tracePt t="56028" x="4192588" y="5430838"/>
          <p14:tracePt t="56033" x="4254500" y="5443538"/>
          <p14:tracePt t="56043" x="4318000" y="5443538"/>
          <p14:tracePt t="56053" x="4379913" y="5456238"/>
          <p14:tracePt t="56057" x="4443413" y="5456238"/>
          <p14:tracePt t="56068" x="4479925" y="5468938"/>
          <p14:tracePt t="56073" x="4492625" y="5468938"/>
          <p14:tracePt t="56084" x="4505325" y="5468938"/>
          <p14:tracePt t="56093" x="4518025" y="5468938"/>
          <p14:tracePt t="56139" x="4530725" y="5468938"/>
          <p14:tracePt t="57786" x="4530725" y="5456238"/>
          <p14:tracePt t="57804" x="4518025" y="5430838"/>
          <p14:tracePt t="57809" x="4505325" y="5418138"/>
          <p14:tracePt t="57818" x="4505325" y="5394325"/>
          <p14:tracePt t="57824" x="4492625" y="5356225"/>
          <p14:tracePt t="57835" x="4492625" y="5305425"/>
          <p14:tracePt t="57845" x="4492625" y="5256213"/>
          <p14:tracePt t="57851" x="4479925" y="5181600"/>
          <p14:tracePt t="57860" x="4479925" y="5118100"/>
          <p14:tracePt t="57864" x="4479925" y="5068888"/>
          <p14:tracePt t="57874" x="4479925" y="5018088"/>
          <p14:tracePt t="57883" x="4479925" y="4943475"/>
          <p14:tracePt t="57890" x="4479925" y="4892675"/>
          <p14:tracePt t="57902" x="4479925" y="4843463"/>
          <p14:tracePt t="57904" x="4479925" y="4792663"/>
          <p14:tracePt t="57914" x="4479925" y="4718050"/>
          <p14:tracePt t="57924" x="4479925" y="4667250"/>
          <p14:tracePt t="57930" x="4467225" y="4605338"/>
          <p14:tracePt t="57939" x="4467225" y="4530725"/>
          <p14:tracePt t="57945" x="4467225" y="4467225"/>
          <p14:tracePt t="57955" x="4443413" y="4392613"/>
          <p14:tracePt t="57966" x="4430713" y="4318000"/>
          <p14:tracePt t="57969" x="4392613" y="4230688"/>
          <p14:tracePt t="57979" x="4367213" y="4167188"/>
          <p14:tracePt t="57985" x="4341813" y="4092575"/>
          <p14:tracePt t="57995" x="4318000" y="4017963"/>
          <p14:tracePt t="58005" x="4292600" y="3941763"/>
          <p14:tracePt t="58009" x="4267200" y="3892550"/>
          <p14:tracePt t="58019" x="4241800" y="3829050"/>
          <p14:tracePt t="58025" x="4230688" y="3779838"/>
          <p14:tracePt t="58036" x="4205288" y="3741738"/>
          <p14:tracePt t="58046" x="4167188" y="3679825"/>
          <p14:tracePt t="58050" x="4154488" y="3641725"/>
          <p14:tracePt t="58061" x="4141788" y="3616325"/>
          <p14:tracePt t="58066" x="4117975" y="3579813"/>
          <p14:tracePt t="58076" x="4105275" y="3541713"/>
          <p14:tracePt t="58086" x="4092575" y="3529013"/>
          <p14:tracePt t="58093" x="4079875" y="3503613"/>
          <p14:tracePt t="58102" x="4067175" y="3479800"/>
          <p14:tracePt t="58106" x="4054475" y="3467100"/>
          <p14:tracePt t="58117" x="4041775" y="3441700"/>
          <p14:tracePt t="58133" x="4017963" y="3429000"/>
          <p14:tracePt t="58142" x="4005263" y="3416300"/>
          <p14:tracePt t="58146" x="3992563" y="3390900"/>
          <p14:tracePt t="58157" x="3979863" y="3378200"/>
          <p14:tracePt t="58167" x="3979863" y="3367088"/>
          <p14:tracePt t="58178" x="3954463" y="3341688"/>
          <p14:tracePt t="58184" x="3941763" y="3328988"/>
          <p14:tracePt t="58188" x="3929063" y="3303588"/>
          <p14:tracePt t="58200" x="3916363" y="3267075"/>
          <p14:tracePt t="58207" x="3905250" y="3254375"/>
          <p14:tracePt t="58211" x="3892550" y="3228975"/>
          <p14:tracePt t="58221" x="3879850" y="3203575"/>
          <p14:tracePt t="58228" x="3854450" y="3178175"/>
          <p14:tracePt t="58238" x="3841750" y="3154363"/>
          <p14:tracePt t="58248" x="3829050" y="3141663"/>
          <p14:tracePt t="58251" x="3816350" y="3116263"/>
          <p14:tracePt t="58267" x="3803650" y="3090863"/>
          <p14:tracePt t="58287" x="3803650" y="3078163"/>
          <p14:tracePt t="58293" x="3792538" y="3065463"/>
          <p14:tracePt t="58303" x="3792538" y="3054350"/>
          <p14:tracePt t="58318" x="3779838" y="3041650"/>
          <p14:tracePt t="58343" x="3767138" y="3041650"/>
          <p14:tracePt t="58349" x="3767138" y="3028950"/>
          <p14:tracePt t="58374" x="3767138" y="3016250"/>
          <p14:tracePt t="58384" x="3767138" y="3003550"/>
          <p14:tracePt t="58399" x="3767138" y="2990850"/>
          <p14:tracePt t="58410" x="3754438" y="2965450"/>
          <p14:tracePt t="58415" x="3741738" y="2928938"/>
          <p14:tracePt t="58424" x="3729038" y="2903538"/>
          <p14:tracePt t="58430" x="3716338" y="2878138"/>
          <p14:tracePt t="58440" x="3703638" y="2840038"/>
          <p14:tracePt t="58451" x="3692525" y="2790825"/>
          <p14:tracePt t="58454" x="3679825" y="2752725"/>
          <p14:tracePt t="58465" x="3654425" y="2716213"/>
          <p14:tracePt t="58470" x="3641725" y="2678113"/>
          <p14:tracePt t="58482" x="3629025" y="2640013"/>
          <p14:tracePt t="58490" x="3603625" y="2603500"/>
          <p14:tracePt t="58495" x="3603625" y="2590800"/>
          <p14:tracePt t="58504" x="3579813" y="2565400"/>
          <p14:tracePt t="58510" x="3567113" y="2540000"/>
          <p14:tracePt t="58520" x="3541713" y="2503488"/>
          <p14:tracePt t="58536" x="3529013" y="2478088"/>
          <p14:tracePt t="58546" x="3516313" y="2478088"/>
          <p14:tracePt t="58550" x="3516313" y="2465388"/>
          <p14:tracePt t="58560" x="3503613" y="2465388"/>
          <p14:tracePt t="58576" x="3490913" y="2452688"/>
          <p14:tracePt t="58590" x="3479800" y="2439988"/>
          <p14:tracePt t="58600" x="3479800" y="2427288"/>
          <p14:tracePt t="58610" x="3467100" y="2427288"/>
          <p14:tracePt t="58616" x="3467100" y="2414588"/>
          <p14:tracePt t="58626" x="3441700" y="2414588"/>
          <p14:tracePt t="58642" x="3441700" y="2403475"/>
          <p14:tracePt t="58652" x="3429000" y="2403475"/>
          <p14:tracePt t="58656" x="3429000" y="2390775"/>
          <p14:tracePt t="58666" x="3416300" y="2390775"/>
          <p14:tracePt t="58673" x="3403600" y="2390775"/>
          <p14:tracePt t="58683" x="3390900" y="2390775"/>
          <p14:tracePt t="58692" x="3367088" y="2390775"/>
          <p14:tracePt t="58696" x="3341688" y="2390775"/>
          <p14:tracePt t="58706" x="3303588" y="2390775"/>
          <p14:tracePt t="58712" x="3278188" y="2390775"/>
          <p14:tracePt t="58722" x="3228975" y="2403475"/>
          <p14:tracePt t="58732" x="3165475" y="2427288"/>
          <p14:tracePt t="58736" x="3090863" y="2452688"/>
          <p14:tracePt t="58746" x="3054350" y="2478088"/>
          <p14:tracePt t="58752" x="3028950" y="2490788"/>
          <p14:tracePt t="58765" x="2990850" y="2503488"/>
          <p14:tracePt t="58772" x="2965450" y="2503488"/>
          <p14:tracePt t="58784" x="2941638" y="2503488"/>
          <p14:tracePt t="58788" x="2928938" y="2516188"/>
          <p14:tracePt t="58793" x="2916238" y="2516188"/>
          <p14:tracePt t="58802" x="2890838" y="2516188"/>
          <p14:tracePt t="58812" x="2878138" y="2516188"/>
          <p14:tracePt t="58818" x="2865438" y="2527300"/>
          <p14:tracePt t="58828" x="2840038" y="2527300"/>
          <p14:tracePt t="58832" x="2828925" y="2527300"/>
          <p14:tracePt t="58842" x="2803525" y="2527300"/>
          <p14:tracePt t="58853" x="2790825" y="2540000"/>
          <p14:tracePt t="58858" x="2765425" y="2540000"/>
          <p14:tracePt t="58868" x="2728913" y="2540000"/>
          <p14:tracePt t="58874" x="2690813" y="2540000"/>
          <p14:tracePt t="58885" x="2665413" y="2540000"/>
          <p14:tracePt t="58894" x="2640013" y="2540000"/>
          <p14:tracePt t="58900" x="2627313" y="2552700"/>
          <p14:tracePt t="58909" x="2616200" y="2552700"/>
          <p14:tracePt t="58934" x="2603500" y="2552700"/>
          <p14:tracePt t="59100" x="2578100" y="2578100"/>
          <p14:tracePt t="59110" x="2540000" y="2590800"/>
          <p14:tracePt t="59116" x="2478088" y="2627313"/>
          <p14:tracePt t="59126" x="2452688" y="2652713"/>
          <p14:tracePt t="59136" x="2439988" y="2652713"/>
          <p14:tracePt t="59140" x="2427288" y="2678113"/>
          <p14:tracePt t="59150" x="2414588" y="2678113"/>
          <p14:tracePt t="59263" x="2403475" y="2690813"/>
          <p14:tracePt t="59285" x="2390775" y="2703513"/>
          <p14:tracePt t="59836" x="2403475" y="2703513"/>
          <p14:tracePt t="59842" x="2403475" y="2716213"/>
          <p14:tracePt t="59852" x="2414588" y="2740025"/>
          <p14:tracePt t="59857" x="2414588" y="2765425"/>
          <p14:tracePt t="59867" x="2427288" y="2803525"/>
          <p14:tracePt t="59876" x="2427288" y="2828925"/>
          <p14:tracePt t="59882" x="2439988" y="2852738"/>
          <p14:tracePt t="59900" x="2439988" y="2903538"/>
          <p14:tracePt t="59908" x="2439988" y="2916238"/>
          <p14:tracePt t="59917" x="2439988" y="2941638"/>
          <p14:tracePt t="59922" x="2452688" y="2952750"/>
          <p14:tracePt t="59932" x="2452688" y="2965450"/>
          <p14:tracePt t="59938" x="2452688" y="2978150"/>
          <p14:tracePt t="59948" x="2452688" y="3003550"/>
          <p14:tracePt t="59957" x="2465388" y="3028950"/>
          <p14:tracePt t="59962" x="2478088" y="3041650"/>
          <p14:tracePt t="59972" x="2490788" y="3054350"/>
          <p14:tracePt t="59979" x="2490788" y="3065463"/>
          <p14:tracePt t="59988" x="2490788" y="3078163"/>
          <p14:tracePt t="59997" x="2516188" y="3090863"/>
          <p14:tracePt t="60002" x="2516188" y="3103563"/>
          <p14:tracePt t="60012" x="2540000" y="3128963"/>
          <p14:tracePt t="60017" x="2540000" y="3154363"/>
          <p14:tracePt t="60029" x="2565400" y="3178175"/>
          <p14:tracePt t="60038" x="2578100" y="3203575"/>
          <p14:tracePt t="60044" x="2578100" y="3228975"/>
          <p14:tracePt t="60054" x="2603500" y="3254375"/>
          <p14:tracePt t="60058" x="2616200" y="3267075"/>
          <p14:tracePt t="60068" x="2616200" y="3290888"/>
          <p14:tracePt t="60079" x="2640013" y="3290888"/>
          <p14:tracePt t="60084" x="2640013" y="3303588"/>
          <p14:tracePt t="60099" x="2652713" y="3316288"/>
          <p14:tracePt t="60118" x="2652713" y="3328988"/>
          <p14:tracePt t="60134" x="2652713" y="3341688"/>
          <p14:tracePt t="60140" x="2665413" y="3341688"/>
          <p14:tracePt t="60150" x="2665413" y="3367088"/>
          <p14:tracePt t="60160" x="2678113" y="3378200"/>
          <p14:tracePt t="60164" x="2703513" y="3390900"/>
          <p14:tracePt t="60174" x="2716213" y="3416300"/>
          <p14:tracePt t="60180" x="2740025" y="3441700"/>
          <p14:tracePt t="60190" x="2765425" y="3467100"/>
          <p14:tracePt t="60200" x="2790825" y="3479800"/>
          <p14:tracePt t="60204" x="2803525" y="3490913"/>
          <p14:tracePt t="60310" x="2816225" y="3490913"/>
          <p14:tracePt t="60336" x="2828925" y="3503613"/>
          <p14:tracePt t="60341" x="2840038" y="3516313"/>
          <p14:tracePt t="60350" x="2852738" y="3529013"/>
          <p14:tracePt t="60360" x="2852738" y="3554413"/>
          <p14:tracePt t="60365" x="2865438" y="3567113"/>
          <p14:tracePt t="60375" x="2878138" y="3579813"/>
          <p14:tracePt t="60462" x="2878138" y="3590925"/>
          <p14:tracePt t="60498" x="2890838" y="3603625"/>
          <p14:tracePt t="60502" x="2890838" y="3616325"/>
          <p14:tracePt t="60513" x="2903538" y="3616325"/>
          <p14:tracePt t="60522" x="2903538" y="3629025"/>
          <p14:tracePt t="60530" x="2903538" y="3641725"/>
          <p14:tracePt t="60538" x="2916238" y="3641725"/>
          <p14:tracePt t="60546" x="2916238" y="3654425"/>
          <p14:tracePt t="60563" x="2916238" y="3667125"/>
          <p14:tracePt t="60604" x="2916238" y="3679825"/>
          <p14:tracePt t="60608" x="2916238" y="3703638"/>
          <p14:tracePt t="60618" x="2916238" y="3716338"/>
          <p14:tracePt t="60624" x="2916238" y="3729038"/>
          <p14:tracePt t="60634" x="2928938" y="3754438"/>
          <p14:tracePt t="60646" x="2928938" y="3792538"/>
          <p14:tracePt t="60648" x="2941638" y="3816350"/>
          <p14:tracePt t="60658" x="2941638" y="3841750"/>
          <p14:tracePt t="60666" x="2941638" y="3879850"/>
          <p14:tracePt t="60674" x="2941638" y="3929063"/>
          <p14:tracePt t="60684" x="2952750" y="3979863"/>
          <p14:tracePt t="60688" x="2952750" y="4017963"/>
          <p14:tracePt t="60698" x="2952750" y="4067175"/>
          <p14:tracePt t="60704" x="2952750" y="4141788"/>
          <p14:tracePt t="60714" x="2952750" y="4167188"/>
          <p14:tracePt t="60726" x="2941638" y="4205288"/>
          <p14:tracePt t="60731" x="2941638" y="4230688"/>
          <p14:tracePt t="60740" x="2941638" y="4241800"/>
          <p14:tracePt t="60744" x="2941638" y="4254500"/>
          <p14:tracePt t="60753" x="2941638" y="4267200"/>
          <p14:tracePt t="60783" x="2941638" y="4279900"/>
          <p14:tracePt t="60803" x="2941638" y="4292600"/>
          <p14:tracePt t="60810" x="2941638" y="4305300"/>
          <p14:tracePt t="60819" x="2941638" y="4318000"/>
          <p14:tracePt t="60823" x="2941638" y="4341813"/>
          <p14:tracePt t="60835" x="2941638" y="4354513"/>
          <p14:tracePt t="60846" x="2941638" y="4367213"/>
          <p14:tracePt t="60850" x="2928938" y="4379913"/>
          <p14:tracePt t="60866" x="2928938" y="4392613"/>
          <p14:tracePt t="60896" x="2928938" y="4405313"/>
          <p14:tracePt t="60901" x="2928938" y="4418013"/>
          <p14:tracePt t="60916" x="2928938" y="4430713"/>
          <p14:tracePt t="60931" x="2928938" y="4454525"/>
          <p14:tracePt t="60940" x="2928938" y="4479925"/>
          <p14:tracePt t="60946" x="2941638" y="4518025"/>
          <p14:tracePt t="60956" x="2941638" y="4543425"/>
          <p14:tracePt t="60965" x="2941638" y="4567238"/>
          <p14:tracePt t="60971" x="2941638" y="4592638"/>
          <p14:tracePt t="60981" x="2941638" y="4618038"/>
          <p14:tracePt t="60985" x="2941638" y="4643438"/>
          <p14:tracePt t="60995" x="2941638" y="4667250"/>
          <p14:tracePt t="61005" x="2941638" y="4705350"/>
          <p14:tracePt t="61011" x="2941638" y="4718050"/>
          <p14:tracePt t="61021" x="2941638" y="4743450"/>
          <p14:tracePt t="61026" x="2941638" y="4756150"/>
          <p14:tracePt t="61035" x="2941638" y="4792663"/>
          <p14:tracePt t="61052" x="2941638" y="4805363"/>
          <p14:tracePt t="61278" x="2941638" y="4779963"/>
          <p14:tracePt t="61287" x="2952750" y="4756150"/>
          <p14:tracePt t="61293" x="2978150" y="4718050"/>
          <p14:tracePt t="61303" x="2990850" y="4679950"/>
          <p14:tracePt t="61310" x="3028950" y="4643438"/>
          <p14:tracePt t="61319" x="3078163" y="4567238"/>
          <p14:tracePt t="61330" x="3116263" y="4505325"/>
          <p14:tracePt t="61334" x="3141663" y="4479925"/>
          <p14:tracePt t="61346" x="3154363" y="4467225"/>
          <p14:tracePt t="61350" x="3178175" y="4443413"/>
          <p14:tracePt t="61360" x="3190875" y="4430713"/>
          <p14:tracePt t="61370" x="3216275" y="4405313"/>
          <p14:tracePt t="61375" x="3228975" y="4379913"/>
          <p14:tracePt t="61384" x="3254375" y="4367213"/>
          <p14:tracePt t="61390" x="3278188" y="4318000"/>
          <p14:tracePt t="61400" x="3303588" y="4279900"/>
          <p14:tracePt t="61411" x="3341688" y="4217988"/>
          <p14:tracePt t="61416" x="3367088" y="4154488"/>
          <p14:tracePt t="61426" x="3454400" y="4067175"/>
          <p14:tracePt t="61429" x="3503613" y="3979863"/>
          <p14:tracePt t="61439" x="3567113" y="3905250"/>
          <p14:tracePt t="61449" x="3616325" y="3841750"/>
          <p14:tracePt t="61455" x="3667125" y="3767138"/>
          <p14:tracePt t="61465" x="3692525" y="3716338"/>
          <p14:tracePt t="61469" x="3716338" y="3667125"/>
          <p14:tracePt t="61479" x="3741738" y="3629025"/>
          <p14:tracePt t="61490" x="3754438" y="3603625"/>
          <p14:tracePt t="61495" x="3754438" y="3579813"/>
          <p14:tracePt t="61505" x="3767138" y="3567113"/>
          <p14:tracePt t="61515" x="3779838" y="3554413"/>
          <p14:tracePt t="61532" x="3779838" y="3541713"/>
          <p14:tracePt t="61546" x="3792538" y="3516313"/>
          <p14:tracePt t="61553" x="3792538" y="3503613"/>
          <p14:tracePt t="61562" x="3792538" y="3479800"/>
          <p14:tracePt t="61573" x="3803650" y="3454400"/>
          <p14:tracePt t="61577" x="3816350" y="3416300"/>
          <p14:tracePt t="61586" x="3829050" y="3378200"/>
          <p14:tracePt t="61594" x="3829050" y="3341688"/>
          <p14:tracePt t="61602" x="3841750" y="3316288"/>
          <p14:tracePt t="61616" x="3867150" y="3254375"/>
          <p14:tracePt t="61627" x="3867150" y="3228975"/>
          <p14:tracePt t="61632" x="3867150" y="3203575"/>
          <p14:tracePt t="61644" x="3879850" y="3165475"/>
          <p14:tracePt t="61652" x="3892550" y="3141663"/>
          <p14:tracePt t="61660" x="3905250" y="3116263"/>
          <p14:tracePt t="61669" x="3905250" y="3103563"/>
          <p14:tracePt t="61672" x="3905250" y="3065463"/>
          <p14:tracePt t="61682" x="3916363" y="3065463"/>
          <p14:tracePt t="61694" x="3916363" y="3054350"/>
          <p14:tracePt t="61699" x="3929063" y="3028950"/>
          <p14:tracePt t="61710" x="3929063" y="3016250"/>
          <p14:tracePt t="61712" x="3929063" y="3003550"/>
          <p14:tracePt t="61722" x="3929063" y="2990850"/>
          <p14:tracePt t="61732" x="3929063" y="2978150"/>
          <p14:tracePt t="61738" x="3941763" y="2965450"/>
          <p14:tracePt t="61748" x="3941763" y="2928938"/>
          <p14:tracePt t="61752" x="3954463" y="2890838"/>
          <p14:tracePt t="61764" x="3954463" y="2840038"/>
          <p14:tracePt t="61775" x="3954463" y="2816225"/>
          <p14:tracePt t="61778" x="3967163" y="2778125"/>
          <p14:tracePt t="61789" x="3979863" y="2752725"/>
          <p14:tracePt t="61794" x="3992563" y="2716213"/>
          <p14:tracePt t="61804" x="3992563" y="2690813"/>
          <p14:tracePt t="61818" x="4005263" y="2640013"/>
          <p14:tracePt t="61828" x="4017963" y="2616200"/>
          <p14:tracePt t="61844" x="4017963" y="2590800"/>
          <p14:tracePt t="61854" x="4029075" y="2590800"/>
          <p14:tracePt t="61859" x="4029075" y="2578100"/>
          <p14:tracePt t="61870" x="4029075" y="2565400"/>
          <p14:tracePt t="61876" x="4041775" y="2552700"/>
          <p14:tracePt t="61894" x="4041775" y="2540000"/>
          <p14:tracePt t="61900" x="4041775" y="2527300"/>
          <p14:tracePt t="61924" x="4041775" y="2516188"/>
          <p14:tracePt t="61935" x="4054475" y="2503488"/>
          <p14:tracePt t="61953" x="4054475" y="2490788"/>
          <p14:tracePt t="61964" x="4067175" y="2478088"/>
          <p14:tracePt t="61974" x="4079875" y="2465388"/>
          <p14:tracePt t="61990" x="4092575" y="2452688"/>
          <p14:tracePt t="61996" x="4092575" y="2414588"/>
          <p14:tracePt t="62006" x="4129088" y="2403475"/>
          <p14:tracePt t="62016" x="4141788" y="2365375"/>
          <p14:tracePt t="62020" x="4179888" y="2314575"/>
          <p14:tracePt t="62029" x="4230688" y="2252663"/>
          <p14:tracePt t="62035" x="4267200" y="2201863"/>
          <p14:tracePt t="62046" x="4305300" y="2139950"/>
          <p14:tracePt t="62055" x="4367213" y="2065338"/>
          <p14:tracePt t="62059" x="4430713" y="2001838"/>
          <p14:tracePt t="62070" x="4492625" y="1952625"/>
          <p14:tracePt t="62077" x="4554538" y="1901825"/>
          <p14:tracePt t="62085" x="4592638" y="1876425"/>
          <p14:tracePt t="62096" x="4630738" y="1852613"/>
          <p14:tracePt t="62102" x="4643438" y="1839913"/>
          <p14:tracePt t="62113" x="4656138" y="1827213"/>
          <p14:tracePt t="62115" x="4667250" y="1827213"/>
          <p14:tracePt t="62127" x="4679950" y="1814513"/>
          <p14:tracePt t="62136" x="4692650" y="1801813"/>
          <p14:tracePt t="62147" x="4705350" y="1789113"/>
          <p14:tracePt t="62152" x="4718050" y="1776413"/>
          <p14:tracePt t="62156" x="4730750" y="1776413"/>
          <p14:tracePt t="62166" x="4743450" y="1765300"/>
          <p14:tracePt t="62182" x="4756150" y="1765300"/>
          <p14:tracePt t="62207" x="4768850" y="1752600"/>
          <p14:tracePt t="62248" x="4779963" y="1752600"/>
          <p14:tracePt t="62258" x="4792663" y="1752600"/>
          <p14:tracePt t="62272" x="4805363" y="1752600"/>
          <p14:tracePt t="63383" x="4805363" y="1739900"/>
          <p14:tracePt t="63664" x="4818063" y="1739900"/>
          <p14:tracePt t="63820" x="4818063" y="1752600"/>
          <p14:tracePt t="63836" x="4805363" y="1776413"/>
          <p14:tracePt t="63846" x="4792663" y="1776413"/>
          <p14:tracePt t="63852" x="4768850" y="1801813"/>
          <p14:tracePt t="63862" x="4756150" y="1827213"/>
          <p14:tracePt t="63866" x="4705350" y="1865313"/>
          <p14:tracePt t="63876" x="4679950" y="1927225"/>
          <p14:tracePt t="63893" x="4554538" y="2065338"/>
          <p14:tracePt t="63902" x="4454525" y="2165350"/>
          <p14:tracePt t="63906" x="4367213" y="2252663"/>
          <p14:tracePt t="63918" x="4279900" y="2327275"/>
          <p14:tracePt t="63926" x="4192588" y="2414588"/>
          <p14:tracePt t="63932" x="4117975" y="2478088"/>
          <p14:tracePt t="63948" x="3992563" y="2603500"/>
          <p14:tracePt t="63957" x="3967163" y="2627313"/>
          <p14:tracePt t="63967" x="3941763" y="2652713"/>
          <p14:tracePt t="63971" x="3929063" y="2665413"/>
          <p14:tracePt t="63981" x="3929063" y="2678113"/>
          <p14:tracePt t="63988" x="3916363" y="2678113"/>
          <p14:tracePt t="63998" x="3916363" y="2690813"/>
          <p14:tracePt t="64007" x="3905250" y="2703513"/>
          <p14:tracePt t="64011" x="3905250" y="2716213"/>
          <p14:tracePt t="64021" x="3892550" y="2728913"/>
          <p14:tracePt t="64028" x="3892550" y="2740025"/>
          <p14:tracePt t="64038" x="3879850" y="2765425"/>
          <p14:tracePt t="64048" x="3867150" y="2803525"/>
          <p14:tracePt t="64052" x="3854450" y="2816225"/>
          <p14:tracePt t="64065" x="3854450" y="2840038"/>
          <p14:tracePt t="64067" x="3841750" y="2865438"/>
          <p14:tracePt t="64078" x="3816350" y="2903538"/>
          <p14:tracePt t="64089" x="3803650" y="2941638"/>
          <p14:tracePt t="64095" x="3779838" y="2990850"/>
          <p14:tracePt t="64105" x="3741738" y="3054350"/>
          <p14:tracePt t="64108" x="3716338" y="3128963"/>
          <p14:tracePt t="64118" x="3667125" y="3203575"/>
          <p14:tracePt t="64128" x="3629025" y="3278188"/>
          <p14:tracePt t="64133" x="3579813" y="3354388"/>
          <p14:tracePt t="64144" x="3529013" y="3429000"/>
          <p14:tracePt t="64148" x="3490913" y="3503613"/>
          <p14:tracePt t="64158" x="3441700" y="3579813"/>
          <p14:tracePt t="64168" x="3390900" y="3654425"/>
          <p14:tracePt t="64174" x="3367088" y="3703638"/>
          <p14:tracePt t="64185" x="3328988" y="3754438"/>
          <p14:tracePt t="64190" x="3290888" y="3803650"/>
          <p14:tracePt t="64200" x="3254375" y="3867150"/>
          <p14:tracePt t="64210" x="3228975" y="3929063"/>
          <p14:tracePt t="64213" x="3203575" y="3979863"/>
          <p14:tracePt t="64224" x="3190875" y="4041775"/>
          <p14:tracePt t="64230" x="3178175" y="4079875"/>
          <p14:tracePt t="64240" x="3165475" y="4117975"/>
          <p14:tracePt t="64250" x="3165475" y="4129088"/>
          <p14:tracePt t="64255" x="3154363" y="4141788"/>
          <p14:tracePt t="64264" x="3154363" y="4154488"/>
          <p14:tracePt t="64273" x="3141663" y="4167188"/>
          <p14:tracePt t="64280" x="3141663" y="4179888"/>
          <p14:tracePt t="64296" x="3128963" y="4205288"/>
          <p14:tracePt t="64306" x="3116263" y="4241800"/>
          <p14:tracePt t="64310" x="3116263" y="4254500"/>
          <p14:tracePt t="64321" x="3090863" y="4279900"/>
          <p14:tracePt t="64331" x="3078163" y="4305300"/>
          <p14:tracePt t="64336" x="3041650" y="4341813"/>
          <p14:tracePt t="64346" x="3028950" y="4367213"/>
          <p14:tracePt t="64350" x="3003550" y="4392613"/>
          <p14:tracePt t="64361" x="2978150" y="4430713"/>
          <p14:tracePt t="64372" x="2965450" y="4454525"/>
          <p14:tracePt t="64376" x="2941638" y="4467225"/>
          <p14:tracePt t="64388" x="2941638" y="4492625"/>
          <p14:tracePt t="64390" x="2928938" y="4492625"/>
          <p14:tracePt t="64400" x="2928938" y="4505325"/>
          <p14:tracePt t="64588" x="2928938" y="4492625"/>
          <p14:tracePt t="64592" x="2928938" y="4479925"/>
          <p14:tracePt t="64603" x="2941638" y="4454525"/>
          <p14:tracePt t="64612" x="2952750" y="4430713"/>
          <p14:tracePt t="64618" x="2978150" y="4392613"/>
          <p14:tracePt t="64629" x="3016250" y="4330700"/>
          <p14:tracePt t="64632" x="3054350" y="4279900"/>
          <p14:tracePt t="64644" x="3103563" y="4205288"/>
          <p14:tracePt t="64655" x="3178175" y="4092575"/>
          <p14:tracePt t="64657" x="3241675" y="3979863"/>
          <p14:tracePt t="64667" x="3328988" y="3841750"/>
          <p14:tracePt t="64673" x="3416300" y="3703638"/>
          <p14:tracePt t="64683" x="3479800" y="3590925"/>
          <p14:tracePt t="64693" x="3554413" y="3490913"/>
          <p14:tracePt t="64697" x="3603625" y="3403600"/>
          <p14:tracePt t="64707" x="3667125" y="3316288"/>
          <p14:tracePt t="64713" x="3716338" y="3241675"/>
          <p14:tracePt t="64723" x="3754438" y="3178175"/>
          <p14:tracePt t="64733" x="3767138" y="3128963"/>
          <p14:tracePt t="64737" x="3792538" y="3090863"/>
          <p14:tracePt t="64747" x="3803650" y="3065463"/>
          <p14:tracePt t="64754" x="3816350" y="3041650"/>
          <p14:tracePt t="64763" x="3841750" y="3016250"/>
          <p14:tracePt t="64774" x="3854450" y="3003550"/>
          <p14:tracePt t="64780" x="3879850" y="2965450"/>
          <p14:tracePt t="64789" x="3879850" y="2952750"/>
          <p14:tracePt t="64793" x="3905250" y="2928938"/>
          <p14:tracePt t="64805" x="3916363" y="2903538"/>
          <p14:tracePt t="64813" x="3929063" y="2865438"/>
          <p14:tracePt t="64821" x="3954463" y="2828925"/>
          <p14:tracePt t="64830" x="3979863" y="2790825"/>
          <p14:tracePt t="64834" x="4017963" y="2740025"/>
          <p14:tracePt t="64843" x="4041775" y="2703513"/>
          <p14:tracePt t="64854" x="4079875" y="2640013"/>
          <p14:tracePt t="64860" x="4117975" y="2578100"/>
          <p14:tracePt t="64870" x="4141788" y="2540000"/>
          <p14:tracePt t="64875" x="4167188" y="2503488"/>
          <p14:tracePt t="64887" x="4192588" y="2439988"/>
          <p14:tracePt t="64896" x="4217988" y="2414588"/>
          <p14:tracePt t="64899" x="4230688" y="2390775"/>
          <p14:tracePt t="64910" x="4241800" y="2352675"/>
          <p14:tracePt t="64916" x="4254500" y="2327275"/>
          <p14:tracePt t="64926" x="4267200" y="2314575"/>
          <p14:tracePt t="64935" x="4279900" y="2303463"/>
          <p14:tracePt t="64939" x="4279900" y="2290763"/>
          <p14:tracePt t="64949" x="4279900" y="2278063"/>
          <p14:tracePt t="64955" x="4292600" y="2278063"/>
          <p14:tracePt t="64966" x="4292600" y="2265363"/>
          <p14:tracePt t="64976" x="4305300" y="2252663"/>
          <p14:tracePt t="64980" x="4318000" y="2239963"/>
          <p14:tracePt t="64992" x="4330700" y="2214563"/>
          <p14:tracePt t="64996" x="4341813" y="2201863"/>
          <p14:tracePt t="65018" x="4405313" y="2152650"/>
          <p14:tracePt t="65022" x="4430713" y="2139950"/>
          <p14:tracePt t="65031" x="4492625" y="2101850"/>
          <p14:tracePt t="65036" x="4543425" y="2078038"/>
          <p14:tracePt t="65046" x="4605338" y="2027238"/>
          <p14:tracePt t="65055" x="4730750" y="1978025"/>
          <p14:tracePt t="65061" x="4768850" y="1952625"/>
          <p14:tracePt t="65072" x="4805363" y="1939925"/>
          <p14:tracePt t="65075" x="4830763" y="1927225"/>
          <p14:tracePt t="65086" x="4868863" y="1914525"/>
          <p14:tracePt t="65098" x="4892675" y="1914525"/>
          <p14:tracePt t="65102" x="4905375" y="1914525"/>
          <p14:tracePt t="65112" x="4918075" y="1914525"/>
          <p14:tracePt t="65119" x="4930775" y="1914525"/>
          <p14:tracePt t="65137" x="4943475" y="1914525"/>
          <p14:tracePt t="65142" x="4956175" y="1914525"/>
          <p14:tracePt t="65161" x="4968875" y="1914525"/>
          <p14:tracePt t="65168" x="4981575" y="1914525"/>
          <p14:tracePt t="65178" x="4992688" y="1914525"/>
          <p14:tracePt t="65198" x="5005388" y="1914525"/>
          <p14:tracePt t="65220" x="5018088" y="1914525"/>
          <p14:tracePt t="65304" x="5030788" y="1914525"/>
          <p14:tracePt t="65426" x="5018088" y="1914525"/>
          <p14:tracePt t="65435" x="4968875" y="1939925"/>
          <p14:tracePt t="65440" x="4905375" y="1965325"/>
          <p14:tracePt t="65451" x="4879975" y="1989138"/>
          <p14:tracePt t="65466" x="4768850" y="2065338"/>
          <p14:tracePt t="65477" x="4743450" y="2089150"/>
          <p14:tracePt t="65481" x="4718050" y="2114550"/>
          <p14:tracePt t="65490" x="4679950" y="2165350"/>
          <p14:tracePt t="65501" x="4667250" y="2178050"/>
          <p14:tracePt t="65506" x="4630738" y="2201863"/>
          <p14:tracePt t="65517" x="4618038" y="2239963"/>
          <p14:tracePt t="65521" x="4592638" y="2265363"/>
          <p14:tracePt t="65530" x="4554538" y="2290763"/>
          <p14:tracePt t="65540" x="4530725" y="2339975"/>
          <p14:tracePt t="65547" x="4479925" y="2403475"/>
          <p14:tracePt t="65556" x="4454525" y="2427288"/>
          <p14:tracePt t="65563" x="4405313" y="2503488"/>
          <p14:tracePt t="65572" x="4354513" y="2578100"/>
          <p14:tracePt t="65583" x="4292600" y="2640013"/>
          <p14:tracePt t="65587" x="4230688" y="2703513"/>
          <p14:tracePt t="65596" x="4179888" y="2765425"/>
          <p14:tracePt t="65605" x="4117975" y="2803525"/>
          <p14:tracePt t="65611" x="4067175" y="2852738"/>
          <p14:tracePt t="65622" x="4041775" y="2903538"/>
          <p14:tracePt t="65626" x="4017963" y="2941638"/>
          <p14:tracePt t="65637" x="3992563" y="2965450"/>
          <p14:tracePt t="65641" x="3967163" y="2990850"/>
          <p14:tracePt t="65652" x="3954463" y="3028950"/>
          <p14:tracePt t="65662" x="3929063" y="3041650"/>
          <p14:tracePt t="65666" x="3929063" y="3065463"/>
          <p14:tracePt t="65678" x="3916363" y="3090863"/>
          <p14:tracePt t="65682" x="3905250" y="3116263"/>
          <p14:tracePt t="65693" x="3892550" y="3141663"/>
          <p14:tracePt t="65702" x="3867150" y="3178175"/>
          <p14:tracePt t="65707" x="3854450" y="3203575"/>
          <p14:tracePt t="65718" x="3829050" y="3267075"/>
          <p14:tracePt t="65722" x="3792538" y="3303588"/>
          <p14:tracePt t="65731" x="3741738" y="3390900"/>
          <p14:tracePt t="65741" x="3679825" y="3490913"/>
          <p14:tracePt t="65747" x="3641725" y="3579813"/>
          <p14:tracePt t="65757" x="3603625" y="3667125"/>
          <p14:tracePt t="65768" x="3516313" y="3803650"/>
          <p14:tracePt t="65771" x="3479800" y="3879850"/>
          <p14:tracePt t="65781" x="3441700" y="3941763"/>
          <p14:tracePt t="65787" x="3416300" y="3992563"/>
          <p14:tracePt t="65797" x="3378200" y="4041775"/>
          <p14:tracePt t="65804" x="3367088" y="4067175"/>
          <p14:tracePt t="65813" x="3354388" y="4092575"/>
          <p14:tracePt t="65824" x="3341688" y="4129088"/>
          <p14:tracePt t="65827" x="3328988" y="4141788"/>
          <p14:tracePt t="65838" x="3328988" y="4154488"/>
          <p14:tracePt t="65910" x="3316288" y="4154488"/>
          <p14:tracePt t="66046" x="3316288" y="4141788"/>
          <p14:tracePt t="66056" x="3316288" y="4092575"/>
          <p14:tracePt t="66070" x="3354388" y="3929063"/>
          <p14:tracePt t="66080" x="3378200" y="3854450"/>
          <p14:tracePt t="66085" x="3390900" y="3816350"/>
          <p14:tracePt t="66096" x="3403600" y="3779838"/>
          <p14:tracePt t="66105" x="3429000" y="3716338"/>
          <p14:tracePt t="66110" x="3454400" y="3629025"/>
          <p14:tracePt t="66120" x="3479800" y="3579813"/>
          <p14:tracePt t="66125" x="3516313" y="3503613"/>
          <p14:tracePt t="66135" x="3554413" y="3416300"/>
          <p14:tracePt t="66145" x="3603625" y="3316288"/>
          <p14:tracePt t="66153" x="3629025" y="3254375"/>
          <p14:tracePt t="66162" x="3654425" y="3165475"/>
          <p14:tracePt t="66166" x="3679825" y="3090863"/>
          <p14:tracePt t="66176" x="3703638" y="3016250"/>
          <p14:tracePt t="66188" x="3729038" y="2978150"/>
          <p14:tracePt t="66192" x="3754438" y="2916238"/>
          <p14:tracePt t="66203" x="3779838" y="2840038"/>
          <p14:tracePt t="66205" x="3816350" y="2803525"/>
          <p14:tracePt t="66217" x="3841750" y="2740025"/>
          <p14:tracePt t="66226" x="3892550" y="2640013"/>
          <p14:tracePt t="66231" x="3941763" y="2565400"/>
          <p14:tracePt t="66242" x="3954463" y="2516188"/>
          <p14:tracePt t="66246" x="3979863" y="2478088"/>
          <p14:tracePt t="66258" x="3992563" y="2452688"/>
          <p14:tracePt t="66268" x="4029075" y="2403475"/>
          <p14:tracePt t="66272" x="4067175" y="2339975"/>
          <p14:tracePt t="66282" x="4105275" y="2278063"/>
          <p14:tracePt t="66288" x="4129088" y="2239963"/>
          <p14:tracePt t="66298" x="4167188" y="2190750"/>
          <p14:tracePt t="66308" x="4192588" y="2152650"/>
          <p14:tracePt t="66312" x="4230688" y="2089150"/>
          <p14:tracePt t="66321" x="4267200" y="2052638"/>
          <p14:tracePt t="66328" x="4305300" y="2014538"/>
          <p14:tracePt t="66337" x="4341813" y="1989138"/>
          <p14:tracePt t="66349" x="4341813" y="1965325"/>
          <p14:tracePt t="66352" x="4379913" y="1952625"/>
          <p14:tracePt t="66362" x="4379913" y="1939925"/>
          <p14:tracePt t="66368" x="4392613" y="1927225"/>
          <p14:tracePt t="66378" x="4418013" y="1914525"/>
          <p14:tracePt t="66388" x="4430713" y="1901825"/>
          <p14:tracePt t="66393" x="4454525" y="1889125"/>
          <p14:tracePt t="66404" x="4479925" y="1876425"/>
          <p14:tracePt t="66408" x="4505325" y="1865313"/>
          <p14:tracePt t="66419" x="4530725" y="1852613"/>
          <p14:tracePt t="66427" x="4554538" y="1852613"/>
          <p14:tracePt t="66435" x="4567238" y="1839913"/>
          <p14:tracePt t="66444" x="4579938" y="1839913"/>
          <p14:tracePt t="66448" x="4592638" y="1839913"/>
          <p14:tracePt t="66458" x="4618038" y="1827213"/>
          <p14:tracePt t="66469" x="4643438" y="1827213"/>
          <p14:tracePt t="66475" x="4667250" y="1827213"/>
          <p14:tracePt t="66486" x="4679950" y="1827213"/>
          <p14:tracePt t="66490" x="4718050" y="1827213"/>
          <p14:tracePt t="66502" x="4730750" y="1827213"/>
          <p14:tracePt t="66514" x="4743450" y="1827213"/>
          <p14:tracePt t="66530" x="4756150" y="1827213"/>
          <p14:tracePt t="66611" x="4768850" y="1827213"/>
          <p14:tracePt t="66636" x="4779963" y="1827213"/>
          <p14:tracePt t="66651" x="4779963" y="1839913"/>
          <p14:tracePt t="66660" x="4792663" y="1839913"/>
          <p14:tracePt t="66681" x="4792663" y="1852613"/>
          <p14:tracePt t="66687" x="4805363" y="1852613"/>
          <p14:tracePt t="66716" x="4818063" y="1852613"/>
          <p14:tracePt t="67110" x="4818063" y="1839913"/>
          <p14:tracePt t="67122" x="4818063" y="1814513"/>
          <p14:tracePt t="67131" x="4818063" y="1801813"/>
          <p14:tracePt t="67135" x="4818063" y="1776413"/>
          <p14:tracePt t="67144" x="4818063" y="1765300"/>
          <p14:tracePt t="67160" x="4818063" y="1739900"/>
          <p14:tracePt t="67176" x="4818063" y="1727200"/>
          <p14:tracePt t="67296" x="4818063" y="1714500"/>
          <p14:tracePt t="67376" x="4779963" y="1727200"/>
          <p14:tracePt t="67386" x="4756150" y="1776413"/>
          <p14:tracePt t="67392" x="4730750" y="1814513"/>
          <p14:tracePt t="67402" x="4692650" y="1865313"/>
          <p14:tracePt t="67413" x="4679950" y="1889125"/>
          <p14:tracePt t="67420" x="4656138" y="1927225"/>
          <p14:tracePt t="67428" x="4643438" y="1965325"/>
          <p14:tracePt t="67434" x="4630738" y="1989138"/>
          <p14:tracePt t="67442" x="4618038" y="2039938"/>
          <p14:tracePt t="67453" x="4605338" y="2052638"/>
          <p14:tracePt t="67457" x="4605338" y="2078038"/>
          <p14:tracePt t="67468" x="4592638" y="2114550"/>
          <p14:tracePt t="67471" x="4592638" y="2139950"/>
          <p14:tracePt t="67482" x="4592638" y="2152650"/>
          <p14:tracePt t="67492" x="4579938" y="2165350"/>
          <p14:tracePt t="67498" x="4579938" y="2190750"/>
          <p14:tracePt t="67508" x="4579938" y="2201863"/>
          <p14:tracePt t="67512" x="4567238" y="2214563"/>
          <p14:tracePt t="67524" x="4554538" y="2239963"/>
          <p14:tracePt t="67533" x="4554538" y="2252663"/>
          <p14:tracePt t="67538" x="4554538" y="2265363"/>
          <p14:tracePt t="67551" x="4543425" y="2290763"/>
          <p14:tracePt t="67554" x="4543425" y="2303463"/>
          <p14:tracePt t="67568" x="4543425" y="2314575"/>
          <p14:tracePt t="67578" x="4543425" y="2327275"/>
          <p14:tracePt t="67594" x="4530725" y="2327275"/>
          <p14:tracePt t="67615" x="4530725" y="2339975"/>
          <p14:tracePt t="67628" x="4530725" y="2352675"/>
          <p14:tracePt t="67655" x="4530725" y="2365375"/>
          <p14:tracePt t="67686" x="4530725" y="2378075"/>
          <p14:tracePt t="67716" x="4543425" y="2378075"/>
          <p14:tracePt t="67734" x="4554538" y="2339975"/>
          <p14:tracePt t="67740" x="4567238" y="2314575"/>
          <p14:tracePt t="67750" x="4592638" y="2290763"/>
          <p14:tracePt t="67756" x="4605338" y="2239963"/>
          <p14:tracePt t="67767" x="4618038" y="2190750"/>
          <p14:tracePt t="67776" x="4643438" y="2165350"/>
          <p14:tracePt t="67781" x="4643438" y="2139950"/>
          <p14:tracePt t="67790" x="4643438" y="2101850"/>
          <p14:tracePt t="67796" x="4643438" y="2089150"/>
          <p14:tracePt t="67806" x="4643438" y="2078038"/>
          <p14:tracePt t="67816" x="4643438" y="2065338"/>
          <p14:tracePt t="67831" x="4643438" y="2052638"/>
          <p14:tracePt t="67872" x="4656138" y="2052638"/>
          <p14:tracePt t="67904" x="4643438" y="2078038"/>
          <p14:tracePt t="67910" x="4630738" y="2089150"/>
          <p14:tracePt t="67919" x="4618038" y="2114550"/>
          <p14:tracePt t="67923" x="4592638" y="2139950"/>
          <p14:tracePt t="67933" x="4579938" y="2178050"/>
          <p14:tracePt t="67943" x="4554538" y="2201863"/>
          <p14:tracePt t="67949" x="4554538" y="2239963"/>
          <p14:tracePt t="67959" x="4554538" y="2265363"/>
          <p14:tracePt t="67964" x="4543425" y="2290763"/>
          <p14:tracePt t="67973" x="4530725" y="2314575"/>
          <p14:tracePt t="67985" x="4530725" y="2339975"/>
          <p14:tracePt t="67989" x="4530725" y="2365375"/>
          <p14:tracePt t="67999" x="4530725" y="2378075"/>
          <p14:tracePt t="68005" x="4530725" y="2390775"/>
          <p14:tracePt t="68015" x="4530725" y="2414588"/>
          <p14:tracePt t="68026" x="4530725" y="2439988"/>
          <p14:tracePt t="68030" x="4530725" y="2452688"/>
          <p14:tracePt t="68040" x="4543425" y="2478088"/>
          <p14:tracePt t="68066" x="4543425" y="2490788"/>
          <p14:tracePt t="68086" x="4554538" y="2490788"/>
          <p14:tracePt t="68112" x="4554538" y="2478088"/>
          <p14:tracePt t="68122" x="4579938" y="2439988"/>
          <p14:tracePt t="68126" x="4618038" y="2390775"/>
          <p14:tracePt t="68136" x="4643438" y="2327275"/>
          <p14:tracePt t="68147" x="4679950" y="2265363"/>
          <p14:tracePt t="68152" x="4705350" y="2190750"/>
          <p14:tracePt t="68163" x="4730750" y="2114550"/>
          <p14:tracePt t="68167" x="4743450" y="2065338"/>
          <p14:tracePt t="68176" x="4756150" y="2027238"/>
          <p14:tracePt t="68186" x="4756150" y="2001838"/>
          <p14:tracePt t="68196" x="4756150" y="1989138"/>
          <p14:tracePt t="68202" x="4756150" y="1978025"/>
          <p14:tracePt t="68228" x="4768850" y="1978025"/>
          <p14:tracePt t="68272" x="4743450" y="2014538"/>
          <p14:tracePt t="68282" x="4718050" y="2065338"/>
          <p14:tracePt t="68288" x="4679950" y="2101850"/>
          <p14:tracePt t="68299" x="4656138" y="2127250"/>
          <p14:tracePt t="68310" x="4630738" y="2178050"/>
          <p14:tracePt t="68312" x="4618038" y="2201863"/>
          <p14:tracePt t="68322" x="4592638" y="2239963"/>
          <p14:tracePt t="68328" x="4579938" y="2265363"/>
          <p14:tracePt t="68339" x="4579938" y="2290763"/>
          <p14:tracePt t="68349" x="4579938" y="2303463"/>
          <p14:tracePt t="68365" x="4579938" y="2314575"/>
          <p14:tracePt t="68367" x="4567238" y="2314575"/>
          <p14:tracePt t="68470" x="4567238" y="2290763"/>
          <p14:tracePt t="68475" x="4579938" y="2252663"/>
          <p14:tracePt t="68485" x="4592638" y="2214563"/>
          <p14:tracePt t="68490" x="4605338" y="2178050"/>
          <p14:tracePt t="68500" x="4605338" y="2127250"/>
          <p14:tracePt t="68510" x="4618038" y="2089150"/>
          <p14:tracePt t="68517" x="4618038" y="2052638"/>
          <p14:tracePt t="68524" x="4630738" y="2027238"/>
          <p14:tracePt t="68540" x="4630738" y="2014538"/>
          <p14:tracePt t="68607" x="4630738" y="2027238"/>
          <p14:tracePt t="68610" x="4630738" y="2065338"/>
          <p14:tracePt t="68620" x="4618038" y="2089150"/>
          <p14:tracePt t="68631" x="4618038" y="2114550"/>
          <p14:tracePt t="68638" x="4618038" y="2127250"/>
          <p14:tracePt t="68647" x="4618038" y="2152650"/>
          <p14:tracePt t="68650" x="4618038" y="2165350"/>
          <p14:tracePt t="68660" x="4618038" y="2178050"/>
          <p14:tracePt t="68670" x="4618038" y="2190750"/>
          <p14:tracePt t="68676" x="4618038" y="2201863"/>
          <p14:tracePt t="68766" x="4618038" y="2190750"/>
          <p14:tracePt t="68772" x="4643438" y="2165350"/>
          <p14:tracePt t="68784" x="4656138" y="2139950"/>
          <p14:tracePt t="68792" x="4667250" y="2101850"/>
          <p14:tracePt t="68800" x="4692650" y="2065338"/>
          <p14:tracePt t="68808" x="4692650" y="2039938"/>
          <p14:tracePt t="68815" x="4705350" y="2027238"/>
          <p14:tracePt t="68822" x="4718050" y="2014538"/>
          <p14:tracePt t="68839" x="4718050" y="2001838"/>
          <p14:tracePt t="68902" x="4718050" y="2027238"/>
          <p14:tracePt t="68915" x="4705350" y="2065338"/>
          <p14:tracePt t="68919" x="4692650" y="2101850"/>
          <p14:tracePt t="68930" x="4692650" y="2114550"/>
          <p14:tracePt t="68935" x="4692650" y="2139950"/>
          <p14:tracePt t="68945" x="4692650" y="2152650"/>
          <p14:tracePt t="68954" x="4679950" y="2178050"/>
          <p14:tracePt t="68959" x="4679950" y="2190750"/>
          <p14:tracePt t="68967" x="4679950" y="2201863"/>
          <p14:tracePt t="68983" x="4679950" y="2214563"/>
          <p14:tracePt t="69064" x="4705350" y="2190750"/>
          <p14:tracePt t="69073" x="4705350" y="2152650"/>
          <p14:tracePt t="69079" x="4718050" y="2114550"/>
          <p14:tracePt t="69089" x="4743450" y="2089150"/>
          <p14:tracePt t="69093" x="4743450" y="2065338"/>
          <p14:tracePt t="69110" x="4743450" y="2039938"/>
          <p14:tracePt t="69187" x="4743450" y="2065338"/>
          <p14:tracePt t="69198" x="4743450" y="2127250"/>
          <p14:tracePt t="69200" x="4743450" y="2152650"/>
          <p14:tracePt t="69210" x="4743450" y="2178050"/>
          <p14:tracePt t="69216" x="4743450" y="2201863"/>
          <p14:tracePt t="69226" x="4743450" y="2214563"/>
          <p14:tracePt t="69236" x="4743450" y="2227263"/>
          <p14:tracePt t="69469" x="4730750" y="2227263"/>
          <p14:tracePt t="69484" x="4718050" y="2239963"/>
          <p14:tracePt t="69495" x="4705350" y="2265363"/>
          <p14:tracePt t="69498" x="4705350" y="2278063"/>
          <p14:tracePt t="69508" x="4705350" y="2290763"/>
          <p14:tracePt t="69518" x="4692650" y="2303463"/>
          <p14:tracePt t="69524" x="4692650" y="2314575"/>
          <p14:tracePt t="69558" x="4692650" y="2327275"/>
          <p14:tracePt t="70414" x="4679950" y="2327275"/>
          <p14:tracePt t="70422" x="4605338" y="2352675"/>
          <p14:tracePt t="70427" x="4505325" y="2390775"/>
          <p14:tracePt t="70436" x="4379913" y="2427288"/>
          <p14:tracePt t="70446" x="4241800" y="2465388"/>
          <p14:tracePt t="70452" x="4079875" y="2527300"/>
          <p14:tracePt t="70464" x="3941763" y="2565400"/>
          <p14:tracePt t="70466" x="3779838" y="2616200"/>
          <p14:tracePt t="70479" x="3641725" y="2665413"/>
          <p14:tracePt t="70482" x="3479800" y="2728913"/>
          <p14:tracePt t="70493" x="3316288" y="2765425"/>
          <p14:tracePt t="70503" x="3154363" y="2828925"/>
          <p14:tracePt t="70506" x="2990850" y="2865438"/>
          <p14:tracePt t="70516" x="2852738" y="2890838"/>
          <p14:tracePt t="70523" x="2703513" y="2952750"/>
          <p14:tracePt t="70533" x="2578100" y="3003550"/>
          <p14:tracePt t="70542" x="2516188" y="3016250"/>
          <p14:tracePt t="70547" x="2439988" y="3028950"/>
          <p14:tracePt t="70559" x="2403475" y="3028950"/>
          <p14:tracePt t="70561" x="2352675" y="3054350"/>
          <p14:tracePt t="70576" x="2339975" y="3054350"/>
          <p14:tracePt t="70582" x="2314575" y="3054350"/>
          <p14:tracePt t="70588" x="2278063" y="3054350"/>
          <p14:tracePt t="70598" x="2265363" y="3054350"/>
          <p14:tracePt t="70601" x="2252663" y="3054350"/>
          <p14:tracePt t="70612" x="2239963" y="3065463"/>
          <p14:tracePt t="70628" x="2214563" y="3078163"/>
          <p14:tracePt t="70645" x="2201863" y="3090863"/>
          <p14:tracePt t="70653" x="2190750" y="3090863"/>
          <p14:tracePt t="70663" x="2178050" y="3103563"/>
          <p14:tracePt t="70668" x="2165350" y="3116263"/>
          <p14:tracePt t="70684" x="2152650" y="3128963"/>
          <p14:tracePt t="70693" x="2139950" y="3141663"/>
          <p14:tracePt t="70703" x="2101850" y="3165475"/>
          <p14:tracePt t="70718" x="2078038" y="3178175"/>
          <p14:tracePt t="70724" x="2065338" y="3178175"/>
          <p14:tracePt t="70734" x="2039938" y="3190875"/>
          <p14:tracePt t="70745" x="2027238" y="3216275"/>
          <p14:tracePt t="70748" x="2014538" y="3216275"/>
          <p14:tracePt t="70762" x="1989138" y="3241675"/>
          <p14:tracePt t="70765" x="1989138" y="3254375"/>
          <p14:tracePt t="70774" x="1978025" y="3267075"/>
          <p14:tracePt t="70784" x="1965325" y="3267075"/>
          <p14:tracePt t="70790" x="1952625" y="3278188"/>
          <p14:tracePt t="70800" x="1952625" y="3290888"/>
          <p14:tracePt t="70804" x="1952625" y="3303588"/>
          <p14:tracePt t="70814" x="1927225" y="3316288"/>
          <p14:tracePt t="70824" x="1927225" y="3341688"/>
          <p14:tracePt t="70830" x="1901825" y="3367088"/>
          <p14:tracePt t="70840" x="1901825" y="3378200"/>
          <p14:tracePt t="70843" x="1876425" y="3416300"/>
          <p14:tracePt t="70854" x="1865313" y="3441700"/>
          <p14:tracePt t="70866" x="1852613" y="3467100"/>
          <p14:tracePt t="70893" x="1839913" y="3490913"/>
          <p14:tracePt t="70896" x="1839913" y="3503613"/>
          <p14:tracePt t="70905" x="1827213" y="3516313"/>
          <p14:tracePt t="70920" x="1827213" y="3529013"/>
          <p14:tracePt t="70936" x="1827213" y="3541713"/>
          <p14:tracePt t="70946" x="1814513" y="3541713"/>
          <p14:tracePt t="70949" x="1814513" y="3554413"/>
          <p14:tracePt t="70960" x="1801813" y="3554413"/>
          <p14:tracePt t="70965" x="1801813" y="3567113"/>
          <p14:tracePt t="70992" x="1801813" y="3579813"/>
          <p14:tracePt t="71002" x="1789113" y="3579813"/>
          <p14:tracePt t="71233" x="1789113" y="3567113"/>
          <p14:tracePt t="71243" x="1789113" y="3554413"/>
          <p14:tracePt t="71284" x="1789113" y="3541713"/>
          <p14:tracePt t="71324" x="1789113" y="3529013"/>
          <p14:tracePt t="71354" x="1776413" y="3516313"/>
          <p14:tracePt t="71435" x="1765300" y="3516313"/>
          <p14:tracePt t="71452" x="1752600" y="3516313"/>
          <p14:tracePt t="71490" x="1739900" y="3516313"/>
          <p14:tracePt t="71540" x="1727200" y="3516313"/>
          <p14:tracePt t="71593" x="1727200" y="3503613"/>
          <p14:tracePt t="71632" x="1727200" y="3490913"/>
          <p14:tracePt t="71636" x="1727200" y="3479800"/>
          <p14:tracePt t="71652" x="1714500" y="3467100"/>
          <p14:tracePt t="71673" x="1701800" y="3467100"/>
          <p14:tracePt t="71678" x="1701800" y="3454400"/>
          <p14:tracePt t="71689" x="1689100" y="3454400"/>
          <p14:tracePt t="71712" x="1676400" y="3441700"/>
          <p14:tracePt t="71728" x="1663700" y="3429000"/>
          <p14:tracePt t="71743" x="1652588" y="3403600"/>
          <p14:tracePt t="71759" x="1652588" y="3390900"/>
          <p14:tracePt t="71768" x="1639888" y="3354388"/>
          <p14:tracePt t="71772" x="1627188" y="3341688"/>
          <p14:tracePt t="71782" x="1614488" y="3316288"/>
          <p14:tracePt t="71794" x="1614488" y="3290888"/>
          <p14:tracePt t="71798" x="1589088" y="3267075"/>
          <p14:tracePt t="71809" x="1589088" y="3241675"/>
          <p14:tracePt t="71814" x="1589088" y="3228975"/>
          <p14:tracePt t="71825" x="1576388" y="3216275"/>
          <p14:tracePt t="71834" x="1563688" y="3216275"/>
          <p14:tracePt t="72136" x="1552575" y="3216275"/>
          <p14:tracePt t="72438" x="1552575" y="3241675"/>
          <p14:tracePt t="72454" x="1552575" y="3254375"/>
          <p14:tracePt t="72459" x="1552575" y="3267075"/>
          <p14:tracePt t="72468" x="1552575" y="3278188"/>
          <p14:tracePt t="72484" x="1552575" y="3290888"/>
          <p14:tracePt t="72510" x="1552575" y="3303588"/>
          <p14:tracePt t="72520" x="1552575" y="3316288"/>
          <p14:tracePt t="72630" x="1552575" y="3328988"/>
          <p14:tracePt t="72792" x="1552575" y="3341688"/>
          <p14:tracePt t="72848" x="1552575" y="3354388"/>
          <p14:tracePt t="72859" x="1552575" y="3367088"/>
          <p14:tracePt t="73104" x="1552575" y="3354388"/>
          <p14:tracePt t="73181" x="1563688" y="3354388"/>
          <p14:tracePt t="73198" x="1576388" y="3354388"/>
          <p14:tracePt t="73227" x="1589088" y="3354388"/>
          <p14:tracePt t="73287" x="1589088" y="3341688"/>
          <p14:tracePt t="73371" x="1601788" y="3341688"/>
          <p14:tracePt t="73381" x="1614488" y="3341688"/>
          <p14:tracePt t="73385" x="1627188" y="3341688"/>
          <p14:tracePt t="73395" x="1639888" y="3341688"/>
          <p14:tracePt t="73574" x="1663700" y="3341688"/>
          <p14:tracePt t="73584" x="1676400" y="3341688"/>
          <p14:tracePt t="73589" x="1689100" y="3341688"/>
          <p14:tracePt t="73598" x="1714500" y="3341688"/>
          <p14:tracePt t="73608" x="1727200" y="3341688"/>
          <p14:tracePt t="73625" x="1739900" y="3341688"/>
          <p14:tracePt t="73628" x="1752600" y="3341688"/>
          <p14:tracePt t="73650" x="1765300" y="3341688"/>
          <p14:tracePt t="73664" x="1776413" y="3341688"/>
          <p14:tracePt t="73776" x="1789113" y="3341688"/>
          <p14:tracePt t="73881" x="1814513" y="3341688"/>
          <p14:tracePt t="73891" x="1839913" y="3341688"/>
          <p14:tracePt t="73895" x="1865313" y="3341688"/>
          <p14:tracePt t="73906" x="1901825" y="3341688"/>
          <p14:tracePt t="73912" x="1927225" y="3341688"/>
          <p14:tracePt t="73921" x="1952625" y="3341688"/>
          <p14:tracePt t="73932" x="1978025" y="3341688"/>
          <p14:tracePt t="73938" x="1989138" y="3341688"/>
          <p14:tracePt t="73946" x="2014538" y="3341688"/>
          <p14:tracePt t="73952" x="2027238" y="3341688"/>
          <p14:tracePt t="73966" x="2052638" y="3341688"/>
          <p14:tracePt t="73972" x="2065338" y="3341688"/>
          <p14:tracePt t="73976" x="2078038" y="3341688"/>
          <p14:tracePt t="73988" x="2101850" y="3341688"/>
          <p14:tracePt t="73991" x="2139950" y="3341688"/>
          <p14:tracePt t="74012" x="2152650" y="3341688"/>
          <p14:tracePt t="74018" x="2178050" y="3341688"/>
          <p14:tracePt t="74042" x="2190750" y="3341688"/>
          <p14:tracePt t="74407" x="2201863" y="3341688"/>
          <p14:tracePt t="74920" x="2214563" y="3341688"/>
          <p14:tracePt t="74936" x="2227263" y="3341688"/>
          <p14:tracePt t="75349" x="2239963" y="3341688"/>
          <p14:tracePt t="76458" x="2252663" y="3341688"/>
          <p14:tracePt t="76710" x="2265363" y="3341688"/>
          <p14:tracePt t="76740" x="2278063" y="3341688"/>
          <p14:tracePt t="78376" x="2265363" y="3341688"/>
          <p14:tracePt t="78440" x="2239963" y="3341688"/>
          <p14:tracePt t="78450" x="2214563" y="3378200"/>
          <p14:tracePt t="78456" x="2190750" y="3378200"/>
          <p14:tracePt t="78466" x="2178050" y="3403600"/>
          <p14:tracePt t="78476" x="2152650" y="3416300"/>
          <p14:tracePt t="78480" x="2139950" y="3429000"/>
          <p14:tracePt t="78492" x="2127250" y="3441700"/>
          <p14:tracePt t="78497" x="2114550" y="3441700"/>
          <p14:tracePt t="78516" x="2114550" y="3454400"/>
          <p14:tracePt t="78522" x="2101850" y="3454400"/>
          <p14:tracePt t="78532" x="2089150" y="3454400"/>
          <p14:tracePt t="78555" x="2078038" y="3467100"/>
          <p14:tracePt t="78571" x="2065338" y="3479800"/>
          <p14:tracePt t="78575" x="2065338" y="3490913"/>
          <p14:tracePt t="78585" x="2052638" y="3490913"/>
          <p14:tracePt t="78601" x="2039938" y="3503613"/>
          <p14:tracePt t="78612" x="2039938" y="3516313"/>
          <p14:tracePt t="78617" x="2027238" y="3529013"/>
          <p14:tracePt t="78629" x="2014538" y="3554413"/>
          <p14:tracePt t="78641" x="2001838" y="3579813"/>
          <p14:tracePt t="78652" x="1989138" y="3603625"/>
          <p14:tracePt t="78657" x="1978025" y="3616325"/>
          <p14:tracePt t="78667" x="1965325" y="3641725"/>
          <p14:tracePt t="78681" x="1952625" y="3654425"/>
          <p14:tracePt t="78682" x="1939925" y="3667125"/>
          <p14:tracePt t="78691" x="1939925" y="3679825"/>
          <p14:tracePt t="78698" x="1914525" y="3703638"/>
          <p14:tracePt t="78708" x="1914525" y="3716338"/>
          <p14:tracePt t="78717" x="1901825" y="3729038"/>
          <p14:tracePt t="78733" x="1889125" y="3754438"/>
          <p14:tracePt t="78737" x="1876425" y="3767138"/>
          <p14:tracePt t="78747" x="1876425" y="3779838"/>
          <p14:tracePt t="78757" x="1865313" y="3803650"/>
          <p14:tracePt t="78773" x="1852613" y="3816350"/>
          <p14:tracePt t="78778" x="1852613" y="3829050"/>
          <p14:tracePt t="78788" x="1839913" y="3829050"/>
          <p14:tracePt t="78798" x="1839913" y="3841750"/>
          <p14:tracePt t="78840" x="1839913" y="3854450"/>
          <p14:tracePt t="81224" x="1827213" y="3854450"/>
          <p14:tracePt t="81230" x="1827213" y="3841750"/>
          <p14:tracePt t="81244" x="1827213" y="3829050"/>
          <p14:tracePt t="81270" x="1827213" y="3816350"/>
          <p14:tracePt t="81280" x="1827213" y="3803650"/>
          <p14:tracePt t="81286" x="1827213" y="3792538"/>
          <p14:tracePt t="81296" x="1827213" y="3779838"/>
          <p14:tracePt t="81307" x="1827213" y="3754438"/>
          <p14:tracePt t="81310" x="1839913" y="3729038"/>
          <p14:tracePt t="81319" x="1839913" y="3716338"/>
          <p14:tracePt t="81326" x="1839913" y="3703638"/>
          <p14:tracePt t="81336" x="1852613" y="3692525"/>
          <p14:tracePt t="81347" x="1865313" y="3667125"/>
          <p14:tracePt t="81349" x="1865313" y="3641725"/>
          <p14:tracePt t="81365" x="1876425" y="3629025"/>
          <p14:tracePt t="81376" x="1876425" y="3616325"/>
          <p14:tracePt t="81386" x="1876425" y="3603625"/>
          <p14:tracePt t="81402" x="1876425" y="3590925"/>
          <p14:tracePt t="81407" x="1889125" y="3590925"/>
          <p14:tracePt t="81498" x="1889125" y="3567113"/>
          <p14:tracePt t="81562" x="1889125" y="3554413"/>
          <p14:tracePt t="81795" x="1889125" y="3579813"/>
          <p14:tracePt t="81810" x="1889125" y="3590925"/>
          <p14:tracePt t="81836" x="1889125" y="3603625"/>
          <p14:tracePt t="81850" x="1889125" y="3629025"/>
          <p14:tracePt t="81870" x="1889125" y="3654425"/>
          <p14:tracePt t="81876" x="1889125" y="3667125"/>
          <p14:tracePt t="81892" x="1889125" y="3692525"/>
          <p14:tracePt t="81900" x="1889125" y="3703638"/>
          <p14:tracePt t="81911" x="1889125" y="3729038"/>
          <p14:tracePt t="81926" x="1889125" y="3741738"/>
          <p14:tracePt t="81929" x="1889125" y="3754438"/>
          <p14:tracePt t="81951" x="1889125" y="3767138"/>
          <p14:tracePt t="82304" x="1889125" y="3779838"/>
          <p14:tracePt t="82314" x="1889125" y="3792538"/>
          <p14:tracePt t="82330" x="1876425" y="3803650"/>
          <p14:tracePt t="82345" x="1876425" y="3816350"/>
          <p14:tracePt t="83934" x="1876425" y="3829050"/>
          <p14:tracePt t="85724" x="1889125" y="3829050"/>
          <p14:tracePt t="85729" x="1901825" y="3829050"/>
          <p14:tracePt t="85748" x="1914525" y="3829050"/>
          <p14:tracePt t="85940" x="1927225" y="3829050"/>
          <p14:tracePt t="86076" x="1939925" y="3829050"/>
          <p14:tracePt t="86117" x="1952625" y="3829050"/>
          <p14:tracePt t="86132" x="1965325" y="3829050"/>
          <p14:tracePt t="86148" x="1989138" y="3803650"/>
          <p14:tracePt t="86168" x="2014538" y="3803650"/>
          <p14:tracePt t="86172" x="2014538" y="3792538"/>
          <p14:tracePt t="86182" x="2027238" y="3792538"/>
          <p14:tracePt t="86197" x="2039938" y="3779838"/>
          <p14:tracePt t="86211" x="2052638" y="3779838"/>
          <p14:tracePt t="86223" x="2052638" y="3767138"/>
          <p14:tracePt t="86227" x="2065338" y="3767138"/>
          <p14:tracePt t="86264" x="2078038" y="3767138"/>
          <p14:tracePt t="86267" x="2089150" y="3754438"/>
          <p14:tracePt t="86293" x="2101850" y="3754438"/>
          <p14:tracePt t="86308" x="2114550" y="3741738"/>
          <p14:tracePt t="86330" x="2127250" y="3741738"/>
          <p14:tracePt t="86344" x="2139950" y="3741738"/>
          <p14:tracePt t="86374" x="2152650" y="3741738"/>
          <p14:tracePt t="86384" x="2152650" y="3729038"/>
          <p14:tracePt t="86886" x="2165350" y="3729038"/>
          <p14:tracePt t="86925" x="2178050" y="3729038"/>
          <p14:tracePt t="87020" x="2190750" y="3716338"/>
          <p14:tracePt t="87033" x="2201863" y="3716338"/>
          <p14:tracePt t="87047" x="2227263" y="3716338"/>
          <p14:tracePt t="87056" x="2239963" y="3716338"/>
          <p14:tracePt t="87060" x="2252663" y="3716338"/>
          <p14:tracePt t="87070" x="2278063" y="3716338"/>
          <p14:tracePt t="87076" x="2303463" y="3716338"/>
          <p14:tracePt t="87087" x="2339975" y="3716338"/>
          <p14:tracePt t="87098" x="2378075" y="3716338"/>
          <p14:tracePt t="87100" x="2414588" y="3716338"/>
          <p14:tracePt t="87110" x="2478088" y="3716338"/>
          <p14:tracePt t="87116" x="2527300" y="3716338"/>
          <p14:tracePt t="87125" x="2565400" y="3716338"/>
          <p14:tracePt t="87135" x="2616200" y="3716338"/>
          <p14:tracePt t="87141" x="2652713" y="3716338"/>
          <p14:tracePt t="87151" x="2678113" y="3716338"/>
          <p14:tracePt t="87155" x="2703513" y="3716338"/>
          <p14:tracePt t="87165" x="2716213" y="3716338"/>
          <p14:tracePt t="87175" x="2752725" y="3703638"/>
          <p14:tracePt t="87182" x="2778125" y="3692525"/>
          <p14:tracePt t="87192" x="2816225" y="3692525"/>
          <p14:tracePt t="87198" x="2852738" y="3667125"/>
          <p14:tracePt t="87206" x="2878138" y="3641725"/>
          <p14:tracePt t="87217" x="2916238" y="3641725"/>
          <p14:tracePt t="87222" x="2952750" y="3616325"/>
          <p14:tracePt t="87235" x="2978150" y="3603625"/>
          <p14:tracePt t="87236" x="3003550" y="3579813"/>
          <p14:tracePt t="87248" x="3028950" y="3567113"/>
          <p14:tracePt t="87258" x="3078163" y="3554413"/>
          <p14:tracePt t="87264" x="3078163" y="3529013"/>
          <p14:tracePt t="87273" x="3103563" y="3529013"/>
          <p14:tracePt t="87277" x="3116263" y="3503613"/>
          <p14:tracePt t="87287" x="3141663" y="3503613"/>
          <p14:tracePt t="87294" x="3141663" y="3490913"/>
          <p14:tracePt t="87304" x="3154363" y="3479800"/>
          <p14:tracePt t="87314" x="3178175" y="3467100"/>
          <p14:tracePt t="87317" x="3178175" y="3454400"/>
          <p14:tracePt t="87327" x="3203575" y="3454400"/>
          <p14:tracePt t="87333" x="3216275" y="3441700"/>
          <p14:tracePt t="87344" x="3228975" y="3429000"/>
          <p14:tracePt t="87357" x="3241675" y="3429000"/>
          <p14:tracePt t="87367" x="3254375" y="3416300"/>
          <p14:tracePt t="87373" x="3267075" y="3416300"/>
          <p14:tracePt t="87384" x="3267075" y="3403600"/>
          <p14:tracePt t="87394" x="3278188" y="3403600"/>
          <p14:tracePt t="87400" x="3290888" y="3378200"/>
          <p14:tracePt t="87409" x="3303588" y="3367088"/>
          <p14:tracePt t="87414" x="3341688" y="3354388"/>
          <p14:tracePt t="87424" x="3354388" y="3341688"/>
          <p14:tracePt t="87434" x="3378200" y="3316288"/>
          <p14:tracePt t="87440" x="3378200" y="3303588"/>
          <p14:tracePt t="87451" x="3403600" y="3278188"/>
          <p14:tracePt t="87454" x="3429000" y="3267075"/>
          <p14:tracePt t="87465" x="3441700" y="3241675"/>
          <p14:tracePt t="87475" x="3467100" y="3228975"/>
          <p14:tracePt t="87480" x="3490913" y="3203575"/>
          <p14:tracePt t="87490" x="3503613" y="3178175"/>
          <p14:tracePt t="87496" x="3529013" y="3178175"/>
          <p14:tracePt t="87506" x="3541713" y="3154363"/>
          <p14:tracePt t="87516" x="3554413" y="3141663"/>
          <p14:tracePt t="87519" x="3567113" y="3116263"/>
          <p14:tracePt t="87531" x="3567113" y="3103563"/>
          <p14:tracePt t="87536" x="3590925" y="3090863"/>
          <p14:tracePt t="87547" x="3616325" y="3054350"/>
          <p14:tracePt t="87555" x="3629025" y="3054350"/>
          <p14:tracePt t="87559" x="3629025" y="3041650"/>
          <p14:tracePt t="87570" x="3654425" y="3016250"/>
          <p14:tracePt t="87575" x="3667125" y="3003550"/>
          <p14:tracePt t="87585" x="3692525" y="2978150"/>
          <p14:tracePt t="87596" x="3703638" y="2952750"/>
          <p14:tracePt t="87599" x="3729038" y="2928938"/>
          <p14:tracePt t="87616" x="3754438" y="2865438"/>
          <p14:tracePt t="87626" x="3779838" y="2852738"/>
          <p14:tracePt t="87636" x="3792538" y="2840038"/>
          <p14:tracePt t="87642" x="3803650" y="2816225"/>
          <p14:tracePt t="87652" x="3816350" y="2803525"/>
          <p14:tracePt t="87656" x="3841750" y="2778125"/>
          <p14:tracePt t="87676" x="3854450" y="2765425"/>
          <p14:tracePt t="87682" x="3854450" y="2752725"/>
          <p14:tracePt t="87692" x="3867150" y="2740025"/>
          <p14:tracePt t="87697" x="3879850" y="2728913"/>
          <p14:tracePt t="87718" x="3892550" y="2703513"/>
          <p14:tracePt t="87722" x="3892550" y="2690813"/>
          <p14:tracePt t="87732" x="3916363" y="2678113"/>
          <p14:tracePt t="87738" x="3929063" y="2640013"/>
          <p14:tracePt t="87748" x="3967163" y="2627313"/>
          <p14:tracePt t="87758" x="3979863" y="2603500"/>
          <p14:tracePt t="87764" x="4005263" y="2578100"/>
          <p14:tracePt t="87772" x="4041775" y="2565400"/>
          <p14:tracePt t="87778" x="4054475" y="2540000"/>
          <p14:tracePt t="87788" x="4067175" y="2527300"/>
          <p14:tracePt t="87798" x="4092575" y="2503488"/>
          <p14:tracePt t="87802" x="4105275" y="2503488"/>
          <p14:tracePt t="87813" x="4117975" y="2503488"/>
          <p14:tracePt t="87818" x="4117975" y="2490788"/>
          <p14:tracePt t="87830" x="4129088" y="2490788"/>
          <p14:tracePt t="87854" x="4141788" y="2478088"/>
          <p14:tracePt t="87859" x="4154488" y="2465388"/>
          <p14:tracePt t="87878" x="4167188" y="2465388"/>
          <p14:tracePt t="87884" x="4179888" y="2452688"/>
          <p14:tracePt t="87893" x="4192588" y="2439988"/>
          <p14:tracePt t="87914" x="4241800" y="2414588"/>
          <p14:tracePt t="87918" x="4267200" y="2403475"/>
          <p14:tracePt t="87924" x="4292600" y="2378075"/>
          <p14:tracePt t="87934" x="4330700" y="2352675"/>
          <p14:tracePt t="87938" x="4354513" y="2339975"/>
          <p14:tracePt t="87950" x="4379913" y="2314575"/>
          <p14:tracePt t="87960" x="4418013" y="2290763"/>
          <p14:tracePt t="87963" x="4443413" y="2265363"/>
          <p14:tracePt t="87973" x="4454525" y="2252663"/>
          <p14:tracePt t="87990" x="4467225" y="2239963"/>
          <p14:tracePt t="88247" x="4479925" y="2239963"/>
          <p14:tracePt t="88328" x="4505325" y="2227263"/>
          <p14:tracePt t="88342" x="4518025" y="2227263"/>
          <p14:tracePt t="88352" x="4518025" y="2214563"/>
          <p14:tracePt t="88368" x="4530725" y="2201863"/>
          <p14:tracePt t="88378" x="4543425" y="2201863"/>
          <p14:tracePt t="88464" x="4554538" y="2190750"/>
          <p14:tracePt t="88498" x="4567238" y="2190750"/>
          <p14:tracePt t="88529" x="4579938" y="2178050"/>
          <p14:tracePt t="88553" x="4592638" y="2178050"/>
          <p14:tracePt t="89160" x="4579938" y="2178050"/>
          <p14:tracePt t="89164" x="4543425" y="2190750"/>
          <p14:tracePt t="89173" x="4518025" y="2227263"/>
          <p14:tracePt t="89184" x="4454525" y="2239963"/>
          <p14:tracePt t="89190" x="4430713" y="2278063"/>
          <p14:tracePt t="89200" x="4405313" y="2290763"/>
          <p14:tracePt t="89204" x="4367213" y="2327275"/>
          <p14:tracePt t="89216" x="4318000" y="2352675"/>
          <p14:tracePt t="89227" x="4230688" y="2403475"/>
          <p14:tracePt t="89229" x="4192588" y="2427288"/>
          <p14:tracePt t="89240" x="4141788" y="2452688"/>
          <p14:tracePt t="89245" x="4105275" y="2478088"/>
          <p14:tracePt t="89256" x="4054475" y="2503488"/>
          <p14:tracePt t="89266" x="4017963" y="2527300"/>
          <p14:tracePt t="89270" x="3992563" y="2540000"/>
          <p14:tracePt t="89280" x="3967163" y="2552700"/>
          <p14:tracePt t="89286" x="3941763" y="2565400"/>
          <p14:tracePt t="89296" x="3929063" y="2578100"/>
          <p14:tracePt t="89306" x="3916363" y="2590800"/>
          <p14:tracePt t="89311" x="3905250" y="2590800"/>
          <p14:tracePt t="89320" x="3892550" y="2603500"/>
          <p14:tracePt t="89329" x="3879850" y="2616200"/>
          <p14:tracePt t="89347" x="3867150" y="2616200"/>
          <p14:tracePt t="89352" x="3854450" y="2616200"/>
          <p14:tracePt t="89363" x="3829050" y="2627313"/>
          <p14:tracePt t="89366" x="3816350" y="2640013"/>
          <p14:tracePt t="89379" x="3779838" y="2652713"/>
          <p14:tracePt t="89387" x="3754438" y="2678113"/>
          <p14:tracePt t="89394" x="3716338" y="2690813"/>
          <p14:tracePt t="89402" x="3692525" y="2716213"/>
          <p14:tracePt t="89407" x="3654425" y="2728913"/>
          <p14:tracePt t="89416" x="3616325" y="2740025"/>
          <p14:tracePt t="89426" x="3579813" y="2765425"/>
          <p14:tracePt t="89436" x="3541713" y="2778125"/>
          <p14:tracePt t="89442" x="3516313" y="2803525"/>
          <p14:tracePt t="89447" x="3490913" y="2816225"/>
          <p14:tracePt t="89457" x="3467100" y="2828925"/>
          <p14:tracePt t="89467" x="3441700" y="2828925"/>
          <p14:tracePt t="89471" x="3429000" y="2840038"/>
          <p14:tracePt t="89481" x="3403600" y="2840038"/>
          <p14:tracePt t="89487" x="3378200" y="2840038"/>
          <p14:tracePt t="89497" x="3367088" y="2852738"/>
          <p14:tracePt t="89508" x="3354388" y="2852738"/>
          <p14:tracePt t="89511" x="3328988" y="2865438"/>
          <p14:tracePt t="89521" x="3316288" y="2878138"/>
          <p14:tracePt t="89527" x="3303588" y="2890838"/>
          <p14:tracePt t="89537" x="3278188" y="2890838"/>
          <p14:tracePt t="89547" x="3267075" y="2890838"/>
          <p14:tracePt t="89551" x="3254375" y="2916238"/>
          <p14:tracePt t="89564" x="3241675" y="2916238"/>
          <p14:tracePt t="89568" x="3241675" y="2928938"/>
          <p14:tracePt t="89578" x="3216275" y="2928938"/>
          <p14:tracePt t="89587" x="3216275" y="2941638"/>
          <p14:tracePt t="89594" x="3203575" y="2952750"/>
          <p14:tracePt t="89604" x="3203575" y="2965450"/>
          <p14:tracePt t="89608" x="3190875" y="2965450"/>
          <p14:tracePt t="89618" x="3178175" y="2978150"/>
          <p14:tracePt t="89741" x="3190875" y="2965450"/>
          <p14:tracePt t="89751" x="3216275" y="2941638"/>
          <p14:tracePt t="89755" x="3241675" y="2916238"/>
          <p14:tracePt t="89765" x="3290888" y="2878138"/>
          <p14:tracePt t="89770" x="3367088" y="2828925"/>
          <p14:tracePt t="89780" x="3454400" y="2765425"/>
          <p14:tracePt t="89790" x="3579813" y="2665413"/>
          <p14:tracePt t="89796" x="3741738" y="2565400"/>
          <p14:tracePt t="89805" x="4167188" y="2339975"/>
          <p14:tracePt t="89809" x="4430713" y="2227263"/>
          <p14:tracePt t="89820" x="4718050" y="2101850"/>
          <p14:tracePt t="89830" x="5005388" y="1965325"/>
          <p14:tracePt t="89836" x="5294313" y="1852613"/>
          <p14:tracePt t="89846" x="5543550" y="1714500"/>
          <p14:tracePt t="89850" x="5768975" y="1614488"/>
          <p14:tracePt t="89860" x="5994400" y="1514475"/>
          <p14:tracePt t="89870" x="6132513" y="1427163"/>
          <p14:tracePt t="89878" x="6219825" y="1376363"/>
          <p14:tracePt t="89886" x="6294438" y="1339850"/>
          <p14:tracePt t="89890" x="6332538" y="1327150"/>
          <p14:tracePt t="89900" x="6332538" y="1314450"/>
          <p14:tracePt t="89911" x="6345238" y="1314450"/>
          <p14:tracePt t="90153" x="6319838" y="1339850"/>
          <p14:tracePt t="90158" x="6245225" y="1389063"/>
          <p14:tracePt t="90167" x="6145213" y="1450975"/>
          <p14:tracePt t="90174" x="6032500" y="1527175"/>
          <p14:tracePt t="90184" x="5919788" y="1576388"/>
          <p14:tracePt t="90193" x="5794375" y="1639888"/>
          <p14:tracePt t="90198" x="5668963" y="1714500"/>
          <p14:tracePt t="90208" x="5568950" y="1789113"/>
          <p14:tracePt t="90214" x="5443538" y="1852613"/>
          <p14:tracePt t="90224" x="5318125" y="1914525"/>
          <p14:tracePt t="90234" x="5194300" y="1989138"/>
          <p14:tracePt t="90237" x="5030788" y="2089150"/>
          <p14:tracePt t="90248" x="4956175" y="2139950"/>
          <p14:tracePt t="90254" x="4905375" y="2178050"/>
          <p14:tracePt t="90265" x="4843463" y="2239963"/>
          <p14:tracePt t="90275" x="4792663" y="2278063"/>
          <p14:tracePt t="90280" x="4756150" y="2314575"/>
          <p14:tracePt t="90291" x="4718050" y="2327275"/>
          <p14:tracePt t="90294" x="4692650" y="2365375"/>
          <p14:tracePt t="90304" x="4679950" y="2378075"/>
          <p14:tracePt t="90314" x="4656138" y="2403475"/>
          <p14:tracePt t="90329" x="4630738" y="2414588"/>
          <p14:tracePt t="90334" x="4618038" y="2439988"/>
          <p14:tracePt t="90350" x="4592638" y="2465388"/>
          <p14:tracePt t="90355" x="4567238" y="2490788"/>
          <p14:tracePt t="90360" x="4554538" y="2527300"/>
          <p14:tracePt t="90370" x="4518025" y="2552700"/>
          <p14:tracePt t="90376" x="4505325" y="2578100"/>
          <p14:tracePt t="90386" x="4467225" y="2627313"/>
          <p14:tracePt t="90396" x="4443413" y="2665413"/>
          <p14:tracePt t="90400" x="4392613" y="2716213"/>
          <p14:tracePt t="90413" x="4341813" y="2778125"/>
          <p14:tracePt t="90415" x="4279900" y="2816225"/>
          <p14:tracePt t="90425" x="4217988" y="2890838"/>
          <p14:tracePt t="90436" x="4167188" y="2978150"/>
          <p14:tracePt t="90440" x="4117975" y="3054350"/>
          <p14:tracePt t="90450" x="4041775" y="3128963"/>
          <p14:tracePt t="90456" x="3992563" y="3190875"/>
          <p14:tracePt t="90466" x="3954463" y="3228975"/>
          <p14:tracePt t="90476" x="3916363" y="3254375"/>
          <p14:tracePt t="90481" x="3892550" y="3303588"/>
          <p14:tracePt t="90492" x="3854450" y="3341688"/>
          <p14:tracePt t="90495" x="3841750" y="3367088"/>
          <p14:tracePt t="90505" x="3816350" y="3390900"/>
          <p14:tracePt t="90515" x="3803650" y="3416300"/>
          <p14:tracePt t="90521" x="3779838" y="3454400"/>
          <p14:tracePt t="90532" x="3767138" y="3490913"/>
          <p14:tracePt t="90535" x="3754438" y="3503613"/>
          <p14:tracePt t="90545" x="3729038" y="3529013"/>
          <p14:tracePt t="90555" x="3716338" y="3567113"/>
          <p14:tracePt t="90561" x="3703638" y="3590925"/>
          <p14:tracePt t="90571" x="3692525" y="3616325"/>
          <p14:tracePt t="90576" x="3654425" y="3641725"/>
          <p14:tracePt t="90586" x="3641725" y="3679825"/>
          <p14:tracePt t="90597" x="3616325" y="3703638"/>
          <p14:tracePt t="90601" x="3590925" y="3716338"/>
          <p14:tracePt t="90612" x="3579813" y="3754438"/>
          <p14:tracePt t="90617" x="3554413" y="3767138"/>
          <p14:tracePt t="90627" x="3529013" y="3779838"/>
          <p14:tracePt t="90637" x="3516313" y="3803650"/>
          <p14:tracePt t="90642" x="3490913" y="3816350"/>
          <p14:tracePt t="90651" x="3479800" y="3841750"/>
          <p14:tracePt t="90659" x="3454400" y="3841750"/>
          <p14:tracePt t="90667" x="3441700" y="3867150"/>
          <p14:tracePt t="90679" x="3429000" y="3867150"/>
          <p14:tracePt t="90682" x="3429000" y="3879850"/>
          <p14:tracePt t="90692" x="3416300" y="3892550"/>
          <p14:tracePt t="90854" x="3416300" y="3867150"/>
          <p14:tracePt t="90862" x="3429000" y="3829050"/>
          <p14:tracePt t="90870" x="3467100" y="3754438"/>
          <p14:tracePt t="90880" x="3503613" y="3679825"/>
          <p14:tracePt t="90884" x="3567113" y="3603625"/>
          <p14:tracePt t="90908" x="3679825" y="3454400"/>
          <p14:tracePt t="90909" x="3754438" y="3390900"/>
          <p14:tracePt t="90920" x="3816350" y="3290888"/>
          <p14:tracePt t="90925" x="3867150" y="3241675"/>
          <p14:tracePt t="90934" x="3929063" y="3154363"/>
          <p14:tracePt t="90941" x="4017963" y="3078163"/>
          <p14:tracePt t="90956" x="4079875" y="3003550"/>
          <p14:tracePt t="90960" x="4141788" y="2928938"/>
          <p14:tracePt t="90965" x="4217988" y="2865438"/>
          <p14:tracePt t="90976" x="4305300" y="2803525"/>
          <p14:tracePt t="90979" x="4392613" y="2740025"/>
          <p14:tracePt t="90990" x="4543425" y="2652713"/>
          <p14:tracePt t="91000" x="4630738" y="2616200"/>
          <p14:tracePt t="91006" x="4705350" y="2565400"/>
          <p14:tracePt t="91015" x="4792663" y="2516188"/>
          <p14:tracePt t="91020" x="4868863" y="2490788"/>
          <p14:tracePt t="91030" x="4968875" y="2414588"/>
          <p14:tracePt t="91040" x="5068888" y="2378075"/>
          <p14:tracePt t="91046" x="5130800" y="2352675"/>
          <p14:tracePt t="91059" x="5243513" y="2314575"/>
          <p14:tracePt t="91062" x="5318125" y="2265363"/>
          <p14:tracePt t="91075" x="5407025" y="2227263"/>
          <p14:tracePt t="91082" x="5481638" y="2190750"/>
          <p14:tracePt t="91086" x="5530850" y="2165350"/>
          <p14:tracePt t="91096" x="5568950" y="2152650"/>
          <p14:tracePt t="91323" x="5518150" y="2190750"/>
          <p14:tracePt t="91328" x="5443538" y="2239963"/>
          <p14:tracePt t="91338" x="5368925" y="2278063"/>
          <p14:tracePt t="91344" x="5256213" y="2327275"/>
          <p14:tracePt t="91354" x="5156200" y="2390775"/>
          <p14:tracePt t="91364" x="5030788" y="2452688"/>
          <p14:tracePt t="91368" x="4943475" y="2503488"/>
          <p14:tracePt t="91378" x="4830763" y="2565400"/>
          <p14:tracePt t="91384" x="4718050" y="2616200"/>
          <p14:tracePt t="91395" x="4630738" y="2678113"/>
          <p14:tracePt t="91405" x="4543425" y="2728913"/>
          <p14:tracePt t="91412" x="4467225" y="2778125"/>
          <p14:tracePt t="91421" x="4392613" y="2816225"/>
          <p14:tracePt t="91424" x="4305300" y="2890838"/>
          <p14:tracePt t="91434" x="4254500" y="2928938"/>
          <p14:tracePt t="91444" x="4217988" y="2952750"/>
          <p14:tracePt t="91450" x="4167188" y="2990850"/>
          <p14:tracePt t="91460" x="4141788" y="3016250"/>
          <p14:tracePt t="91464" x="4092575" y="3054350"/>
          <p14:tracePt t="91475" x="4041775" y="3078163"/>
          <p14:tracePt t="91484" x="4017963" y="3103563"/>
          <p14:tracePt t="91490" x="3979863" y="3116263"/>
          <p14:tracePt t="91500" x="3954463" y="3128963"/>
          <p14:tracePt t="91504" x="3941763" y="3141663"/>
          <p14:tracePt t="91513" x="3916363" y="3154363"/>
          <p14:tracePt t="91525" x="3905250" y="3154363"/>
          <p14:tracePt t="91529" x="3892550" y="3178175"/>
          <p14:tracePt t="91540" x="3867150" y="3178175"/>
          <p14:tracePt t="91546" x="3854450" y="3190875"/>
          <p14:tracePt t="91556" x="3841750" y="3203575"/>
          <p14:tracePt t="91566" x="3816350" y="3216275"/>
          <p14:tracePt t="91569" x="3803650" y="3241675"/>
          <p14:tracePt t="91579" x="3792538" y="3241675"/>
          <p14:tracePt t="91585" x="3767138" y="3254375"/>
          <p14:tracePt t="91596" x="3729038" y="3267075"/>
          <p14:tracePt t="91606" x="3703638" y="3290888"/>
          <p14:tracePt t="91609" x="3667125" y="3303588"/>
          <p14:tracePt t="91619" x="3641725" y="3328988"/>
          <p14:tracePt t="91626" x="3603625" y="3354388"/>
          <p14:tracePt t="91635" x="3567113" y="3378200"/>
          <p14:tracePt t="91645" x="3503613" y="3403600"/>
          <p14:tracePt t="91651" x="3479800" y="3429000"/>
          <p14:tracePt t="91661" x="3429000" y="3454400"/>
          <p14:tracePt t="91666" x="3390900" y="3467100"/>
          <p14:tracePt t="91676" x="3367088" y="3479800"/>
          <p14:tracePt t="91686" x="3354388" y="3490913"/>
          <p14:tracePt t="91702" x="3341688" y="3490913"/>
          <p14:tracePt t="91782" x="3341688" y="3479800"/>
          <p14:tracePt t="91808" x="3341688" y="3467100"/>
          <p14:tracePt t="91812" x="3341688" y="3441700"/>
          <p14:tracePt t="91822" x="3341688" y="3429000"/>
          <p14:tracePt t="91828" x="3354388" y="3403600"/>
          <p14:tracePt t="91841" x="3378200" y="3341688"/>
          <p14:tracePt t="91848" x="3390900" y="3328988"/>
          <p14:tracePt t="91853" x="3416300" y="3290888"/>
          <p14:tracePt t="91869" x="3479800" y="3178175"/>
          <p14:tracePt t="91878" x="3516313" y="3141663"/>
          <p14:tracePt t="91892" x="3541713" y="3078163"/>
          <p14:tracePt t="91896" x="3579813" y="3016250"/>
          <p14:tracePt t="91906" x="3629025" y="2978150"/>
          <p14:tracePt t="91910" x="3667125" y="2928938"/>
          <p14:tracePt t="91918" x="3703638" y="2890838"/>
          <p14:tracePt t="91928" x="3754438" y="2840038"/>
          <p14:tracePt t="91934" x="3792538" y="2790825"/>
          <p14:tracePt t="91944" x="3854450" y="2752725"/>
          <p14:tracePt t="91948" x="3929063" y="2678113"/>
          <p14:tracePt t="91958" x="4017963" y="2603500"/>
          <p14:tracePt t="91968" x="4067175" y="2527300"/>
          <p14:tracePt t="91973" x="4141788" y="2465388"/>
          <p14:tracePt t="91983" x="4205288" y="2403475"/>
          <p14:tracePt t="91990" x="4279900" y="2327275"/>
          <p14:tracePt t="92000" x="4330700" y="2252663"/>
          <p14:tracePt t="92011" x="4405313" y="2165350"/>
          <p14:tracePt t="92014" x="4443413" y="2127250"/>
          <p14:tracePt t="92024" x="4454525" y="2101850"/>
          <p14:tracePt t="92042" x="4467225" y="2089150"/>
          <p14:tracePt t="92050" x="4479925" y="2078038"/>
          <p14:tracePt t="92111" x="4492625" y="2078038"/>
          <p14:tracePt t="92131" x="4505325" y="2065338"/>
          <p14:tracePt t="92139" x="4518025" y="2052638"/>
          <p14:tracePt t="92146" x="4530725" y="2052638"/>
          <p14:tracePt t="92150" x="4554538" y="2039938"/>
          <p14:tracePt t="92161" x="4554538" y="2027238"/>
          <p14:tracePt t="92170" x="4567238" y="2027238"/>
          <p14:tracePt t="92175" x="4579938" y="2014538"/>
          <p14:tracePt t="92190" x="4592638" y="2014538"/>
          <p14:tracePt t="92699" x="4592638" y="2039938"/>
          <p14:tracePt t="92716" x="4592638" y="2065338"/>
          <p14:tracePt t="92730" x="4592638" y="2078038"/>
          <p14:tracePt t="92756" x="4592638" y="2089150"/>
          <p14:tracePt t="92796" x="4592638" y="2101850"/>
          <p14:tracePt t="92806" x="4592638" y="2114550"/>
          <p14:tracePt t="92811" x="4592638" y="2127250"/>
          <p14:tracePt t="92822" x="4579938" y="2127250"/>
          <p14:tracePt t="92832" x="4579938" y="2139950"/>
          <p14:tracePt t="92841" x="4579938" y="2165350"/>
          <p14:tracePt t="92847" x="4579938" y="2190750"/>
          <p14:tracePt t="92853" x="4567238" y="2201863"/>
          <p14:tracePt t="92862" x="4567238" y="2214563"/>
          <p14:tracePt t="92874" x="4567238" y="2227263"/>
          <p14:tracePt t="92876" x="4554538" y="2252663"/>
          <p14:tracePt t="92890" x="4554538" y="2265363"/>
          <p14:tracePt t="92891" x="4554538" y="2278063"/>
          <p14:tracePt t="92906" x="4554538" y="2290763"/>
          <p14:tracePt t="93956" x="4554538" y="2303463"/>
          <p14:tracePt t="97244" x="4543425" y="2314575"/>
          <p14:tracePt t="97254" x="4543425" y="2327275"/>
          <p14:tracePt t="97259" x="4505325" y="2365375"/>
          <p14:tracePt t="97269" x="4467225" y="2390775"/>
          <p14:tracePt t="97273" x="4430713" y="2427288"/>
          <p14:tracePt t="97283" x="4392613" y="2452688"/>
          <p14:tracePt t="97296" x="4354513" y="2490788"/>
          <p14:tracePt t="97299" x="4305300" y="2516188"/>
          <p14:tracePt t="97310" x="4267200" y="2540000"/>
          <p14:tracePt t="97315" x="4241800" y="2565400"/>
          <p14:tracePt t="97326" x="4205288" y="2578100"/>
          <p14:tracePt t="97336" x="4179888" y="2590800"/>
          <p14:tracePt t="97340" x="4154488" y="2603500"/>
          <p14:tracePt t="97349" x="4129088" y="2640013"/>
          <p14:tracePt t="97356" x="4117975" y="2640013"/>
          <p14:tracePt t="97378" x="4067175" y="2665413"/>
          <p14:tracePt t="97380" x="4054475" y="2690813"/>
          <p14:tracePt t="97390" x="4029075" y="2716213"/>
          <p14:tracePt t="97396" x="4005263" y="2740025"/>
          <p14:tracePt t="97406" x="3979863" y="2740025"/>
          <p14:tracePt t="97416" x="3967163" y="2765425"/>
          <p14:tracePt t="97422" x="3941763" y="2778125"/>
          <p14:tracePt t="97432" x="3929063" y="2803525"/>
          <p14:tracePt t="97435" x="3905250" y="2816225"/>
          <p14:tracePt t="97447" x="3879850" y="2828925"/>
          <p14:tracePt t="97456" x="3854450" y="2865438"/>
          <p14:tracePt t="97464" x="3816350" y="2878138"/>
          <p14:tracePt t="97472" x="3767138" y="2890838"/>
          <p14:tracePt t="97476" x="3716338" y="2916238"/>
          <p14:tracePt t="97486" x="3679825" y="2941638"/>
          <p14:tracePt t="97497" x="3616325" y="2952750"/>
          <p14:tracePt t="97502" x="3579813" y="2990850"/>
          <p14:tracePt t="97514" x="3529013" y="3016250"/>
          <p14:tracePt t="97517" x="3490913" y="3028950"/>
          <p14:tracePt t="97530" x="3429000" y="3054350"/>
          <p14:tracePt t="97538" x="3390900" y="3090863"/>
          <p14:tracePt t="97542" x="3328988" y="3116263"/>
          <p14:tracePt t="97552" x="3278188" y="3141663"/>
          <p14:tracePt t="97558" x="3228975" y="3178175"/>
          <p14:tracePt t="97568" x="3178175" y="3216275"/>
          <p14:tracePt t="97583" x="3090863" y="3267075"/>
          <p14:tracePt t="97592" x="3065463" y="3290888"/>
          <p14:tracePt t="97598" x="3041650" y="3303588"/>
          <p14:tracePt t="97608" x="3016250" y="3316288"/>
          <p14:tracePt t="97618" x="3003550" y="3328988"/>
          <p14:tracePt t="97629" x="2990850" y="3341688"/>
          <p14:tracePt t="97632" x="2978150" y="3341688"/>
          <p14:tracePt t="97638" x="2952750" y="3354388"/>
          <p14:tracePt t="97648" x="2928938" y="3367088"/>
          <p14:tracePt t="97658" x="2903538" y="3367088"/>
          <p14:tracePt t="97666" x="2890838" y="3390900"/>
          <p14:tracePt t="97674" x="2852738" y="3403600"/>
          <p14:tracePt t="97679" x="2828925" y="3416300"/>
          <p14:tracePt t="97688" x="2803525" y="3429000"/>
          <p14:tracePt t="97700" x="2778125" y="3441700"/>
          <p14:tracePt t="97703" x="2752725" y="3441700"/>
          <p14:tracePt t="97713" x="2728913" y="3441700"/>
          <p14:tracePt t="97718" x="2703513" y="3441700"/>
          <p14:tracePt t="97728" x="2678113" y="3454400"/>
          <p14:tracePt t="97738" x="2665413" y="3454400"/>
          <p14:tracePt t="97744" x="2627313" y="3467100"/>
          <p14:tracePt t="97754" x="2616200" y="3479800"/>
          <p14:tracePt t="97760" x="2590800" y="3479800"/>
          <p14:tracePt t="97770" x="2565400" y="3490913"/>
          <p14:tracePt t="97779" x="2540000" y="3503613"/>
          <p14:tracePt t="97784" x="2516188" y="3503613"/>
          <p14:tracePt t="97794" x="2503488" y="3503613"/>
          <p14:tracePt t="97800" x="2478088" y="3516313"/>
          <p14:tracePt t="97811" x="2465388" y="3529013"/>
          <p14:tracePt t="97820" x="2452688" y="3529013"/>
          <p14:tracePt t="97824" x="2427288" y="3529013"/>
          <p14:tracePt t="97840" x="2414588" y="3529013"/>
          <p14:tracePt t="97861" x="2403475" y="3541713"/>
          <p14:tracePt t="97865" x="2390775" y="3541713"/>
          <p14:tracePt t="97876" x="2378075" y="3554413"/>
          <p14:tracePt t="97895" x="2327275" y="3554413"/>
          <p14:tracePt t="97900" x="2303463" y="3567113"/>
          <p14:tracePt t="97905" x="2278063" y="3579813"/>
          <p14:tracePt t="97916" x="2265363" y="3579813"/>
          <p14:tracePt t="97920" x="2239963" y="3579813"/>
          <p14:tracePt t="97929" x="2214563" y="3603625"/>
          <p14:tracePt t="97940" x="2201863" y="3603625"/>
          <p14:tracePt t="97945" x="2190750" y="3603625"/>
          <p14:tracePt t="97961" x="2190750" y="3616325"/>
          <p14:tracePt t="97979" x="2190750" y="3629025"/>
          <p14:tracePt t="97995" x="2190750" y="3641725"/>
          <p14:tracePt t="98026" x="2190750" y="3654425"/>
          <p14:tracePt t="98042" x="2190750" y="3667125"/>
          <p14:tracePt t="98051" x="2190750" y="3679825"/>
          <p14:tracePt t="98062" x="2190750" y="3692525"/>
          <p14:tracePt t="98081" x="2190750" y="3703638"/>
          <p14:tracePt t="98101" x="2178050" y="3703638"/>
          <p14:tracePt t="98108" x="2178050" y="3716338"/>
          <p14:tracePt t="98118" x="2165350" y="3716338"/>
          <p14:tracePt t="98122" x="2152650" y="3729038"/>
          <p14:tracePt t="98142" x="2139950" y="3729038"/>
          <p14:tracePt t="98224" x="2152650" y="3729038"/>
          <p14:tracePt t="98914" x="2165350" y="3729038"/>
          <p14:tracePt t="100712" x="2178050" y="3729038"/>
          <p14:tracePt t="100734" x="2190750" y="3741738"/>
          <p14:tracePt t="100801" x="2190750" y="3754438"/>
          <p14:tracePt t="100810" x="2201863" y="3767138"/>
          <p14:tracePt t="100816" x="2227263" y="3803650"/>
          <p14:tracePt t="100826" x="2227263" y="3816350"/>
          <p14:tracePt t="100831" x="2227263" y="3841750"/>
          <p14:tracePt t="100842" x="2227263" y="3854450"/>
          <p14:tracePt t="100850" x="2239963" y="3892550"/>
          <p14:tracePt t="100857" x="2252663" y="3916363"/>
          <p14:tracePt t="100866" x="2252663" y="3929063"/>
          <p14:tracePt t="100875" x="2265363" y="3954463"/>
          <p14:tracePt t="100893" x="2265363" y="3992563"/>
          <p14:tracePt t="100898" x="2265363" y="4005263"/>
          <p14:tracePt t="100908" x="2278063" y="4029075"/>
          <p14:tracePt t="100924" x="2278063" y="4041775"/>
          <p14:tracePt t="100947" x="2278063" y="4054475"/>
          <p14:tracePt t="100952" x="2290763" y="4054475"/>
          <p14:tracePt t="100966" x="2290763" y="4067175"/>
          <p14:tracePt t="100992" x="2303463" y="4079875"/>
          <p14:tracePt t="101002" x="2303463" y="4092575"/>
          <p14:tracePt t="101018" x="2303463" y="4117975"/>
          <p14:tracePt t="101032" x="2303463" y="4129088"/>
          <p14:tracePt t="101042" x="2303463" y="4141788"/>
          <p14:tracePt t="101051" x="2303463" y="4154488"/>
          <p14:tracePt t="101058" x="2303463" y="4167188"/>
          <p14:tracePt t="101069" x="2303463" y="4179888"/>
          <p14:tracePt t="101073" x="2303463" y="4192588"/>
          <p14:tracePt t="101092" x="2303463" y="4205288"/>
          <p14:tracePt t="101133" x="2303463" y="4217988"/>
          <p14:tracePt t="101138" x="2314575" y="4217988"/>
          <p14:tracePt t="101147" x="2314575" y="4230688"/>
          <p14:tracePt t="101153" x="2314575" y="4241800"/>
          <p14:tracePt t="101163" x="2314575" y="4267200"/>
          <p14:tracePt t="101173" x="2314575" y="4279900"/>
          <p14:tracePt t="101177" x="2314575" y="4292600"/>
          <p14:tracePt t="101189" x="2314575" y="4305300"/>
          <p14:tracePt t="101193" x="2314575" y="4330700"/>
          <p14:tracePt t="101213" x="2314575" y="4341813"/>
          <p14:tracePt t="101219" x="2327275" y="4367213"/>
          <p14:tracePt t="101243" x="2327275" y="4379913"/>
          <p14:tracePt t="101259" x="2327275" y="4392613"/>
          <p14:tracePt t="101269" x="2327275" y="4405313"/>
          <p14:tracePt t="101293" x="2339975" y="4418013"/>
          <p14:tracePt t="101299" x="2339975" y="4430713"/>
          <p14:tracePt t="101310" x="2339975" y="4443413"/>
          <p14:tracePt t="101313" x="2339975" y="4454525"/>
          <p14:tracePt t="101323" x="2339975" y="4467225"/>
          <p14:tracePt t="101336" x="2339975" y="4479925"/>
          <p14:tracePt t="101339" x="2339975" y="4505325"/>
          <p14:tracePt t="101350" x="2339975" y="4530725"/>
          <p14:tracePt t="101365" x="2339975" y="4554538"/>
          <p14:tracePt t="101379" x="2339975" y="4567238"/>
          <p14:tracePt t="101405" x="2339975" y="4579938"/>
          <p14:tracePt t="101436" x="2339975" y="4592638"/>
          <p14:tracePt t="101476" x="2352675" y="4592638"/>
          <p14:tracePt t="101677" x="2339975" y="4592638"/>
          <p14:tracePt t="101703" x="2327275" y="4592638"/>
          <p14:tracePt t="101713" x="2314575" y="4592638"/>
          <p14:tracePt t="101717" x="2314575" y="4579938"/>
          <p14:tracePt t="101727" x="2314575" y="4567238"/>
          <p14:tracePt t="101738" x="2303463" y="4554538"/>
          <p14:tracePt t="101743" x="2303463" y="4530725"/>
          <p14:tracePt t="101754" x="2303463" y="4505325"/>
          <p14:tracePt t="101757" x="2290763" y="4492625"/>
          <p14:tracePt t="101767" x="2290763" y="4467225"/>
          <p14:tracePt t="101778" x="2278063" y="4454525"/>
          <p14:tracePt t="101783" x="2265363" y="4443413"/>
          <p14:tracePt t="101793" x="2265363" y="4418013"/>
          <p14:tracePt t="101800" x="2252663" y="4392613"/>
          <p14:tracePt t="101810" x="2252663" y="4367213"/>
          <p14:tracePt t="101820" x="2252663" y="4354513"/>
          <p14:tracePt t="101823" x="2239963" y="4330700"/>
          <p14:tracePt t="101839" x="2227263" y="4318000"/>
          <p14:tracePt t="101850" x="2227263" y="4279900"/>
          <p14:tracePt t="101860" x="2214563" y="4254500"/>
          <p14:tracePt t="101864" x="2214563" y="4241800"/>
          <p14:tracePt t="101873" x="2214563" y="4217988"/>
          <p14:tracePt t="101879" x="2201863" y="4192588"/>
          <p14:tracePt t="101889" x="2190750" y="4154488"/>
          <p14:tracePt t="101907" x="2178050" y="4105275"/>
          <p14:tracePt t="101915" x="2178050" y="4079875"/>
          <p14:tracePt t="101921" x="2178050" y="4067175"/>
          <p14:tracePt t="101930" x="2165350" y="4041775"/>
          <p14:tracePt t="101939" x="2165350" y="4029075"/>
          <p14:tracePt t="101946" x="2165350" y="4017963"/>
          <p14:tracePt t="101970" x="2165350" y="4005263"/>
          <p14:tracePt t="102238" x="2190750" y="4005263"/>
          <p14:tracePt t="102242" x="2214563" y="4005263"/>
          <p14:tracePt t="102254" x="2227263" y="4005263"/>
          <p14:tracePt t="102263" x="2252663" y="4005263"/>
          <p14:tracePt t="102267" x="2265363" y="4005263"/>
          <p14:tracePt t="102384" x="2265363" y="4017963"/>
          <p14:tracePt t="102546" x="2265363" y="4029075"/>
          <p14:tracePt t="102602" x="2278063" y="4041775"/>
          <p14:tracePt t="102616" x="2290763" y="4054475"/>
          <p14:tracePt t="102626" x="2303463" y="4067175"/>
          <p14:tracePt t="102631" x="2303463" y="4079875"/>
          <p14:tracePt t="102641" x="2314575" y="4105275"/>
          <p14:tracePt t="102646" x="2327275" y="4117975"/>
          <p14:tracePt t="102655" x="2327275" y="4129088"/>
          <p14:tracePt t="102666" x="2327275" y="4154488"/>
          <p14:tracePt t="102671" x="2327275" y="4192588"/>
          <p14:tracePt t="102681" x="2339975" y="4241800"/>
          <p14:tracePt t="102687" x="2339975" y="4267200"/>
          <p14:tracePt t="102695" x="2352675" y="4292600"/>
          <p14:tracePt t="102705" x="2365375" y="4318000"/>
          <p14:tracePt t="102711" x="2365375" y="4341813"/>
          <p14:tracePt t="102721" x="2365375" y="4379913"/>
          <p14:tracePt t="102728" x="2378075" y="4392613"/>
          <p14:tracePt t="102738" x="2378075" y="4405313"/>
          <p14:tracePt t="102752" x="2390775" y="4405313"/>
          <p14:tracePt t="102761" x="2403475" y="4418013"/>
          <p14:tracePt t="102777" x="2414588" y="4418013"/>
          <p14:tracePt t="102788" x="2414588" y="4430713"/>
          <p14:tracePt t="102791" x="2427288" y="4430713"/>
          <p14:tracePt t="102804" x="2427288" y="4443413"/>
          <p14:tracePt t="102808" x="2427288" y="4454525"/>
          <p14:tracePt t="102817" x="2439988" y="4467225"/>
          <p14:tracePt t="102827" x="2452688" y="4479925"/>
          <p14:tracePt t="102832" x="2452688" y="4505325"/>
          <p14:tracePt t="102844" x="2465388" y="4518025"/>
          <p14:tracePt t="102847" x="2478088" y="4530725"/>
          <p14:tracePt t="102858" x="2490788" y="4554538"/>
          <p14:tracePt t="102867" x="2490788" y="4579938"/>
          <p14:tracePt t="102874" x="2490788" y="4592638"/>
          <p14:tracePt t="102888" x="2503488" y="4618038"/>
          <p14:tracePt t="102898" x="2503488" y="4630738"/>
          <p14:tracePt t="102908" x="2516188" y="4643438"/>
          <p14:tracePt t="102913" x="2527300" y="4643438"/>
          <p14:tracePt t="102923" x="2527300" y="4667250"/>
          <p14:tracePt t="102928" x="2540000" y="4667250"/>
          <p14:tracePt t="102937" x="2540000" y="4679950"/>
          <p14:tracePt t="102950" x="2565400" y="4705350"/>
          <p14:tracePt t="102953" x="2578100" y="4718050"/>
          <p14:tracePt t="102970" x="2578100" y="4730750"/>
          <p14:tracePt t="102994" x="2578100" y="4743450"/>
          <p14:tracePt t="103004" x="2590800" y="4756150"/>
          <p14:tracePt t="103010" x="2603500" y="4756150"/>
          <p14:tracePt t="103023" x="2603500" y="4768850"/>
          <p14:tracePt t="103030" x="2616200" y="4768850"/>
          <p14:tracePt t="103044" x="2627313" y="4779963"/>
          <p14:tracePt t="103060" x="2640013" y="4792663"/>
          <p14:tracePt t="103071" x="2652713" y="4792663"/>
          <p14:tracePt t="103090" x="2678113" y="4818063"/>
          <p14:tracePt t="103100" x="2690813" y="4830763"/>
          <p14:tracePt t="103111" x="2703513" y="4843463"/>
          <p14:tracePt t="103116" x="2728913" y="4868863"/>
          <p14:tracePt t="103127" x="2752725" y="4879975"/>
          <p14:tracePt t="103130" x="2765425" y="4905375"/>
          <p14:tracePt t="103141" x="2803525" y="4930775"/>
          <p14:tracePt t="103150" x="2816225" y="4956175"/>
          <p14:tracePt t="103156" x="2840038" y="4968875"/>
          <p14:tracePt t="103166" x="2852738" y="4981575"/>
          <p14:tracePt t="103173" x="2865438" y="4992688"/>
          <p14:tracePt t="103182" x="2890838" y="5005388"/>
          <p14:tracePt t="103192" x="2903538" y="5018088"/>
          <p14:tracePt t="103196" x="2916238" y="5018088"/>
          <p14:tracePt t="103206" x="2916238" y="5030788"/>
          <p14:tracePt t="103212" x="2941638" y="5030788"/>
          <p14:tracePt t="103222" x="2965450" y="5030788"/>
          <p14:tracePt t="103232" x="3003550" y="5030788"/>
          <p14:tracePt t="103237" x="3041650" y="5043488"/>
          <p14:tracePt t="103246" x="3078163" y="5043488"/>
          <p14:tracePt t="103252" x="3128963" y="5056188"/>
          <p14:tracePt t="103261" x="3178175" y="5056188"/>
          <p14:tracePt t="103271" x="3216275" y="5056188"/>
          <p14:tracePt t="103275" x="3254375" y="5056188"/>
          <p14:tracePt t="103286" x="3290888" y="5056188"/>
          <p14:tracePt t="103291" x="3328988" y="5056188"/>
          <p14:tracePt t="103302" x="3367088" y="5056188"/>
          <p14:tracePt t="103311" x="3390900" y="5068888"/>
          <p14:tracePt t="103319" x="3416300" y="5068888"/>
          <p14:tracePt t="103327" x="3441700" y="5068888"/>
          <p14:tracePt t="103331" x="3467100" y="5068888"/>
          <p14:tracePt t="103341" x="3479800" y="5068888"/>
          <p14:tracePt t="103353" x="3490913" y="5068888"/>
          <p14:tracePt t="103357" x="3516313" y="5068888"/>
          <p14:tracePt t="103368" x="3541713" y="5068888"/>
          <p14:tracePt t="103371" x="3567113" y="5068888"/>
          <p14:tracePt t="103381" x="3590925" y="5068888"/>
          <p14:tracePt t="103391" x="3629025" y="5068888"/>
          <p14:tracePt t="103397" x="3654425" y="5068888"/>
          <p14:tracePt t="103407" x="3679825" y="5068888"/>
          <p14:tracePt t="103413" x="3716338" y="5068888"/>
          <p14:tracePt t="103423" x="3754438" y="5068888"/>
          <p14:tracePt t="103434" x="3779838" y="5068888"/>
          <p14:tracePt t="103437" x="3803650" y="5068888"/>
          <p14:tracePt t="103448" x="3816350" y="5068888"/>
          <p14:tracePt t="103453" x="3829050" y="5068888"/>
          <p14:tracePt t="103464" x="3841750" y="5068888"/>
          <p14:tracePt t="103474" x="3841750" y="5056188"/>
          <p14:tracePt t="103478" x="3854450" y="5056188"/>
          <p14:tracePt t="103488" x="3867150" y="5056188"/>
          <p14:tracePt t="103494" x="3879850" y="5056188"/>
          <p14:tracePt t="103514" x="3892550" y="5056188"/>
          <p14:tracePt t="103519" x="3905250" y="5056188"/>
          <p14:tracePt t="103530" x="3929063" y="5056188"/>
          <p14:tracePt t="103534" x="3954463" y="5056188"/>
          <p14:tracePt t="103544" x="3979863" y="5056188"/>
          <p14:tracePt t="103556" x="4005263" y="5056188"/>
          <p14:tracePt t="103560" x="4041775" y="5056188"/>
          <p14:tracePt t="103571" x="4079875" y="5056188"/>
          <p14:tracePt t="103574" x="4105275" y="5056188"/>
          <p14:tracePt t="103586" x="4129088" y="5056188"/>
          <p14:tracePt t="103593" x="4179888" y="5056188"/>
          <p14:tracePt t="103600" x="4254500" y="5056188"/>
          <p14:tracePt t="103610" x="4305300" y="5056188"/>
          <p14:tracePt t="103614" x="4341813" y="5056188"/>
          <p14:tracePt t="103623" x="4379913" y="5056188"/>
          <p14:tracePt t="103635" x="4418013" y="5056188"/>
          <p14:tracePt t="103640" x="4443413" y="5056188"/>
          <p14:tracePt t="103650" x="4467225" y="5056188"/>
          <p14:tracePt t="103656" x="4492625" y="5056188"/>
          <p14:tracePt t="103666" x="4505325" y="5056188"/>
          <p14:tracePt t="103676" x="4530725" y="5043488"/>
          <p14:tracePt t="103680" x="4543425" y="5043488"/>
          <p14:tracePt t="103690" x="4554538" y="5043488"/>
          <p14:tracePt t="103704" x="4567238" y="5043488"/>
          <p14:tracePt t="103716" x="4579938" y="5043488"/>
          <p14:tracePt t="103730" x="4579938" y="5030788"/>
          <p14:tracePt t="103736" x="4592638" y="5030788"/>
          <p14:tracePt t="103746" x="4605338" y="5030788"/>
          <p14:tracePt t="103756" x="4618038" y="5030788"/>
          <p14:tracePt t="103763" x="4630738" y="5030788"/>
          <p14:tracePt t="103772" x="4643438" y="5030788"/>
          <p14:tracePt t="103786" x="4656138" y="5030788"/>
          <p14:tracePt t="103812" x="4667250" y="5030788"/>
          <p14:tracePt t="103836" x="4679950" y="5030788"/>
          <p14:tracePt t="103842" x="4692650" y="5030788"/>
          <p14:tracePt t="103853" x="4705350" y="5030788"/>
          <p14:tracePt t="103856" x="4718050" y="5030788"/>
          <p14:tracePt t="103869" x="4730750" y="5030788"/>
          <p14:tracePt t="103878" x="4756150" y="5030788"/>
          <p14:tracePt t="103882" x="4756150" y="5018088"/>
          <p14:tracePt t="103903" x="4768850" y="5018088"/>
          <p14:tracePt t="103972" x="4779963" y="5018088"/>
          <p14:tracePt t="103988" x="4779963" y="5005388"/>
          <p14:tracePt t="104004" x="4805363" y="5005388"/>
          <p14:tracePt t="104014" x="4818063" y="5005388"/>
          <p14:tracePt t="104017" x="4830763" y="5005388"/>
          <p14:tracePt t="104028" x="4843463" y="4992688"/>
          <p14:tracePt t="104044" x="4868863" y="4981575"/>
          <p14:tracePt t="104054" x="4879975" y="4981575"/>
          <p14:tracePt t="104059" x="4892675" y="4968875"/>
          <p14:tracePt t="104069" x="4918075" y="4968875"/>
          <p14:tracePt t="104078" x="4930775" y="4956175"/>
          <p14:tracePt t="104084" x="4943475" y="4956175"/>
          <p14:tracePt t="104094" x="4968875" y="4956175"/>
          <p14:tracePt t="104098" x="4981575" y="4943475"/>
          <p14:tracePt t="104110" x="4992688" y="4930775"/>
          <p14:tracePt t="104124" x="5005388" y="4930775"/>
          <p14:tracePt t="105642" x="5005388" y="4918075"/>
          <p14:tracePt t="105659" x="5005388" y="4905375"/>
          <p14:tracePt t="105672" x="5005388" y="4892675"/>
          <p14:tracePt t="105794" x="4981575" y="4879975"/>
          <p14:tracePt t="105804" x="4943475" y="4856163"/>
          <p14:tracePt t="105810" x="4918075" y="4843463"/>
          <p14:tracePt t="105824" x="4830763" y="4768850"/>
          <p14:tracePt t="105834" x="4768850" y="4730750"/>
          <p14:tracePt t="105844" x="4743450" y="4705350"/>
          <p14:tracePt t="105852" x="4705350" y="4692650"/>
          <p14:tracePt t="105861" x="4679950" y="4679950"/>
          <p14:tracePt t="105865" x="4656138" y="4667250"/>
          <p14:tracePt t="105874" x="4618038" y="4643438"/>
          <p14:tracePt t="105884" x="4592638" y="4643438"/>
          <p14:tracePt t="105890" x="4567238" y="4643438"/>
          <p14:tracePt t="105904" x="4543425" y="4643438"/>
          <p14:tracePt t="105924" x="4530725" y="4643438"/>
          <p14:tracePt t="105944" x="4518025" y="4643438"/>
          <p14:tracePt t="105966" x="4505325" y="4643438"/>
          <p14:tracePt t="105986" x="4492625" y="4643438"/>
          <p14:tracePt t="106006" x="4479925" y="4643438"/>
          <p14:tracePt t="106010" x="4467225" y="4656138"/>
          <p14:tracePt t="106020" x="4454525" y="4656138"/>
          <p14:tracePt t="106026" x="4443413" y="4667250"/>
          <p14:tracePt t="106036" x="4430713" y="4692650"/>
          <p14:tracePt t="106048" x="4418013" y="4705350"/>
          <p14:tracePt t="106050" x="4405313" y="4718050"/>
          <p14:tracePt t="106060" x="4392613" y="4730750"/>
          <p14:tracePt t="106066" x="4379913" y="4743450"/>
          <p14:tracePt t="106076" x="4367213" y="4768850"/>
          <p14:tracePt t="106086" x="4341813" y="4805363"/>
          <p14:tracePt t="106092" x="4330700" y="4830763"/>
          <p14:tracePt t="106102" x="4305300" y="4843463"/>
          <p14:tracePt t="106106" x="4292600" y="4879975"/>
          <p14:tracePt t="106116" x="4279900" y="4892675"/>
          <p14:tracePt t="106126" x="4267200" y="4918075"/>
          <p14:tracePt t="106134" x="4254500" y="4943475"/>
          <p14:tracePt t="106143" x="4230688" y="4981575"/>
          <p14:tracePt t="106149" x="4230688" y="5005388"/>
          <p14:tracePt t="106156" x="4217988" y="5005388"/>
          <p14:tracePt t="106169" x="4205288" y="5030788"/>
          <p14:tracePt t="106172" x="4192588" y="5068888"/>
          <p14:tracePt t="106184" x="4179888" y="5105400"/>
          <p14:tracePt t="106188" x="4167188" y="5130800"/>
          <p14:tracePt t="106199" x="4141788" y="5168900"/>
          <p14:tracePt t="106208" x="4141788" y="5218113"/>
          <p14:tracePt t="106213" x="4141788" y="5230813"/>
          <p14:tracePt t="106224" x="4141788" y="5243513"/>
          <p14:tracePt t="106228" x="4141788" y="5256213"/>
          <p14:tracePt t="106453" x="4141788" y="5268913"/>
          <p14:tracePt t="106464" x="4154488" y="5268913"/>
          <p14:tracePt t="106480" x="4167188" y="5268913"/>
          <p14:tracePt t="106489" x="4179888" y="5268913"/>
          <p14:tracePt t="106493" x="4192588" y="5268913"/>
          <p14:tracePt t="106510" x="4205288" y="5268913"/>
          <p14:tracePt t="106531" x="4217988" y="5268913"/>
          <p14:tracePt t="106536" x="4230688" y="5268913"/>
          <p14:tracePt t="106548" x="4230688" y="5281613"/>
          <p14:tracePt t="106559" x="4254500" y="5281613"/>
          <p14:tracePt t="106575" x="4267200" y="5281613"/>
          <p14:tracePt t="106585" x="4279900" y="5281613"/>
          <p14:tracePt t="106599" x="4305300" y="5281613"/>
          <p14:tracePt t="106612" x="4330700" y="5281613"/>
          <p14:tracePt t="106616" x="4354513" y="5294313"/>
          <p14:tracePt t="106626" x="4379913" y="5294313"/>
          <p14:tracePt t="106631" x="4405313" y="5294313"/>
          <p14:tracePt t="106642" x="4430713" y="5294313"/>
          <p14:tracePt t="106652" x="4505325" y="5294313"/>
          <p14:tracePt t="106656" x="4530725" y="5294313"/>
          <p14:tracePt t="106666" x="4567238" y="5294313"/>
          <p14:tracePt t="106672" x="4618038" y="5294313"/>
          <p14:tracePt t="106682" x="4643438" y="5294313"/>
          <p14:tracePt t="106692" x="4667250" y="5294313"/>
          <p14:tracePt t="106696" x="4692650" y="5281613"/>
          <p14:tracePt t="106706" x="4718050" y="5268913"/>
          <p14:tracePt t="106715" x="4743450" y="5256213"/>
          <p14:tracePt t="106722" x="4756150" y="5243513"/>
          <p14:tracePt t="106733" x="4768850" y="5230813"/>
          <p14:tracePt t="106735" x="4805363" y="5205413"/>
          <p14:tracePt t="106752" x="4830763" y="5194300"/>
          <p14:tracePt t="106762" x="4843463" y="5181600"/>
          <p14:tracePt t="106772" x="4856163" y="5168900"/>
          <p14:tracePt t="106779" x="4868863" y="5156200"/>
          <p14:tracePt t="106791" x="4879975" y="5130800"/>
          <p14:tracePt t="106812" x="4892675" y="5118100"/>
          <p14:tracePt t="106818" x="4892675" y="5105400"/>
          <p14:tracePt t="106832" x="4892675" y="5081588"/>
          <p14:tracePt t="106842" x="4905375" y="5081588"/>
          <p14:tracePt t="106852" x="4905375" y="5068888"/>
          <p14:tracePt t="106858" x="4918075" y="5056188"/>
          <p14:tracePt t="106868" x="4918075" y="5043488"/>
          <p14:tracePt t="106897" x="4930775" y="5030788"/>
          <p14:tracePt t="106898" x="4930775" y="5018088"/>
          <p14:tracePt t="106907" x="4930775" y="5005388"/>
          <p14:tracePt t="106924" x="4918075" y="4992688"/>
          <p14:tracePt t="106934" x="4918075" y="4981575"/>
          <p14:tracePt t="106938" x="4905375" y="4981575"/>
          <p14:tracePt t="106948" x="4905375" y="4968875"/>
          <p14:tracePt t="106954" x="4905375" y="4956175"/>
          <p14:tracePt t="106965" x="4892675" y="4956175"/>
          <p14:tracePt t="106974" x="4892675" y="4943475"/>
          <p14:tracePt t="106990" x="4892675" y="4930775"/>
          <p14:tracePt t="106996" x="4892675" y="4918075"/>
          <p14:tracePt t="107004" x="4892675" y="4905375"/>
          <p14:tracePt t="107014" x="4892675" y="4892675"/>
          <p14:tracePt t="107030" x="4892675" y="4868863"/>
          <p14:tracePt t="107040" x="4892675" y="4856163"/>
          <p14:tracePt t="107054" x="4892675" y="4843463"/>
          <p14:tracePt t="107070" x="4892675" y="4830763"/>
          <p14:tracePt t="107084" x="4879975" y="4830763"/>
          <p14:tracePt t="107094" x="4879975" y="4818063"/>
          <p14:tracePt t="107111" x="4868863" y="4818063"/>
          <p14:tracePt t="107126" x="4856163" y="4818063"/>
          <p14:tracePt t="107136" x="4843463" y="4818063"/>
          <p14:tracePt t="107140" x="4830763" y="4805363"/>
          <p14:tracePt t="107150" x="4805363" y="4792663"/>
          <p14:tracePt t="107156" x="4768850" y="4792663"/>
          <p14:tracePt t="107166" x="4730750" y="4792663"/>
          <p14:tracePt t="107176" x="4705350" y="4792663"/>
          <p14:tracePt t="107180" x="4679950" y="4792663"/>
          <p14:tracePt t="107190" x="4643438" y="4792663"/>
          <p14:tracePt t="107197" x="4605338" y="4792663"/>
          <p14:tracePt t="107206" x="4579938" y="4792663"/>
          <p14:tracePt t="107216" x="4567238" y="4805363"/>
          <p14:tracePt t="107222" x="4543425" y="4805363"/>
          <p14:tracePt t="107233" x="4530725" y="4818063"/>
          <p14:tracePt t="107236" x="4505325" y="4830763"/>
          <p14:tracePt t="107246" x="4492625" y="4843463"/>
          <p14:tracePt t="107256" x="4479925" y="4868863"/>
          <p14:tracePt t="107264" x="4454525" y="4868863"/>
          <p14:tracePt t="107271" x="4430713" y="4892675"/>
          <p14:tracePt t="107275" x="4418013" y="4905375"/>
          <p14:tracePt t="107285" x="4418013" y="4930775"/>
          <p14:tracePt t="107296" x="4405313" y="4930775"/>
          <p14:tracePt t="107302" x="4405313" y="4943475"/>
          <p14:tracePt t="107312" x="4392613" y="4956175"/>
          <p14:tracePt t="107326" x="4379913" y="4968875"/>
          <p14:tracePt t="107341" x="4367213" y="4992688"/>
          <p14:tracePt t="107352" x="4367213" y="5005388"/>
          <p14:tracePt t="107358" x="4354513" y="5018088"/>
          <p14:tracePt t="107368" x="4354513" y="5030788"/>
          <p14:tracePt t="107379" x="4354513" y="5043488"/>
          <p14:tracePt t="107382" x="4341813" y="5068888"/>
          <p14:tracePt t="107393" x="4341813" y="5081588"/>
          <p14:tracePt t="107398" x="4341813" y="5092700"/>
          <p14:tracePt t="107410" x="4341813" y="5105400"/>
          <p14:tracePt t="107422" x="4341813" y="5118100"/>
          <p14:tracePt t="107432" x="4341813" y="5130800"/>
          <p14:tracePt t="107448" x="4341813" y="5143500"/>
          <p14:tracePt t="107464" x="4341813" y="5156200"/>
          <p14:tracePt t="107479" x="4341813" y="5168900"/>
          <p14:tracePt t="107499" x="4341813" y="5181600"/>
          <p14:tracePt t="107513" x="4354513" y="5181600"/>
          <p14:tracePt t="107544" x="4367213" y="5181600"/>
          <p14:tracePt t="107553" x="4379913" y="5181600"/>
          <p14:tracePt t="107557" x="4392613" y="5181600"/>
          <p14:tracePt t="107569" x="4392613" y="5194300"/>
          <p14:tracePt t="107579" x="4418013" y="5194300"/>
          <p14:tracePt t="107594" x="4430713" y="5194300"/>
          <p14:tracePt t="107599" x="4443413" y="5205413"/>
          <p14:tracePt t="107611" x="4454525" y="5205413"/>
          <p14:tracePt t="107619" x="4467225" y="5218113"/>
          <p14:tracePt t="107633" x="4479925" y="5218113"/>
          <p14:tracePt t="107649" x="4492625" y="5218113"/>
          <p14:tracePt t="107661" x="4505325" y="5218113"/>
          <p14:tracePt t="107673" x="4530725" y="5230813"/>
          <p14:tracePt t="107689" x="4543425" y="5230813"/>
          <p14:tracePt t="107705" x="4554538" y="5230813"/>
          <p14:tracePt t="107720" x="4567238" y="5230813"/>
          <p14:tracePt t="107740" x="4579938" y="5230813"/>
          <p14:tracePt t="107756" x="4592638" y="5230813"/>
          <p14:tracePt t="107770" x="4605338" y="5230813"/>
          <p14:tracePt t="107780" x="4643438" y="5218113"/>
          <p14:tracePt t="107786" x="4656138" y="5218113"/>
          <p14:tracePt t="107797" x="4667250" y="5205413"/>
          <p14:tracePt t="107802" x="4705350" y="5194300"/>
          <p14:tracePt t="107814" x="4730750" y="5168900"/>
          <p14:tracePt t="107823" x="4768850" y="5156200"/>
          <p14:tracePt t="107828" x="4805363" y="5130800"/>
          <p14:tracePt t="107836" x="4843463" y="5105400"/>
          <p14:tracePt t="107842" x="4856163" y="5068888"/>
          <p14:tracePt t="107853" x="4879975" y="5043488"/>
          <p14:tracePt t="107863" x="4892675" y="5018088"/>
          <p14:tracePt t="107866" x="4905375" y="4992688"/>
          <p14:tracePt t="107876" x="4905375" y="4981575"/>
          <p14:tracePt t="107883" x="4918075" y="4968875"/>
          <p14:tracePt t="107892" x="4930775" y="4943475"/>
          <p14:tracePt t="107908" x="4930775" y="4930775"/>
          <p14:tracePt t="107918" x="4930775" y="4918075"/>
          <p14:tracePt t="107922" x="4943475" y="4905375"/>
          <p14:tracePt t="107932" x="4943475" y="4892675"/>
          <p14:tracePt t="107948" x="4956175" y="4868863"/>
          <p14:tracePt t="107958" x="4956175" y="4856163"/>
          <p14:tracePt t="107962" x="4956175" y="4843463"/>
          <p14:tracePt t="107972" x="4968875" y="4818063"/>
          <p14:tracePt t="107982" x="4968875" y="4805363"/>
          <p14:tracePt t="107988" x="4981575" y="4792663"/>
          <p14:tracePt t="107998" x="4981575" y="4768850"/>
          <p14:tracePt t="108014" x="4981575" y="4743450"/>
          <p14:tracePt t="108028" x="4981575" y="4730750"/>
          <p14:tracePt t="108044" x="4981575" y="4705350"/>
          <p14:tracePt t="108054" x="4968875" y="4705350"/>
          <p14:tracePt t="108064" x="4968875" y="4692650"/>
          <p14:tracePt t="108067" x="4956175" y="4692650"/>
          <p14:tracePt t="108077" x="4956175" y="4667250"/>
          <p14:tracePt t="108084" x="4943475" y="4667250"/>
          <p14:tracePt t="108094" x="4943475" y="4656138"/>
          <p14:tracePt t="108108" x="4943475" y="4630738"/>
          <p14:tracePt t="108123" x="4943475" y="4618038"/>
          <p14:tracePt t="108134" x="4943475" y="4605338"/>
          <p14:tracePt t="108150" x="4930775" y="4579938"/>
          <p14:tracePt t="108161" x="4918075" y="4567238"/>
          <p14:tracePt t="108164" x="4905375" y="4554538"/>
          <p14:tracePt t="108174" x="4892675" y="4554538"/>
          <p14:tracePt t="108183" x="4868863" y="4543425"/>
          <p14:tracePt t="108190" x="4856163" y="4530725"/>
          <p14:tracePt t="108200" x="4843463" y="4530725"/>
          <p14:tracePt t="108203" x="4818063" y="4530725"/>
          <p14:tracePt t="108214" x="4792663" y="4530725"/>
          <p14:tracePt t="108224" x="4779963" y="4530725"/>
          <p14:tracePt t="108230" x="4768850" y="4530725"/>
          <p14:tracePt t="108240" x="4743450" y="4530725"/>
          <p14:tracePt t="108244" x="4718050" y="4530725"/>
          <p14:tracePt t="108254" x="4705350" y="4530725"/>
          <p14:tracePt t="108267" x="4679950" y="4530725"/>
          <p14:tracePt t="108269" x="4656138" y="4543425"/>
          <p14:tracePt t="108279" x="4630738" y="4543425"/>
          <p14:tracePt t="108286" x="4618038" y="4554538"/>
          <p14:tracePt t="108297" x="4592638" y="4567238"/>
          <p14:tracePt t="108306" x="4579938" y="4579938"/>
          <p14:tracePt t="108310" x="4554538" y="4592638"/>
          <p14:tracePt t="108320" x="4543425" y="4605338"/>
          <p14:tracePt t="108327" x="4530725" y="4618038"/>
          <p14:tracePt t="108336" x="4505325" y="4630738"/>
          <p14:tracePt t="108345" x="4467225" y="4667250"/>
          <p14:tracePt t="108350" x="4454525" y="4679950"/>
          <p14:tracePt t="108360" x="4418013" y="4705350"/>
          <p14:tracePt t="108366" x="4405313" y="4705350"/>
          <p14:tracePt t="108378" x="4392613" y="4730750"/>
          <p14:tracePt t="108388" x="4379913" y="4743450"/>
          <p14:tracePt t="108393" x="4354513" y="4768850"/>
          <p14:tracePt t="108403" x="4341813" y="4768850"/>
          <p14:tracePt t="108406" x="4330700" y="4792663"/>
          <p14:tracePt t="108417" x="4318000" y="4792663"/>
          <p14:tracePt t="108427" x="4305300" y="4818063"/>
          <p14:tracePt t="108447" x="4305300" y="4830763"/>
          <p14:tracePt t="108456" x="4292600" y="4830763"/>
          <p14:tracePt t="108466" x="4292600" y="4843463"/>
          <p14:tracePt t="108488" x="4292600" y="4856163"/>
          <p14:tracePt t="108498" x="4279900" y="4868863"/>
          <p14:tracePt t="108511" x="4267200" y="4868863"/>
          <p14:tracePt t="108522" x="4267200" y="4879975"/>
          <p14:tracePt t="108527" x="4267200" y="4892675"/>
          <p14:tracePt t="108548" x="4267200" y="4918075"/>
          <p14:tracePt t="108562" x="4267200" y="4930775"/>
          <p14:tracePt t="108567" x="4267200" y="4943475"/>
          <p14:tracePt t="108577" x="4267200" y="4956175"/>
          <p14:tracePt t="108587" x="4267200" y="4968875"/>
          <p14:tracePt t="108603" x="4267200" y="4992688"/>
          <p14:tracePt t="108617" x="4267200" y="5005388"/>
          <p14:tracePt t="108627" x="4267200" y="5018088"/>
          <p14:tracePt t="108648" x="4267200" y="5030788"/>
          <p14:tracePt t="108658" x="4267200" y="5043488"/>
          <p14:tracePt t="108667" x="4279900" y="5043488"/>
          <p14:tracePt t="108673" x="4279900" y="5056188"/>
          <p14:tracePt t="108687" x="4279900" y="5081588"/>
          <p14:tracePt t="108697" x="4292600" y="5081588"/>
          <p14:tracePt t="108713" x="4292600" y="5092700"/>
          <p14:tracePt t="108740" x="4305300" y="5105400"/>
          <p14:tracePt t="108750" x="4318000" y="5105400"/>
          <p14:tracePt t="108753" x="4318000" y="5118100"/>
          <p14:tracePt t="108770" x="4330700" y="5118100"/>
          <p14:tracePt t="108790" x="4341813" y="5118100"/>
          <p14:tracePt t="108795" x="4354513" y="5118100"/>
          <p14:tracePt t="108804" x="4367213" y="5118100"/>
          <p14:tracePt t="108811" x="4392613" y="5118100"/>
          <p14:tracePt t="108820" x="4405313" y="5118100"/>
          <p14:tracePt t="108831" x="4430713" y="5118100"/>
          <p14:tracePt t="108836" x="4467225" y="5118100"/>
          <p14:tracePt t="108846" x="4505325" y="5118100"/>
          <p14:tracePt t="108850" x="4543425" y="5118100"/>
          <p14:tracePt t="108862" x="4579938" y="5118100"/>
          <p14:tracePt t="108870" x="4618038" y="5118100"/>
          <p14:tracePt t="108877" x="4656138" y="5118100"/>
          <p14:tracePt t="108888" x="4692650" y="5118100"/>
          <p14:tracePt t="108894" x="4718050" y="5118100"/>
          <p14:tracePt t="108910" x="4779963" y="5105400"/>
          <p14:tracePt t="108917" x="4818063" y="5105400"/>
          <p14:tracePt t="108927" x="4856163" y="5092700"/>
          <p14:tracePt t="108941" x="4868863" y="5081588"/>
          <p14:tracePt t="108952" x="4892675" y="5068888"/>
          <p14:tracePt t="108956" x="4905375" y="5068888"/>
          <p14:tracePt t="108966" x="4918075" y="5056188"/>
          <p14:tracePt t="108972" x="4943475" y="5043488"/>
          <p14:tracePt t="108992" x="4968875" y="5030788"/>
          <p14:tracePt t="108996" x="4981575" y="5018088"/>
          <p14:tracePt t="109010" x="4992688" y="5018088"/>
          <p14:tracePt t="109013" x="5005388" y="5018088"/>
          <p14:tracePt t="109022" x="5005388" y="5005388"/>
          <p14:tracePt t="109053" x="5005388" y="4992688"/>
          <p14:tracePt t="109062" x="5018088" y="4992688"/>
          <p14:tracePt t="109073" x="5018088" y="4981575"/>
          <p14:tracePt t="109093" x="5018088" y="4968875"/>
          <p14:tracePt t="109103" x="5018088" y="4956175"/>
          <p14:tracePt t="109112" x="5018088" y="4943475"/>
          <p14:tracePt t="109118" x="5030788" y="4930775"/>
          <p14:tracePt t="109129" x="5030788" y="4918075"/>
          <p14:tracePt t="109132" x="5030788" y="4905375"/>
          <p14:tracePt t="109144" x="5030788" y="4892675"/>
          <p14:tracePt t="109154" x="5030788" y="4879975"/>
          <p14:tracePt t="109162" x="5030788" y="4868863"/>
          <p14:tracePt t="109168" x="5030788" y="4843463"/>
          <p14:tracePt t="109186" x="5030788" y="4830763"/>
          <p14:tracePt t="109195" x="5030788" y="4805363"/>
          <p14:tracePt t="109209" x="5030788" y="4792663"/>
          <p14:tracePt t="109234" x="5030788" y="4779963"/>
          <p14:tracePt t="109287" x="5030788" y="4768850"/>
          <p14:tracePt t="109293" x="5018088" y="4756150"/>
          <p14:tracePt t="109313" x="5018088" y="4743450"/>
          <p14:tracePt t="109319" x="5005388" y="4743450"/>
          <p14:tracePt t="109330" x="4992688" y="4730750"/>
          <p14:tracePt t="109333" x="4968875" y="4718050"/>
          <p14:tracePt t="109343" x="4943475" y="4705350"/>
          <p14:tracePt t="109353" x="4918075" y="4705350"/>
          <p14:tracePt t="109360" x="4879975" y="4692650"/>
          <p14:tracePt t="109369" x="4856163" y="4679950"/>
          <p14:tracePt t="109375" x="4818063" y="4679950"/>
          <p14:tracePt t="109383" x="4779963" y="4667250"/>
          <p14:tracePt t="109394" x="4730750" y="4667250"/>
          <p14:tracePt t="109399" x="4679950" y="4667250"/>
          <p14:tracePt t="109409" x="4618038" y="4667250"/>
          <p14:tracePt t="109416" x="4554538" y="4667250"/>
          <p14:tracePt t="109425" x="4492625" y="4667250"/>
          <p14:tracePt t="109436" x="4418013" y="4667250"/>
          <p14:tracePt t="109440" x="4379913" y="4667250"/>
          <p14:tracePt t="109450" x="4341813" y="4667250"/>
          <p14:tracePt t="109456" x="4305300" y="4667250"/>
          <p14:tracePt t="109466" x="4292600" y="4667250"/>
          <p14:tracePt t="109476" x="4279900" y="4667250"/>
          <p14:tracePt t="109496" x="4267200" y="4667250"/>
          <p14:tracePt t="109546" x="4267200" y="4679950"/>
          <p14:tracePt t="109562" x="4267200" y="4692650"/>
          <p14:tracePt t="109577" x="4267200" y="4705350"/>
          <p14:tracePt t="109596" x="4267200" y="4718050"/>
          <p14:tracePt t="109602" x="4267200" y="4730750"/>
          <p14:tracePt t="109613" x="4267200" y="4743450"/>
          <p14:tracePt t="109616" x="4267200" y="4756150"/>
          <p14:tracePt t="109636" x="4267200" y="4768850"/>
          <p14:tracePt t="109642" x="4267200" y="4779963"/>
          <p14:tracePt t="109651" x="4279900" y="4805363"/>
          <p14:tracePt t="109667" x="4292600" y="4818063"/>
          <p14:tracePt t="109677" x="4305300" y="4856163"/>
          <p14:tracePt t="109691" x="4318000" y="4868863"/>
          <p14:tracePt t="109698" x="4330700" y="4879975"/>
          <p14:tracePt t="109709" x="4330700" y="4905375"/>
          <p14:tracePt t="109718" x="4341813" y="4905375"/>
          <p14:tracePt t="109722" x="4341813" y="4930775"/>
          <p14:tracePt t="109732" x="4341813" y="4943475"/>
          <p14:tracePt t="109737" x="4354513" y="4956175"/>
          <p14:tracePt t="109747" x="4354513" y="4981575"/>
          <p14:tracePt t="109758" x="4367213" y="4992688"/>
          <p14:tracePt t="109763" x="4367213" y="5005388"/>
          <p14:tracePt t="109775" x="4367213" y="5018088"/>
          <p14:tracePt t="109777" x="4379913" y="5018088"/>
          <p14:tracePt t="109787" x="4392613" y="5030788"/>
          <p14:tracePt t="109797" x="4392613" y="5043488"/>
          <p14:tracePt t="109804" x="4405313" y="5043488"/>
          <p14:tracePt t="109818" x="4405313" y="5056188"/>
          <p14:tracePt t="109827" x="4430713" y="5056188"/>
          <p14:tracePt t="109838" x="4443413" y="5068888"/>
          <p14:tracePt t="109844" x="4467225" y="5068888"/>
          <p14:tracePt t="109854" x="4492625" y="5081588"/>
          <p14:tracePt t="109857" x="4518025" y="5092700"/>
          <p14:tracePt t="109870" x="4567238" y="5092700"/>
          <p14:tracePt t="109880" x="4630738" y="5092700"/>
          <p14:tracePt t="109884" x="4667250" y="5092700"/>
          <p14:tracePt t="109895" x="4718050" y="5092700"/>
          <p14:tracePt t="109900" x="4756150" y="5092700"/>
          <p14:tracePt t="109910" x="4779963" y="5092700"/>
          <p14:tracePt t="109920" x="4818063" y="5092700"/>
          <p14:tracePt t="109926" x="4843463" y="5081588"/>
          <p14:tracePt t="109934" x="4868863" y="5068888"/>
          <p14:tracePt t="109941" x="4905375" y="5030788"/>
          <p14:tracePt t="109950" x="4930775" y="4992688"/>
          <p14:tracePt t="109960" x="4968875" y="4968875"/>
          <p14:tracePt t="109964" x="4981575" y="4930775"/>
          <p14:tracePt t="109975" x="4992688" y="4905375"/>
          <p14:tracePt t="109979" x="5005388" y="4892675"/>
          <p14:tracePt t="109992" x="5005388" y="4868863"/>
          <p14:tracePt t="109999" x="5018088" y="4868863"/>
          <p14:tracePt t="110007" x="5018088" y="4856163"/>
          <p14:tracePt t="110020" x="5018088" y="4843463"/>
          <p14:tracePt t="110113" x="5005388" y="4843463"/>
          <p14:tracePt t="110136" x="4992688" y="4843463"/>
          <p14:tracePt t="110142" x="4981575" y="4843463"/>
          <p14:tracePt t="110153" x="4956175" y="4830763"/>
          <p14:tracePt t="110163" x="4918075" y="4830763"/>
          <p14:tracePt t="110166" x="4879975" y="4818063"/>
          <p14:tracePt t="110177" x="4856163" y="4805363"/>
          <p14:tracePt t="110182" x="4818063" y="4779963"/>
          <p14:tracePt t="110193" x="4756150" y="4768850"/>
          <p14:tracePt t="110203" x="4692650" y="4768850"/>
          <p14:tracePt t="110209" x="4618038" y="4743450"/>
          <p14:tracePt t="110220" x="4554538" y="4730750"/>
          <p14:tracePt t="110225" x="4518025" y="4718050"/>
          <p14:tracePt t="110232" x="4454525" y="4705350"/>
          <p14:tracePt t="110245" x="4405313" y="4705350"/>
          <p14:tracePt t="110249" x="4367213" y="4705350"/>
          <p14:tracePt t="110260" x="4330700" y="4692650"/>
          <p14:tracePt t="110262" x="4305300" y="4692650"/>
          <p14:tracePt t="110274" x="4292600" y="4692650"/>
          <p14:tracePt t="110281" x="4267200" y="4692650"/>
          <p14:tracePt t="110287" x="4267200" y="4705350"/>
          <p14:tracePt t="110297" x="4254500" y="4718050"/>
          <p14:tracePt t="110312" x="4241800" y="4730750"/>
          <p14:tracePt t="110323" x="4241800" y="4743450"/>
          <p14:tracePt t="110327" x="4241800" y="4768850"/>
          <p14:tracePt t="110344" x="4241800" y="4779963"/>
          <p14:tracePt t="110354" x="4241800" y="4792663"/>
          <p14:tracePt t="110368" x="4230688" y="4805363"/>
          <p14:tracePt t="110384" x="4230688" y="4818063"/>
          <p14:tracePt t="110408" x="4230688" y="4830763"/>
          <p14:tracePt t="110426" x="4230688" y="4856163"/>
          <p14:tracePt t="110444" x="4230688" y="4868863"/>
          <p14:tracePt t="110450" x="4230688" y="4879975"/>
          <p14:tracePt t="110460" x="4230688" y="4892675"/>
          <p14:tracePt t="110464" x="4230688" y="4905375"/>
          <p14:tracePt t="110486" x="4241800" y="4918075"/>
          <p14:tracePt t="110500" x="4241800" y="4930775"/>
          <p14:tracePt t="110514" x="4254500" y="4943475"/>
          <p14:tracePt t="110530" x="4267200" y="4956175"/>
          <p14:tracePt t="110570" x="4279900" y="4968875"/>
          <p14:tracePt t="110606" x="4292600" y="4968875"/>
          <p14:tracePt t="110610" x="4292600" y="4981575"/>
          <p14:tracePt t="110626" x="4305300" y="4992688"/>
          <p14:tracePt t="110646" x="4318000" y="4992688"/>
          <p14:tracePt t="110660" x="4318000" y="5005388"/>
          <p14:tracePt t="110683" x="4330700" y="5005388"/>
          <p14:tracePt t="110686" x="4330700" y="5030788"/>
          <p14:tracePt t="110702" x="4330700" y="5043488"/>
          <p14:tracePt t="110707" x="4341813" y="5043488"/>
          <p14:tracePt t="110715" x="4341813" y="5056188"/>
          <p14:tracePt t="111296" x="4341813" y="5030788"/>
          <p14:tracePt t="111306" x="4318000" y="4943475"/>
          <p14:tracePt t="111312" x="4318000" y="4830763"/>
          <p14:tracePt t="111322" x="4318000" y="4705350"/>
          <p14:tracePt t="111325" x="4318000" y="4567238"/>
          <p14:tracePt t="111336" x="4318000" y="4443413"/>
          <p14:tracePt t="111345" x="4318000" y="4305300"/>
          <p14:tracePt t="111352" x="4318000" y="4205288"/>
          <p14:tracePt t="111362" x="4318000" y="4092575"/>
          <p14:tracePt t="111366" x="4305300" y="3967163"/>
          <p14:tracePt t="111378" x="4305300" y="3841750"/>
          <p14:tracePt t="111388" x="4305300" y="3716338"/>
          <p14:tracePt t="111392" x="4305300" y="3641725"/>
          <p14:tracePt t="111402" x="4305300" y="3529013"/>
          <p14:tracePt t="111407" x="4305300" y="3454400"/>
          <p14:tracePt t="111418" x="4305300" y="3354388"/>
          <p14:tracePt t="111429" x="4305300" y="3254375"/>
          <p14:tracePt t="111432" x="4305300" y="3154363"/>
          <p14:tracePt t="111442" x="4305300" y="3016250"/>
          <p14:tracePt t="111448" x="4305300" y="2952750"/>
          <p14:tracePt t="111458" x="4330700" y="2852738"/>
          <p14:tracePt t="111468" x="4341813" y="2752725"/>
          <p14:tracePt t="111473" x="4341813" y="2678113"/>
          <p14:tracePt t="111482" x="4341813" y="2603500"/>
          <p14:tracePt t="111489" x="4341813" y="2540000"/>
          <p14:tracePt t="111498" x="4341813" y="2465388"/>
          <p14:tracePt t="111508" x="4341813" y="2390775"/>
          <p14:tracePt t="111514" x="4341813" y="2327275"/>
          <p14:tracePt t="111524" x="4354513" y="2265363"/>
          <p14:tracePt t="111529" x="4354513" y="2190750"/>
          <p14:tracePt t="111540" x="4354513" y="2139950"/>
          <p14:tracePt t="111548" x="4354513" y="2078038"/>
          <p14:tracePt t="111556" x="4354513" y="2001838"/>
          <p14:tracePt t="111565" x="4354513" y="1939925"/>
          <p14:tracePt t="111568" x="4354513" y="1876425"/>
          <p14:tracePt t="111578" x="4367213" y="1801813"/>
          <p14:tracePt t="111594" x="4367213" y="1714500"/>
          <p14:tracePt t="111605" x="4367213" y="1701800"/>
          <p14:tracePt t="111609" x="4367213" y="1676400"/>
          <p14:tracePt t="111620" x="4367213" y="1663700"/>
          <p14:tracePt t="111630" x="4367213" y="1652588"/>
          <p14:tracePt t="111633" x="4367213" y="1639888"/>
          <p14:tracePt t="111862" x="4379913" y="1639888"/>
          <p14:tracePt t="111875" x="4379913" y="1652588"/>
          <p14:tracePt t="111886" x="4392613" y="1652588"/>
          <p14:tracePt t="111895" x="4392613" y="1663700"/>
          <p14:tracePt t="111911" x="4405313" y="1663700"/>
          <p14:tracePt t="111915" x="4405313" y="1676400"/>
          <p14:tracePt t="111931" x="4418013" y="1676400"/>
          <p14:tracePt t="111942" x="4418013" y="1689100"/>
          <p14:tracePt t="111953" x="4418013" y="1701800"/>
          <p14:tracePt t="111958" x="4430713" y="1714500"/>
          <p14:tracePt t="111971" x="4430713" y="1739900"/>
          <p14:tracePt t="111982" x="4443413" y="1752600"/>
          <p14:tracePt t="111992" x="4443413" y="1765300"/>
          <p14:tracePt t="111998" x="4454525" y="1789113"/>
          <p14:tracePt t="112008" x="4467225" y="1801813"/>
          <p14:tracePt t="112012" x="4479925" y="1814513"/>
          <p14:tracePt t="112032" x="4492625" y="1827213"/>
          <p14:tracePt t="112040" x="4492625" y="1839913"/>
          <p14:tracePt t="112053" x="4505325" y="1852613"/>
          <p14:tracePt t="112074" x="4505325" y="1865313"/>
          <p14:tracePt t="112094" x="4505325" y="1876425"/>
          <p14:tracePt t="112105" x="4518025" y="1876425"/>
          <p14:tracePt t="112121" x="4518025" y="1889125"/>
          <p14:tracePt t="112201" x="4530725" y="1889125"/>
          <p14:tracePt t="112950" x="4530725" y="1914525"/>
          <p14:tracePt t="112965" x="4530725" y="1927225"/>
          <p14:tracePt t="112975" x="4530725" y="1965325"/>
          <p14:tracePt t="112979" x="4505325" y="1989138"/>
          <p14:tracePt t="112991" x="4492625" y="2039938"/>
          <p14:tracePt t="112995" x="4467225" y="2114550"/>
          <p14:tracePt t="113005" x="4454525" y="2178050"/>
          <p14:tracePt t="113016" x="4430713" y="2252663"/>
          <p14:tracePt t="113022" x="4418013" y="2327275"/>
          <p14:tracePt t="113032" x="4392613" y="2427288"/>
          <p14:tracePt t="113035" x="4379913" y="2527300"/>
          <p14:tracePt t="113046" x="4354513" y="2616200"/>
          <p14:tracePt t="113056" x="4330700" y="2728913"/>
          <p14:tracePt t="113062" x="4292600" y="2816225"/>
          <p14:tracePt t="113072" x="4241800" y="2928938"/>
          <p14:tracePt t="113076" x="4205288" y="3054350"/>
          <p14:tracePt t="113086" x="4179888" y="3154363"/>
          <p14:tracePt t="113097" x="4141788" y="3267075"/>
          <p14:tracePt t="113103" x="4105275" y="3378200"/>
          <p14:tracePt t="113112" x="4029075" y="3567113"/>
          <p14:tracePt t="113120" x="4005263" y="3679825"/>
          <p14:tracePt t="113128" x="3967163" y="3767138"/>
          <p14:tracePt t="113138" x="3954463" y="3867150"/>
          <p14:tracePt t="113142" x="3941763" y="3941763"/>
          <p14:tracePt t="113152" x="3929063" y="4017963"/>
          <p14:tracePt t="113158" x="3929063" y="4067175"/>
          <p14:tracePt t="113170" x="3916363" y="4092575"/>
          <p14:tracePt t="113178" x="3916363" y="4117975"/>
          <p14:tracePt t="113182" x="3916363" y="4141788"/>
          <p14:tracePt t="113192" x="3916363" y="4167188"/>
          <p14:tracePt t="113198" x="3916363" y="4192588"/>
          <p14:tracePt t="113219" x="3916363" y="4217988"/>
          <p14:tracePt t="113224" x="3916363" y="4230688"/>
          <p14:tracePt t="113235" x="3916363" y="4267200"/>
          <p14:tracePt t="113238" x="3916363" y="4292600"/>
          <p14:tracePt t="113248" x="3916363" y="4330700"/>
          <p14:tracePt t="113258" x="3916363" y="4367213"/>
          <p14:tracePt t="113264" x="3916363" y="4430713"/>
          <p14:tracePt t="113275" x="3916363" y="4479925"/>
          <p14:tracePt t="113278" x="3916363" y="4518025"/>
          <p14:tracePt t="113288" x="3916363" y="4554538"/>
          <p14:tracePt t="113297" x="3916363" y="4592638"/>
          <p14:tracePt t="113304" x="3916363" y="4618038"/>
          <p14:tracePt t="113313" x="3916363" y="4656138"/>
          <p14:tracePt t="113318" x="3929063" y="4679950"/>
          <p14:tracePt t="113327" x="3941763" y="4718050"/>
          <p14:tracePt t="113339" x="3941763" y="4756150"/>
          <p14:tracePt t="113343" x="3954463" y="4779963"/>
          <p14:tracePt t="113353" x="3954463" y="4805363"/>
          <p14:tracePt t="113359" x="3967163" y="4818063"/>
          <p14:tracePt t="113369" x="3979863" y="4830763"/>
          <p14:tracePt t="113385" x="3992563" y="4843463"/>
          <p14:tracePt t="113394" x="3992563" y="4856163"/>
          <p14:tracePt t="113400" x="4005263" y="4868863"/>
          <p14:tracePt t="113414" x="4017963" y="4868863"/>
          <p14:tracePt t="113420" x="4017963" y="4879975"/>
          <p14:tracePt t="113423" x="4017963" y="4892675"/>
          <p14:tracePt t="113440" x="4017963" y="4905375"/>
          <p14:tracePt t="113453" x="4017963" y="4918075"/>
          <p14:tracePt t="113460" x="4029075" y="4918075"/>
          <p14:tracePt t="113466" x="4029075" y="4930775"/>
          <p14:tracePt t="113476" x="4029075" y="4943475"/>
          <p14:tracePt t="113480" x="4041775" y="4943475"/>
          <p14:tracePt t="113653" x="4054475" y="4930775"/>
          <p14:tracePt t="113662" x="4054475" y="4905375"/>
          <p14:tracePt t="113667" x="4067175" y="4856163"/>
          <p14:tracePt t="113678" x="4067175" y="4830763"/>
          <p14:tracePt t="113683" x="4067175" y="4792663"/>
          <p14:tracePt t="113692" x="4079875" y="4743450"/>
          <p14:tracePt t="113703" x="4079875" y="4692650"/>
          <p14:tracePt t="113708" x="4092575" y="4630738"/>
          <p14:tracePt t="113719" x="4092575" y="4592638"/>
          <p14:tracePt t="113722" x="4092575" y="4567238"/>
          <p14:tracePt t="113733" x="4092575" y="4543425"/>
          <p14:tracePt t="113742" x="4092575" y="4518025"/>
          <p14:tracePt t="113749" x="4092575" y="4479925"/>
          <p14:tracePt t="113758" x="4092575" y="4443413"/>
          <p14:tracePt t="113762" x="4092575" y="4379913"/>
          <p14:tracePt t="113772" x="4105275" y="4305300"/>
          <p14:tracePt t="113782" x="4129088" y="4205288"/>
          <p14:tracePt t="113788" x="4129088" y="4092575"/>
          <p14:tracePt t="113798" x="4141788" y="3954463"/>
          <p14:tracePt t="113804" x="4179888" y="3792538"/>
          <p14:tracePt t="113814" x="4205288" y="3603625"/>
          <p14:tracePt t="113824" x="4217988" y="3354388"/>
          <p14:tracePt t="113828" x="4254500" y="3128963"/>
          <p14:tracePt t="113838" x="4305300" y="2890838"/>
          <p14:tracePt t="113844" x="4367213" y="2403475"/>
          <p14:tracePt t="113854" x="4418013" y="2165350"/>
          <p14:tracePt t="113864" x="4467225" y="1939925"/>
          <p14:tracePt t="113870" x="4505325" y="1765300"/>
          <p14:tracePt t="113878" x="4543425" y="1601788"/>
          <p14:tracePt t="113886" x="4567238" y="1463675"/>
          <p14:tracePt t="113894" x="4592638" y="1327150"/>
          <p14:tracePt t="113904" x="4605338" y="1176338"/>
          <p14:tracePt t="113909" x="4630738" y="1063625"/>
          <p14:tracePt t="113919" x="4630738" y="925513"/>
          <p14:tracePt t="113923" x="4630738" y="825500"/>
          <p14:tracePt t="113934" x="4630738" y="763588"/>
          <p14:tracePt t="113943" x="4643438" y="700088"/>
          <p14:tracePt t="113950" x="4643438" y="676275"/>
          <p14:tracePt t="113959" x="4643438" y="663575"/>
          <p14:tracePt t="113963" x="4643438" y="650875"/>
          <p14:tracePt t="114193" x="4643438" y="700088"/>
          <p14:tracePt t="114203" x="4643438" y="738188"/>
          <p14:tracePt t="114207" x="4643438" y="776288"/>
          <p14:tracePt t="114217" x="4643438" y="812800"/>
          <p14:tracePt t="114225" x="4643438" y="825500"/>
          <p14:tracePt t="114235" x="4656138" y="838200"/>
          <p14:tracePt t="114243" x="4656138" y="863600"/>
          <p14:tracePt t="114246" x="4656138" y="889000"/>
          <p14:tracePt t="114259" x="4656138" y="901700"/>
          <p14:tracePt t="114262" x="4656138" y="925513"/>
          <p14:tracePt t="114271" x="4667250" y="950913"/>
          <p14:tracePt t="114283" x="4667250" y="976313"/>
          <p14:tracePt t="114287" x="4679950" y="1014413"/>
          <p14:tracePt t="114298" x="4679950" y="1038225"/>
          <p14:tracePt t="114302" x="4679950" y="1063625"/>
          <p14:tracePt t="114311" x="4679950" y="1089025"/>
          <p14:tracePt t="114322" x="4679950" y="1114425"/>
          <p14:tracePt t="114327" x="4679950" y="1163638"/>
          <p14:tracePt t="114338" x="4679950" y="1189038"/>
          <p14:tracePt t="114341" x="4679950" y="1201738"/>
          <p14:tracePt t="114352" x="4679950" y="1214438"/>
          <p14:tracePt t="114361" x="4679950" y="1227138"/>
          <p14:tracePt t="114377" x="4679950" y="1238250"/>
          <p14:tracePt t="114448" x="4667250" y="1238250"/>
          <p14:tracePt t="114620" x="4656138" y="1250950"/>
          <p14:tracePt t="114631" x="4643438" y="1314450"/>
          <p14:tracePt t="114639" x="4630738" y="1414463"/>
          <p14:tracePt t="114646" x="4630738" y="1514475"/>
          <p14:tracePt t="114652" x="4630738" y="1576388"/>
          <p14:tracePt t="114661" x="4630738" y="1689100"/>
          <p14:tracePt t="114668" x="4630738" y="1765300"/>
          <p14:tracePt t="114676" x="4618038" y="1852613"/>
          <p14:tracePt t="114686" x="4605338" y="1952625"/>
          <p14:tracePt t="114690" x="4592638" y="2039938"/>
          <p14:tracePt t="114702" x="4592638" y="2139950"/>
          <p14:tracePt t="114706" x="4592638" y="2214563"/>
          <p14:tracePt t="114717" x="4579938" y="2278063"/>
          <p14:tracePt t="114727" x="4567238" y="2339975"/>
          <p14:tracePt t="114733" x="4567238" y="2390775"/>
          <p14:tracePt t="114743" x="4567238" y="2452688"/>
          <p14:tracePt t="114746" x="4554538" y="2540000"/>
          <p14:tracePt t="114756" x="4554538" y="2603500"/>
          <p14:tracePt t="114768" x="4554538" y="2678113"/>
          <p14:tracePt t="114772" x="4543425" y="2765425"/>
          <p14:tracePt t="114785" x="4543425" y="2828925"/>
          <p14:tracePt t="114788" x="4530725" y="2952750"/>
          <p14:tracePt t="114797" x="4530725" y="3016250"/>
          <p14:tracePt t="114806" x="4530725" y="3065463"/>
          <p14:tracePt t="114815" x="4530725" y="3116263"/>
          <p14:tracePt t="114822" x="4518025" y="3154363"/>
          <p14:tracePt t="114826" x="4518025" y="3203575"/>
          <p14:tracePt t="114838" x="4518025" y="3241675"/>
          <p14:tracePt t="114848" x="4518025" y="3267075"/>
          <p14:tracePt t="114851" x="4518025" y="3303588"/>
          <p14:tracePt t="114862" x="4518025" y="3341688"/>
          <p14:tracePt t="114868" x="4518025" y="3367088"/>
          <p14:tracePt t="114877" x="4505325" y="3416300"/>
          <p14:tracePt t="114898" x="4505325" y="3541713"/>
          <p14:tracePt t="114902" x="4505325" y="3603625"/>
          <p14:tracePt t="114908" x="4492625" y="3654425"/>
          <p14:tracePt t="114918" x="4492625" y="3729038"/>
          <p14:tracePt t="114932" x="4467225" y="3941763"/>
          <p14:tracePt t="114942" x="4467225" y="4017963"/>
          <p14:tracePt t="114949" x="4467225" y="4105275"/>
          <p14:tracePt t="114957" x="4467225" y="4179888"/>
          <p14:tracePt t="114967" x="4467225" y="4230688"/>
          <p14:tracePt t="114973" x="4467225" y="4292600"/>
          <p14:tracePt t="114983" x="4467225" y="4330700"/>
          <p14:tracePt t="114987" x="4467225" y="4367213"/>
          <p14:tracePt t="114998" x="4454525" y="4392613"/>
          <p14:tracePt t="115007" x="4454525" y="4430713"/>
          <p14:tracePt t="115014" x="4454525" y="4454525"/>
          <p14:tracePt t="115023" x="4454525" y="4492625"/>
          <p14:tracePt t="115027" x="4454525" y="4518025"/>
          <p14:tracePt t="115037" x="4454525" y="4543425"/>
          <p14:tracePt t="115049" x="4454525" y="4554538"/>
          <p14:tracePt t="115053" x="4454525" y="4567238"/>
          <p14:tracePt t="115064" x="4454525" y="4592638"/>
          <p14:tracePt t="115080" x="4454525" y="4618038"/>
          <p14:tracePt t="115089" x="4443413" y="4643438"/>
          <p14:tracePt t="115094" x="4443413" y="4656138"/>
          <p14:tracePt t="115103" x="4443413" y="4667250"/>
          <p14:tracePt t="115109" x="4443413" y="4692650"/>
          <p14:tracePt t="115120" x="4443413" y="4718050"/>
          <p14:tracePt t="115131" x="4443413" y="4743450"/>
          <p14:tracePt t="115133" x="4443413" y="4756150"/>
          <p14:tracePt t="115144" x="4443413" y="4768850"/>
          <p14:tracePt t="115150" x="4443413" y="4792663"/>
          <p14:tracePt t="115170" x="4443413" y="4805363"/>
          <p14:tracePt t="115174" x="4443413" y="4830763"/>
          <p14:tracePt t="115186" x="4443413" y="4843463"/>
          <p14:tracePt t="115190" x="4443413" y="4856163"/>
          <p14:tracePt t="115200" x="4443413" y="4868863"/>
          <p14:tracePt t="115210" x="4443413" y="4892675"/>
          <p14:tracePt t="115216" x="4443413" y="4918075"/>
          <p14:tracePt t="115227" x="4443413" y="4930775"/>
          <p14:tracePt t="115236" x="4443413" y="4943475"/>
          <p14:tracePt t="115241" x="4443413" y="4968875"/>
          <p14:tracePt t="115250" x="4443413" y="4992688"/>
          <p14:tracePt t="115257" x="4443413" y="5005388"/>
          <p14:tracePt t="115267" x="4443413" y="5030788"/>
          <p14:tracePt t="115270" x="4443413" y="5056188"/>
          <p14:tracePt t="115282" x="4430713" y="5081588"/>
          <p14:tracePt t="115291" x="4430713" y="5092700"/>
          <p14:tracePt t="115295" x="4430713" y="5105400"/>
          <p14:tracePt t="115306" x="4418013" y="5130800"/>
          <p14:tracePt t="115321" x="4418013" y="5156200"/>
          <p14:tracePt t="115335" x="4418013" y="5168900"/>
          <p14:tracePt t="115351" x="4418013" y="5181600"/>
          <p14:tracePt t="115361" x="4418013" y="5194300"/>
          <p14:tracePt t="115459" x="4418013" y="5181600"/>
          <p14:tracePt t="115512" x="4418013" y="5130800"/>
          <p14:tracePt t="115523" x="4418013" y="5068888"/>
          <p14:tracePt t="115539" x="4543425" y="4718050"/>
          <p14:tracePt t="115549" x="4618038" y="4505325"/>
          <p14:tracePt t="115556" x="4692650" y="4292600"/>
          <p14:tracePt t="115566" x="4756150" y="4117975"/>
          <p14:tracePt t="115574" x="4805363" y="3816350"/>
          <p14:tracePt t="115578" x="4879975" y="3516313"/>
          <p14:tracePt t="115588" x="4956175" y="3216275"/>
          <p14:tracePt t="115593" x="5030788" y="2903538"/>
          <p14:tracePt t="115604" x="5081588" y="2678113"/>
          <p14:tracePt t="115615" x="5118100" y="2490788"/>
          <p14:tracePt t="115617" x="5143500" y="2352675"/>
          <p14:tracePt t="115628" x="5156200" y="2214563"/>
          <p14:tracePt t="115634" x="5168900" y="2101850"/>
          <p14:tracePt t="115644" x="5181600" y="2027238"/>
          <p14:tracePt t="115654" x="5181600" y="1965325"/>
          <p14:tracePt t="115660" x="5181600" y="1927225"/>
          <p14:tracePt t="115670" x="5181600" y="1901825"/>
          <p14:tracePt t="115673" x="5194300" y="1889125"/>
          <p14:tracePt t="115684" x="5194300" y="1852613"/>
          <p14:tracePt t="115694" x="5194300" y="1814513"/>
          <p14:tracePt t="115700" x="5194300" y="1776413"/>
          <p14:tracePt t="115710" x="5194300" y="1727200"/>
          <p14:tracePt t="115714" x="5205413" y="1652588"/>
          <p14:tracePt t="115725" x="5205413" y="1601788"/>
          <p14:tracePt t="115735" x="5205413" y="1552575"/>
          <p14:tracePt t="115740" x="5205413" y="1501775"/>
          <p14:tracePt t="115750" x="5205413" y="1450975"/>
          <p14:tracePt t="115756" x="5205413" y="1401763"/>
          <p14:tracePt t="115767" x="5205413" y="1339850"/>
          <p14:tracePt t="115777" x="5205413" y="1289050"/>
          <p14:tracePt t="115782" x="5205413" y="1250950"/>
          <p14:tracePt t="115792" x="5205413" y="1163638"/>
          <p14:tracePt t="115798" x="5194300" y="1101725"/>
          <p14:tracePt t="115806" x="5181600" y="1050925"/>
          <p14:tracePt t="115817" x="5168900" y="1014413"/>
          <p14:tracePt t="115822" x="5168900" y="1001713"/>
          <p14:tracePt t="115832" x="5156200" y="976313"/>
          <p14:tracePt t="115942" x="5143500" y="1001713"/>
          <p14:tracePt t="115952" x="5118100" y="1050925"/>
          <p14:tracePt t="115956" x="5068888" y="1150938"/>
          <p14:tracePt t="115966" x="5018088" y="1227138"/>
          <p14:tracePt t="115976" x="4956175" y="1327150"/>
          <p14:tracePt t="115983" x="4905375" y="1450975"/>
          <p14:tracePt t="115992" x="4868863" y="1552575"/>
          <p14:tracePt t="116016" x="4805363" y="1739900"/>
          <p14:tracePt t="116019" x="4779963" y="1827213"/>
          <p14:tracePt t="116022" x="4756150" y="1889125"/>
          <p14:tracePt t="116034" x="4730750" y="1965325"/>
          <p14:tracePt t="116038" x="4718050" y="2014538"/>
          <p14:tracePt t="116047" x="4705350" y="2078038"/>
          <p14:tracePt t="116058" x="4705350" y="2127250"/>
          <p14:tracePt t="116062" x="4679950" y="2201863"/>
          <p14:tracePt t="116071" x="4667250" y="2252663"/>
          <p14:tracePt t="116078" x="4643438" y="2378075"/>
          <p14:tracePt t="116088" x="4618038" y="2465388"/>
          <p14:tracePt t="116097" x="4605338" y="2540000"/>
          <p14:tracePt t="116103" x="4592638" y="2627313"/>
          <p14:tracePt t="116114" x="4579938" y="2716213"/>
          <p14:tracePt t="116117" x="4567238" y="2816225"/>
          <p14:tracePt t="116127" x="4543425" y="2890838"/>
          <p14:tracePt t="116137" x="4543425" y="2978150"/>
          <p14:tracePt t="116147" x="4530725" y="3028950"/>
          <p14:tracePt t="116153" x="4530725" y="3078163"/>
          <p14:tracePt t="116157" x="4530725" y="3116263"/>
          <p14:tracePt t="116167" x="4518025" y="3165475"/>
          <p14:tracePt t="116179" x="4518025" y="3228975"/>
          <p14:tracePt t="116184" x="4518025" y="3290888"/>
          <p14:tracePt t="116194" x="4505325" y="3367088"/>
          <p14:tracePt t="116198" x="4492625" y="3429000"/>
          <p14:tracePt t="116208" x="4479925" y="3490913"/>
          <p14:tracePt t="116220" x="4454525" y="3579813"/>
          <p14:tracePt t="116224" x="4443413" y="3692525"/>
          <p14:tracePt t="116235" x="4418013" y="3816350"/>
          <p14:tracePt t="116239" x="4405313" y="3954463"/>
          <p14:tracePt t="116250" x="4392613" y="4054475"/>
          <p14:tracePt t="116260" x="4379913" y="4154488"/>
          <p14:tracePt t="116268" x="4367213" y="4267200"/>
          <p14:tracePt t="116274" x="4330700" y="4354513"/>
          <p14:tracePt t="116281" x="4330700" y="4430713"/>
          <p14:tracePt t="116290" x="4318000" y="4505325"/>
          <p14:tracePt t="116300" x="4292600" y="4567238"/>
          <p14:tracePt t="116303" x="4279900" y="4643438"/>
          <p14:tracePt t="116314" x="4267200" y="4679950"/>
          <p14:tracePt t="116319" x="4267200" y="4718050"/>
          <p14:tracePt t="116330" x="4254500" y="4743450"/>
          <p14:tracePt t="116340" x="4254500" y="4768850"/>
          <p14:tracePt t="116346" x="4254500" y="4792663"/>
          <p14:tracePt t="116356" x="4254500" y="4805363"/>
          <p14:tracePt t="116370" x="4254500" y="4818063"/>
          <p14:tracePt t="116386" x="4254500" y="4830763"/>
          <p14:tracePt t="116400" x="4267200" y="4830763"/>
          <p14:tracePt t="116410" x="4279900" y="4830763"/>
          <p14:tracePt t="116420" x="4279900" y="4843463"/>
          <p14:tracePt t="116436" x="4292600" y="4843463"/>
          <p14:tracePt t="116508" x="4279900" y="4843463"/>
          <p14:tracePt t="116516" x="4267200" y="4843463"/>
          <p14:tracePt t="116523" x="4230688" y="4843463"/>
          <p14:tracePt t="116532" x="4205288" y="4830763"/>
          <p14:tracePt t="116543" x="4179888" y="4830763"/>
          <p14:tracePt t="116547" x="4154488" y="4818063"/>
          <p14:tracePt t="116556" x="4141788" y="4779963"/>
          <p14:tracePt t="116564" x="4141788" y="4692650"/>
          <p14:tracePt t="116572" x="4141788" y="4605338"/>
          <p14:tracePt t="116581" x="4154488" y="4492625"/>
          <p14:tracePt t="116587" x="4192588" y="4354513"/>
          <p14:tracePt t="116598" x="4230688" y="4217988"/>
          <p14:tracePt t="116601" x="4292600" y="4079875"/>
          <p14:tracePt t="116613" x="4330700" y="3929063"/>
          <p14:tracePt t="116622" x="4379913" y="3767138"/>
          <p14:tracePt t="116632" x="4405313" y="3616325"/>
          <p14:tracePt t="116638" x="4430713" y="3467100"/>
          <p14:tracePt t="116642" x="4443413" y="3341688"/>
          <p14:tracePt t="116652" x="4467225" y="3178175"/>
          <p14:tracePt t="116664" x="4467225" y="3003550"/>
          <p14:tracePt t="116668" x="4467225" y="2928938"/>
          <p14:tracePt t="116680" x="4467225" y="2865438"/>
          <p14:tracePt t="116686" x="4467225" y="2803525"/>
          <p14:tracePt t="116695" x="4467225" y="2765425"/>
          <p14:tracePt t="116704" x="4467225" y="2728913"/>
          <p14:tracePt t="116708" x="4467225" y="2690813"/>
          <p14:tracePt t="116718" x="4467225" y="2678113"/>
          <p14:tracePt t="116724" x="4467225" y="2652713"/>
          <p14:tracePt t="116734" x="4467225" y="2627313"/>
          <p14:tracePt t="116746" x="4467225" y="2603500"/>
          <p14:tracePt t="116754" x="4467225" y="2578100"/>
          <p14:tracePt t="116758" x="4467225" y="2552700"/>
          <p14:tracePt t="116764" x="4467225" y="2527300"/>
          <p14:tracePt t="116775" x="4467225" y="2516188"/>
          <p14:tracePt t="116784" x="4467225" y="2503488"/>
          <p14:tracePt t="116788" x="4454525" y="2490788"/>
          <p14:tracePt t="116800" x="4454525" y="2478088"/>
          <p14:tracePt t="116814" x="4454525" y="2465388"/>
          <p14:tracePt t="116840" x="4454525" y="2452688"/>
          <p14:tracePt t="116854" x="4454525" y="2439988"/>
          <p14:tracePt t="116864" x="4454525" y="2427288"/>
          <p14:tracePt t="116870" x="4454525" y="2414588"/>
          <p14:tracePt t="116896" x="4454525" y="2403475"/>
          <p14:tracePt t="116904" x="4454525" y="2390775"/>
          <p14:tracePt t="116920" x="4454525" y="2378075"/>
          <p14:tracePt t="116936" x="4454525" y="2352675"/>
          <p14:tracePt t="116946" x="4454525" y="2339975"/>
          <p14:tracePt t="116951" x="4454525" y="2327275"/>
          <p14:tracePt t="116961" x="4454525" y="2303463"/>
          <p14:tracePt t="116966" x="4454525" y="2278063"/>
          <p14:tracePt t="116976" x="4454525" y="2252663"/>
          <p14:tracePt t="116986" x="4443413" y="2227263"/>
          <p14:tracePt t="116990" x="4443413" y="2201863"/>
          <p14:tracePt t="117000" x="4443413" y="2190750"/>
          <p14:tracePt t="117006" x="4443413" y="2165350"/>
          <p14:tracePt t="117016" x="4443413" y="2152650"/>
          <p14:tracePt t="117026" x="4443413" y="2139950"/>
          <p14:tracePt t="117042" x="4443413" y="2127250"/>
          <p14:tracePt t="117045" x="4454525" y="2101850"/>
          <p14:tracePt t="117066" x="4454525" y="2089150"/>
          <p14:tracePt t="117072" x="4467225" y="2065338"/>
          <p14:tracePt t="117082" x="4467225" y="2052638"/>
          <p14:tracePt t="117086" x="4479925" y="2027238"/>
          <p14:tracePt t="117096" x="4492625" y="1989138"/>
          <p14:tracePt t="117106" x="4492625" y="1952625"/>
          <p14:tracePt t="117112" x="4518025" y="1939925"/>
          <p14:tracePt t="117121" x="4518025" y="1914525"/>
          <p14:tracePt t="117125" x="4518025" y="1889125"/>
          <p14:tracePt t="117137" x="4543425" y="1852613"/>
          <p14:tracePt t="117147" x="4543425" y="1839913"/>
          <p14:tracePt t="117151" x="4554538" y="1827213"/>
          <p14:tracePt t="117162" x="4554538" y="1814513"/>
          <p14:tracePt t="117242" x="4567238" y="1814513"/>
          <p14:tracePt t="117590" x="4567238" y="1827213"/>
          <p14:tracePt t="117613" x="4567238" y="1839913"/>
          <p14:tracePt t="117622" x="4567238" y="1852613"/>
          <p14:tracePt t="117637" x="4567238" y="1865313"/>
          <p14:tracePt t="117647" x="4554538" y="1876425"/>
          <p14:tracePt t="117651" x="4554538" y="1889125"/>
          <p14:tracePt t="117666" x="4543425" y="1901825"/>
          <p14:tracePt t="117672" x="4530725" y="1914525"/>
          <p14:tracePt t="117676" x="4530725" y="1927225"/>
          <p14:tracePt t="117686" x="4518025" y="1939925"/>
          <p14:tracePt t="117692" x="4518025" y="1952625"/>
          <p14:tracePt t="117702" x="4492625" y="1952625"/>
          <p14:tracePt t="117712" x="4492625" y="1965325"/>
          <p14:tracePt t="117718" x="4479925" y="1978025"/>
          <p14:tracePt t="117728" x="4467225" y="1989138"/>
          <p14:tracePt t="117742" x="4454525" y="2001838"/>
          <p14:tracePt t="117757" x="4443413" y="2014538"/>
          <p14:tracePt t="117768" x="4443413" y="2027238"/>
          <p14:tracePt t="117772" x="4443413" y="2039938"/>
          <p14:tracePt t="117783" x="4430713" y="2039938"/>
          <p14:tracePt t="117792" x="4430713" y="2052638"/>
          <p14:tracePt t="117813" x="4418013" y="2065338"/>
          <p14:tracePt t="117839" x="4405313" y="2078038"/>
          <p14:tracePt t="117849" x="4405313" y="2089150"/>
          <p14:tracePt t="117864" x="4405313" y="2101850"/>
          <p14:tracePt t="117874" x="4392613" y="2101850"/>
          <p14:tracePt t="117878" x="4392613" y="2114550"/>
          <p14:tracePt t="117896" x="4379913" y="2139950"/>
          <p14:tracePt t="117904" x="4367213" y="2152650"/>
          <p14:tracePt t="117914" x="4367213" y="2165350"/>
          <p14:tracePt t="117918" x="4367213" y="2190750"/>
          <p14:tracePt t="117928" x="4367213" y="2201863"/>
          <p14:tracePt t="117944" x="4367213" y="2214563"/>
          <p14:tracePt t="117954" x="4354513" y="2214563"/>
          <p14:tracePt t="117961" x="4354513" y="2227263"/>
          <p14:tracePt t="117984" x="4354513" y="2239963"/>
          <p14:tracePt t="118000" x="4354513" y="2252663"/>
          <p14:tracePt t="118014" x="4354513" y="2278063"/>
          <p14:tracePt t="118034" x="4354513" y="2290763"/>
          <p14:tracePt t="118051" x="4354513" y="2303463"/>
          <p14:tracePt t="118066" x="4354513" y="2327275"/>
          <p14:tracePt t="118080" x="4354513" y="2339975"/>
          <p14:tracePt t="118096" x="4354513" y="2352675"/>
          <p14:tracePt t="118106" x="4354513" y="2365375"/>
          <p14:tracePt t="118120" x="4354513" y="2378075"/>
          <p14:tracePt t="118136" x="4354513" y="2390775"/>
          <p14:tracePt t="118156" x="4354513" y="2403475"/>
          <p14:tracePt t="118196" x="4354513" y="2414588"/>
          <p14:tracePt t="118211" x="4354513" y="2427288"/>
          <p14:tracePt t="118226" x="4354513" y="2439988"/>
          <p14:tracePt t="118272" x="4367213" y="2439988"/>
          <p14:tracePt t="118281" x="4367213" y="2452688"/>
          <p14:tracePt t="118318" x="4379913" y="2452688"/>
          <p14:tracePt t="118322" x="4379913" y="2465388"/>
          <p14:tracePt t="118332" x="4392613" y="2465388"/>
          <p14:tracePt t="118338" x="4392613" y="2478088"/>
          <p14:tracePt t="118348" x="4405313" y="2478088"/>
          <p14:tracePt t="118358" x="4418013" y="2490788"/>
          <p14:tracePt t="118362" x="4430713" y="2490788"/>
          <p14:tracePt t="118372" x="4454525" y="2503488"/>
          <p14:tracePt t="118377" x="4467225" y="2516188"/>
          <p14:tracePt t="118388" x="4479925" y="2516188"/>
          <p14:tracePt t="118398" x="4492625" y="2527300"/>
          <p14:tracePt t="118414" x="4518025" y="2540000"/>
          <p14:tracePt t="118428" x="4530725" y="2540000"/>
          <p14:tracePt t="118438" x="4543425" y="2540000"/>
          <p14:tracePt t="118444" x="4554538" y="2540000"/>
          <p14:tracePt t="118454" x="4567238" y="2540000"/>
          <p14:tracePt t="118468" x="4579938" y="2540000"/>
          <p14:tracePt t="118478" x="4605338" y="2540000"/>
          <p14:tracePt t="118494" x="4618038" y="2540000"/>
          <p14:tracePt t="118509" x="4643438" y="2540000"/>
          <p14:tracePt t="118518" x="4656138" y="2540000"/>
          <p14:tracePt t="118526" x="4667250" y="2527300"/>
          <p14:tracePt t="118534" x="4679950" y="2527300"/>
          <p14:tracePt t="118550" x="4705350" y="2527300"/>
          <p14:tracePt t="118560" x="4718050" y="2516188"/>
          <p14:tracePt t="118564" x="4730750" y="2503488"/>
          <p14:tracePt t="118574" x="4756150" y="2478088"/>
          <p14:tracePt t="118582" x="4768850" y="2465388"/>
          <p14:tracePt t="118591" x="4792663" y="2439988"/>
          <p14:tracePt t="118600" x="4805363" y="2414588"/>
          <p14:tracePt t="118604" x="4830763" y="2390775"/>
          <p14:tracePt t="118614" x="4856163" y="2352675"/>
          <p14:tracePt t="118620" x="4879975" y="2314575"/>
          <p14:tracePt t="118630" x="4892675" y="2290763"/>
          <p14:tracePt t="118641" x="4918075" y="2265363"/>
          <p14:tracePt t="118645" x="4930775" y="2239963"/>
          <p14:tracePt t="118655" x="4943475" y="2214563"/>
          <p14:tracePt t="118659" x="4943475" y="2201863"/>
          <p14:tracePt t="118670" x="4956175" y="2190750"/>
          <p14:tracePt t="118680" x="4956175" y="2165350"/>
          <p14:tracePt t="118695" x="4956175" y="2152650"/>
          <p14:tracePt t="118699" x="4956175" y="2139950"/>
          <p14:tracePt t="118720" x="4968875" y="2127250"/>
          <p14:tracePt t="118762" x="4968875" y="2114550"/>
          <p14:tracePt t="118766" x="4968875" y="2101850"/>
          <p14:tracePt t="118776" x="4968875" y="2089150"/>
          <p14:tracePt t="118782" x="4956175" y="2078038"/>
          <p14:tracePt t="118802" x="4956175" y="2052638"/>
          <p14:tracePt t="118806" x="4943475" y="2052638"/>
          <p14:tracePt t="118816" x="4943475" y="2039938"/>
          <p14:tracePt t="118847" x="4943475" y="2027238"/>
          <p14:tracePt t="118872" x="4943475" y="2001838"/>
          <p14:tracePt t="118888" x="4930775" y="1978025"/>
          <p14:tracePt t="118902" x="4930775" y="1965325"/>
          <p14:tracePt t="118912" x="4918075" y="1952625"/>
          <p14:tracePt t="118922" x="4905375" y="1952625"/>
          <p14:tracePt t="118943" x="4879975" y="1914525"/>
          <p14:tracePt t="118952" x="4868863" y="1914525"/>
          <p14:tracePt t="118962" x="4843463" y="1914525"/>
          <p14:tracePt t="118967" x="4830763" y="1914525"/>
          <p14:tracePt t="118978" x="4792663" y="1914525"/>
          <p14:tracePt t="118982" x="4756150" y="1914525"/>
          <p14:tracePt t="118993" x="4730750" y="1914525"/>
          <p14:tracePt t="119004" x="4705350" y="1914525"/>
          <p14:tracePt t="119008" x="4667250" y="1914525"/>
          <p14:tracePt t="119018" x="4656138" y="1914525"/>
          <p14:tracePt t="119034" x="4643438" y="1927225"/>
          <p14:tracePt t="119044" x="4630738" y="1927225"/>
          <p14:tracePt t="119048" x="4630738" y="1939925"/>
          <p14:tracePt t="119064" x="4618038" y="1939925"/>
          <p14:tracePt t="119075" x="4605338" y="1939925"/>
          <p14:tracePt t="119088" x="4592638" y="1952625"/>
          <p14:tracePt t="119098" x="4579938" y="1952625"/>
          <p14:tracePt t="119104" x="4567238" y="1952625"/>
          <p14:tracePt t="119115" x="4567238" y="1965325"/>
          <p14:tracePt t="119125" x="4543425" y="1978025"/>
          <p14:tracePt t="119145" x="4530725" y="1989138"/>
          <p14:tracePt t="119164" x="4518025" y="1989138"/>
          <p14:tracePt t="119170" x="4505325" y="2001838"/>
          <p14:tracePt t="119184" x="4492625" y="2014538"/>
          <p14:tracePt t="119194" x="4492625" y="2027238"/>
          <p14:tracePt t="119204" x="4479925" y="2027238"/>
          <p14:tracePt t="119210" x="4467225" y="2039938"/>
          <p14:tracePt t="119220" x="4443413" y="2052638"/>
          <p14:tracePt t="119225" x="4430713" y="2065338"/>
          <p14:tracePt t="119236" x="4418013" y="2078038"/>
          <p14:tracePt t="119245" x="4379913" y="2089150"/>
          <p14:tracePt t="119249" x="4367213" y="2114550"/>
          <p14:tracePt t="119259" x="4330700" y="2127250"/>
          <p14:tracePt t="119265" x="4305300" y="2152650"/>
          <p14:tracePt t="119275" x="4279900" y="2152650"/>
          <p14:tracePt t="119285" x="4241800" y="2178050"/>
          <p14:tracePt t="119290" x="4230688" y="2190750"/>
          <p14:tracePt t="119299" x="4205288" y="2190750"/>
          <p14:tracePt t="119325" x="4192588" y="2190750"/>
          <p14:tracePt t="119372" x="4179888" y="2201863"/>
          <p14:tracePt t="119385" x="4167188" y="2201863"/>
          <p14:tracePt t="119426" x="4154488" y="2201863"/>
          <p14:tracePt t="119816" x="4154488" y="2214563"/>
          <p14:tracePt t="119827" x="4179888" y="2214563"/>
          <p14:tracePt t="119831" x="4205288" y="2227263"/>
          <p14:tracePt t="119841" x="4230688" y="2227263"/>
          <p14:tracePt t="119846" x="4254500" y="2239963"/>
          <p14:tracePt t="119857" x="4292600" y="2252663"/>
          <p14:tracePt t="119866" x="4354513" y="2265363"/>
          <p14:tracePt t="119871" x="4405313" y="2290763"/>
          <p14:tracePt t="119880" x="4430713" y="2290763"/>
          <p14:tracePt t="119886" x="4467225" y="2290763"/>
          <p14:tracePt t="119907" x="4518025" y="2303463"/>
          <p14:tracePt t="119912" x="4530725" y="2303463"/>
          <p14:tracePt t="119924" x="4543425" y="2314575"/>
          <p14:tracePt t="119946" x="4554538" y="2314575"/>
          <p14:tracePt t="119952" x="4567238" y="2314575"/>
          <p14:tracePt t="119966" x="4579938" y="2314575"/>
          <p14:tracePt t="119986" x="4592638" y="2314575"/>
          <p14:tracePt t="119992" x="4605338" y="2314575"/>
          <p14:tracePt t="120003" x="4618038" y="2314575"/>
          <p14:tracePt t="120006" x="4643438" y="2314575"/>
          <p14:tracePt t="120016" x="4656138" y="2314575"/>
          <p14:tracePt t="120028" x="4667250" y="2314575"/>
          <p14:tracePt t="120032" x="4679950" y="2314575"/>
          <p14:tracePt t="120042" x="4705350" y="2314575"/>
          <p14:tracePt t="120058" x="4718050" y="2314575"/>
          <p14:tracePt t="120073" x="4730750" y="2314575"/>
          <p14:tracePt t="120092" x="4743450" y="2314575"/>
          <p14:tracePt t="120098" x="4756150" y="2314575"/>
          <p14:tracePt t="120112" x="4768850" y="2314575"/>
          <p14:tracePt t="120128" x="4792663" y="2314575"/>
          <p14:tracePt t="120140" x="4805363" y="2314575"/>
          <p14:tracePt t="120149" x="4818063" y="2314575"/>
          <p14:tracePt t="120154" x="4830763" y="2314575"/>
          <p14:tracePt t="120164" x="4856163" y="2314575"/>
          <p14:tracePt t="120168" x="4879975" y="2314575"/>
          <p14:tracePt t="120179" x="4892675" y="2314575"/>
          <p14:tracePt t="120190" x="4905375" y="2314575"/>
          <p14:tracePt t="120195" x="4918075" y="2314575"/>
          <p14:tracePt t="120209" x="4930775" y="2314575"/>
          <p14:tracePt t="120218" x="4943475" y="2314575"/>
          <p14:tracePt t="120430" x="4943475" y="2303463"/>
          <p14:tracePt t="120436" x="4943475" y="2290763"/>
          <p14:tracePt t="120446" x="4956175" y="2290763"/>
          <p14:tracePt t="120815" x="4956175" y="2303463"/>
          <p14:tracePt t="120825" x="4956175" y="2339975"/>
          <p14:tracePt t="120829" x="4943475" y="2378075"/>
          <p14:tracePt t="120841" x="4930775" y="2414588"/>
          <p14:tracePt t="120851" x="4930775" y="2439988"/>
          <p14:tracePt t="120855" x="4905375" y="2478088"/>
          <p14:tracePt t="120865" x="4892675" y="2503488"/>
          <p14:tracePt t="120871" x="4868863" y="2565400"/>
          <p14:tracePt t="120881" x="4818063" y="2665413"/>
          <p14:tracePt t="120893" x="4792663" y="2740025"/>
          <p14:tracePt t="120895" x="4756150" y="2816225"/>
          <p14:tracePt t="120906" x="4730750" y="2865438"/>
          <p14:tracePt t="120910" x="4692650" y="2941638"/>
          <p14:tracePt t="120922" x="4656138" y="2990850"/>
          <p14:tracePt t="120930" x="4630738" y="3041650"/>
          <p14:tracePt t="120934" x="4605338" y="3090863"/>
          <p14:tracePt t="120944" x="4579938" y="3116263"/>
          <p14:tracePt t="120952" x="4554538" y="3141663"/>
          <p14:tracePt t="120959" x="4543425" y="3178175"/>
          <p14:tracePt t="120970" x="4518025" y="3203575"/>
          <p14:tracePt t="120975" x="4505325" y="3228975"/>
          <p14:tracePt t="120986" x="4505325" y="3241675"/>
          <p14:tracePt t="120990" x="4492625" y="3267075"/>
          <p14:tracePt t="121006" x="4479925" y="3278188"/>
          <p14:tracePt t="121010" x="4479925" y="3303588"/>
          <p14:tracePt t="121016" x="4467225" y="3328988"/>
          <p14:tracePt t="121026" x="4467225" y="3341688"/>
          <p14:tracePt t="121030" x="4454525" y="3367088"/>
          <p14:tracePt t="121040" x="4454525" y="3390900"/>
          <p14:tracePt t="121050" x="4454525" y="3403600"/>
          <p14:tracePt t="121056" x="4443413" y="3429000"/>
          <p14:tracePt t="121066" x="4443413" y="3441700"/>
          <p14:tracePt t="121073" x="4430713" y="3454400"/>
          <p14:tracePt t="121082" x="4430713" y="3467100"/>
          <p14:tracePt t="121092" x="4430713" y="3490913"/>
          <p14:tracePt t="121096" x="4430713" y="3503613"/>
          <p14:tracePt t="121107" x="4430713" y="3529013"/>
          <p14:tracePt t="121113" x="4418013" y="3554413"/>
          <p14:tracePt t="121124" x="4405313" y="3579813"/>
          <p14:tracePt t="121132" x="4405313" y="3603625"/>
          <p14:tracePt t="121137" x="4405313" y="3629025"/>
          <p14:tracePt t="121146" x="4392613" y="3654425"/>
          <p14:tracePt t="121153" x="4392613" y="3679825"/>
          <p14:tracePt t="121161" x="4379913" y="3692525"/>
          <p14:tracePt t="121172" x="4367213" y="3716338"/>
          <p14:tracePt t="121176" x="4367213" y="3741738"/>
          <p14:tracePt t="121191" x="4367213" y="3754438"/>
          <p14:tracePt t="121202" x="4367213" y="3779838"/>
          <p14:tracePt t="121212" x="4354513" y="3779838"/>
          <p14:tracePt t="121218" x="4354513" y="3803650"/>
          <p14:tracePt t="121232" x="4354513" y="3816350"/>
          <p14:tracePt t="121242" x="4341813" y="3816350"/>
          <p14:tracePt t="121253" x="4341813" y="3829050"/>
          <p14:tracePt t="121258" x="4330700" y="3841750"/>
          <p14:tracePt t="121268" x="4330700" y="3854450"/>
          <p14:tracePt t="121282" x="4330700" y="3867150"/>
          <p14:tracePt t="121294" x="4318000" y="3879850"/>
          <p14:tracePt t="121298" x="4318000" y="3892550"/>
          <p14:tracePt t="121308" x="4305300" y="3905250"/>
          <p14:tracePt t="121314" x="4292600" y="3916363"/>
          <p14:tracePt t="121323" x="4279900" y="3929063"/>
          <p14:tracePt t="121333" x="4267200" y="3941763"/>
          <p14:tracePt t="121338" x="4267200" y="3967163"/>
          <p14:tracePt t="121348" x="4241800" y="3967163"/>
          <p14:tracePt t="121355" x="4241800" y="3979863"/>
          <p14:tracePt t="121404" x="4230688" y="3992563"/>
          <p14:tracePt t="121662" x="4230688" y="4005263"/>
          <p14:tracePt t="121727" x="4230688" y="4017963"/>
          <p14:tracePt t="121737" x="4230688" y="4041775"/>
          <p14:tracePt t="121742" x="4230688" y="4054475"/>
          <p14:tracePt t="121755" x="4230688" y="4067175"/>
          <p14:tracePt t="121759" x="4230688" y="4079875"/>
          <p14:tracePt t="121769" x="4230688" y="4105275"/>
          <p14:tracePt t="121778" x="4230688" y="4117975"/>
          <p14:tracePt t="121784" x="4230688" y="4129088"/>
          <p14:tracePt t="121793" x="4230688" y="4167188"/>
          <p14:tracePt t="121799" x="4217988" y="4179888"/>
          <p14:tracePt t="121808" x="4217988" y="4205288"/>
          <p14:tracePt t="121819" x="4217988" y="4230688"/>
          <p14:tracePt t="121823" x="4217988" y="4267200"/>
          <p14:tracePt t="121833" x="4217988" y="4292600"/>
          <p14:tracePt t="121839" x="4217988" y="4330700"/>
          <p14:tracePt t="121848" x="4205288" y="4379913"/>
          <p14:tracePt t="121858" x="4205288" y="4443413"/>
          <p14:tracePt t="121862" x="4205288" y="4479925"/>
          <p14:tracePt t="121874" x="4205288" y="4518025"/>
          <p14:tracePt t="121878" x="4205288" y="4554538"/>
          <p14:tracePt t="121888" x="4205288" y="4579938"/>
          <p14:tracePt t="121898" x="4205288" y="4592638"/>
          <p14:tracePt t="121904" x="4205288" y="4618038"/>
          <p14:tracePt t="121914" x="4205288" y="4630738"/>
          <p14:tracePt t="121919" x="4205288" y="4643438"/>
          <p14:tracePt t="121928" x="4205288" y="4667250"/>
          <p14:tracePt t="121938" x="4217988" y="4692650"/>
          <p14:tracePt t="121944" x="4217988" y="4705350"/>
          <p14:tracePt t="121954" x="4217988" y="4730750"/>
          <p14:tracePt t="121958" x="4217988" y="4743450"/>
          <p14:tracePt t="121968" x="4217988" y="4756150"/>
          <p14:tracePt t="121978" x="4217988" y="4768850"/>
          <p14:tracePt t="121985" x="4217988" y="4779963"/>
          <p14:tracePt t="122000" x="4217988" y="4792663"/>
          <p14:tracePt t="122010" x="4217988" y="4805363"/>
          <p14:tracePt t="122020" x="4217988" y="4818063"/>
          <p14:tracePt t="122024" x="4217988" y="4830763"/>
          <p14:tracePt t="122040" x="4217988" y="4843463"/>
          <p14:tracePt t="122060" x="4217988" y="4856163"/>
          <p14:tracePt t="122064" x="4217988" y="4868863"/>
          <p14:tracePt t="122090" x="4217988" y="4879975"/>
          <p14:tracePt t="122130" x="4217988" y="4892675"/>
          <p14:tracePt t="122156" x="4217988" y="4918075"/>
          <p14:tracePt t="122170" x="4217988" y="4930775"/>
          <p14:tracePt t="122711" x="4217988" y="4943475"/>
          <p14:tracePt t="123007" x="4230688" y="4943475"/>
          <p14:tracePt t="123018" x="4241800" y="4943475"/>
          <p14:tracePt t="123022" x="4254500" y="4943475"/>
          <p14:tracePt t="123037" x="4279900" y="4943475"/>
          <p14:tracePt t="123060" x="4292600" y="4943475"/>
          <p14:tracePt t="123064" x="4305300" y="4943475"/>
          <p14:tracePt t="123074" x="4318000" y="4943475"/>
          <p14:tracePt t="123079" x="4330700" y="4943475"/>
          <p14:tracePt t="123090" x="4341813" y="4943475"/>
          <p14:tracePt t="123114" x="4354513" y="4943475"/>
          <p14:tracePt t="123140" x="4367213" y="4943475"/>
          <p14:tracePt t="123144" x="4367213" y="4930775"/>
          <p14:tracePt t="123194" x="4379913" y="4930775"/>
          <p14:tracePt t="123210" x="4405313" y="4930775"/>
          <p14:tracePt t="123220" x="4418013" y="4918075"/>
          <p14:tracePt t="123224" x="4418013" y="4905375"/>
          <p14:tracePt t="123235" x="4430713" y="4905375"/>
          <p14:tracePt t="123260" x="4443413" y="4905375"/>
          <p14:tracePt t="123340" x="4454525" y="4905375"/>
          <p14:tracePt t="123359" x="4454525" y="4892675"/>
          <p14:tracePt t="123382" x="4467225" y="4892675"/>
          <p14:tracePt t="123395" x="4479925" y="4868863"/>
          <p14:tracePt t="123401" x="4492625" y="4868863"/>
          <p14:tracePt t="123411" x="4505325" y="4868863"/>
          <p14:tracePt t="123421" x="4505325" y="4856163"/>
          <p14:tracePt t="123436" x="4530725" y="4843463"/>
          <p14:tracePt t="123452" x="4543425" y="4830763"/>
          <p14:tracePt t="123462" x="4554538" y="4818063"/>
          <p14:tracePt t="123466" x="4567238" y="4818063"/>
          <p14:tracePt t="123476" x="4567238" y="4805363"/>
          <p14:tracePt t="123482" x="4579938" y="4792663"/>
          <p14:tracePt t="123492" x="4592638" y="4768850"/>
          <p14:tracePt t="123502" x="4605338" y="4743450"/>
          <p14:tracePt t="123507" x="4618038" y="4730750"/>
          <p14:tracePt t="123518" x="4618038" y="4705350"/>
          <p14:tracePt t="123534" x="4630738" y="4705350"/>
          <p14:tracePt t="123541" x="4643438" y="4692650"/>
          <p14:tracePt t="123734" x="4643438" y="4718050"/>
          <p14:tracePt t="123744" x="4643438" y="4743450"/>
          <p14:tracePt t="123751" x="4643438" y="4756150"/>
          <p14:tracePt t="123761" x="4643438" y="4768850"/>
          <p14:tracePt t="123765" x="4643438" y="4792663"/>
          <p14:tracePt t="123774" x="4630738" y="4818063"/>
          <p14:tracePt t="123786" x="4618038" y="4830763"/>
          <p14:tracePt t="123791" x="4618038" y="4856163"/>
          <p14:tracePt t="123802" x="4618038" y="4868863"/>
          <p14:tracePt t="123805" x="4605338" y="4879975"/>
          <p14:tracePt t="123814" x="4605338" y="4905375"/>
          <p14:tracePt t="123830" x="4592638" y="4918075"/>
          <p14:tracePt t="123840" x="4579938" y="4930775"/>
          <p14:tracePt t="123846" x="4579938" y="4943475"/>
          <p14:tracePt t="123856" x="4579938" y="4968875"/>
          <p14:tracePt t="123867" x="4567238" y="4981575"/>
          <p14:tracePt t="123870" x="4567238" y="4992688"/>
          <p14:tracePt t="123880" x="4554538" y="5018088"/>
          <p14:tracePt t="123886" x="4554538" y="5030788"/>
          <p14:tracePt t="123910" x="4554538" y="5043488"/>
          <p14:tracePt t="123921" x="4554538" y="5056188"/>
          <p14:tracePt t="123936" x="4543425" y="5056188"/>
          <p14:tracePt t="123945" x="4543425" y="5068888"/>
          <p14:tracePt t="124153" x="4543425" y="5056188"/>
          <p14:tracePt t="124162" x="4530725" y="5056188"/>
          <p14:tracePt t="124168" x="4518025" y="5043488"/>
          <p14:tracePt t="124229" x="4518025" y="5030788"/>
          <p14:tracePt t="124234" x="4505325" y="5030788"/>
          <p14:tracePt t="124300" x="4505325" y="5018088"/>
          <p14:tracePt t="124313" x="4505325" y="4992688"/>
          <p14:tracePt t="124329" x="4505325" y="4981575"/>
          <p14:tracePt t="124340" x="4505325" y="4943475"/>
          <p14:tracePt t="124350" x="4505325" y="4930775"/>
          <p14:tracePt t="124354" x="4505325" y="4918075"/>
          <p14:tracePt t="124364" x="4505325" y="4905375"/>
          <p14:tracePt t="124370" x="4505325" y="4868863"/>
          <p14:tracePt t="124390" x="4505325" y="4856163"/>
          <p14:tracePt t="124410" x="4505325" y="4843463"/>
          <p14:tracePt t="124452" x="4505325" y="4830763"/>
          <p14:tracePt t="124839" x="4505325" y="4843463"/>
          <p14:tracePt t="128522" x="4505325" y="4856163"/>
          <p14:tracePt t="128811" x="4505325" y="4843463"/>
          <p14:tracePt t="128824" x="4518025" y="4843463"/>
          <p14:tracePt t="128859" x="4505325" y="4843463"/>
          <p14:tracePt t="128863" x="4492625" y="4843463"/>
          <p14:tracePt t="128875" x="4467225" y="4843463"/>
          <p14:tracePt t="128890" x="4405313" y="4856163"/>
          <p14:tracePt t="128899" x="4367213" y="4879975"/>
          <p14:tracePt t="128903" x="4354513" y="4879975"/>
          <p14:tracePt t="128915" x="4341813" y="4892675"/>
          <p14:tracePt t="128925" x="4330700" y="4892675"/>
          <p14:tracePt t="128940" x="4318000" y="4892675"/>
          <p14:tracePt t="128945" x="4305300" y="4905375"/>
          <p14:tracePt t="128957" x="4305300" y="4918075"/>
          <p14:tracePt t="128970" x="4292600" y="4918075"/>
          <p14:tracePt t="128980" x="4292600" y="4930775"/>
          <p14:tracePt t="129020" x="4279900" y="4930775"/>
          <p14:tracePt t="129036" x="4267200" y="4930775"/>
          <p14:tracePt t="129052" x="4254500" y="4930775"/>
          <p14:tracePt t="129062" x="4230688" y="4930775"/>
          <p14:tracePt t="129126" x="4230688" y="4943475"/>
          <p14:tracePt t="129390" x="4241800" y="4930775"/>
          <p14:tracePt t="129400" x="4254500" y="4905375"/>
          <p14:tracePt t="129403" x="4279900" y="4892675"/>
          <p14:tracePt t="129413" x="4279900" y="4868863"/>
          <p14:tracePt t="129423" x="4305300" y="4856163"/>
          <p14:tracePt t="129430" x="4318000" y="4830763"/>
          <p14:tracePt t="129440" x="4330700" y="4818063"/>
          <p14:tracePt t="129443" x="4367213" y="4805363"/>
          <p14:tracePt t="129454" x="4379913" y="4768850"/>
          <p14:tracePt t="129463" x="4405313" y="4756150"/>
          <p14:tracePt t="129470" x="4430713" y="4730750"/>
          <p14:tracePt t="129480" x="4443413" y="4718050"/>
          <p14:tracePt t="129484" x="4454525" y="4705350"/>
          <p14:tracePt t="129506" x="4467225" y="4705350"/>
          <p14:tracePt t="129526" x="4479925" y="4692650"/>
          <p14:tracePt t="129560" x="4492625" y="4692650"/>
          <p14:tracePt t="129686" x="4505325" y="4692650"/>
          <p14:tracePt t="129979" x="4518025" y="4692650"/>
          <p14:tracePt t="129989" x="4518025" y="4705350"/>
          <p14:tracePt t="129993" x="4518025" y="4718050"/>
          <p14:tracePt t="130005" x="4518025" y="4730750"/>
          <p14:tracePt t="130020" x="4518025" y="4756150"/>
          <p14:tracePt t="130030" x="4518025" y="4768850"/>
          <p14:tracePt t="130034" x="4518025" y="4779963"/>
          <p14:tracePt t="130043" x="4518025" y="4792663"/>
          <p14:tracePt t="130050" x="4518025" y="4818063"/>
          <p14:tracePt t="130076" x="4518025" y="4830763"/>
          <p14:tracePt t="130130" x="4518025" y="4843463"/>
          <p14:tracePt t="130156" x="4518025" y="4856163"/>
          <p14:tracePt t="130166" x="4505325" y="4868863"/>
          <p14:tracePt t="130170" x="4505325" y="4879975"/>
          <p14:tracePt t="130182" x="4492625" y="4879975"/>
          <p14:tracePt t="130196" x="4492625" y="4905375"/>
          <p14:tracePt t="130212" x="4479925" y="4905375"/>
          <p14:tracePt t="130223" x="4479925" y="4918075"/>
          <p14:tracePt t="130262" x="4479925" y="4930775"/>
          <p14:tracePt t="130271" x="4479925" y="4943475"/>
          <p14:tracePt t="130286" x="4467225" y="4943475"/>
          <p14:tracePt t="130292" x="4467225" y="4956175"/>
          <p14:tracePt t="130302" x="4467225" y="4968875"/>
          <p14:tracePt t="130318" x="4454525" y="4981575"/>
          <p14:tracePt t="130328" x="4454525" y="4992688"/>
          <p14:tracePt t="130352" x="4454525" y="5005388"/>
          <p14:tracePt t="130710" x="4467225" y="4992688"/>
          <p14:tracePt t="130716" x="4479925" y="4981575"/>
          <p14:tracePt t="130720" x="4505325" y="4981575"/>
          <p14:tracePt t="130730" x="4505325" y="4968875"/>
          <p14:tracePt t="130737" x="4518025" y="4968875"/>
          <p14:tracePt t="130745" x="4518025" y="4956175"/>
          <p14:tracePt t="130763" x="4530725" y="4943475"/>
          <p14:tracePt t="130771" x="4530725" y="4930775"/>
          <p14:tracePt t="130775" x="4530725" y="4918075"/>
          <p14:tracePt t="130787" x="4543425" y="4918075"/>
          <p14:tracePt t="130796" x="4554538" y="4905375"/>
          <p14:tracePt t="130802" x="4554538" y="4892675"/>
          <p14:tracePt t="130812" x="4554538" y="4879975"/>
          <p14:tracePt t="130816" x="4567238" y="4879975"/>
          <p14:tracePt t="130826" x="4567238" y="4868863"/>
          <p14:tracePt t="130856" x="4567238" y="4856163"/>
          <p14:tracePt t="130898" x="4567238" y="4843463"/>
          <p14:tracePt t="130921" x="4567238" y="4830763"/>
          <p14:tracePt t="130948" x="4579938" y="4830763"/>
          <p14:tracePt t="130958" x="4579938" y="4818063"/>
          <p14:tracePt t="130998" x="4579938" y="4805363"/>
          <p14:tracePt t="131174" x="4579938" y="4818063"/>
          <p14:tracePt t="131543" x="4579938" y="4805363"/>
          <p14:tracePt t="131608" x="4567238" y="4805363"/>
          <p14:tracePt t="131618" x="4554538" y="4805363"/>
          <p14:tracePt t="131623" x="4530725" y="4792663"/>
          <p14:tracePt t="131634" x="4518025" y="4792663"/>
          <p14:tracePt t="131644" x="4505325" y="4792663"/>
          <p14:tracePt t="131648" x="4492625" y="4792663"/>
          <p14:tracePt t="131657" x="4467225" y="4792663"/>
          <p14:tracePt t="131664" x="4454525" y="4792663"/>
          <p14:tracePt t="131674" x="4430713" y="4792663"/>
          <p14:tracePt t="131683" x="4405313" y="4792663"/>
          <p14:tracePt t="131690" x="4379913" y="4805363"/>
          <p14:tracePt t="131700" x="4367213" y="4805363"/>
          <p14:tracePt t="131706" x="4341813" y="4805363"/>
          <p14:tracePt t="131716" x="4330700" y="4818063"/>
          <p14:tracePt t="131720" x="4318000" y="4818063"/>
          <p14:tracePt t="131730" x="4318000" y="4830763"/>
          <p14:tracePt t="131746" x="4305300" y="4830763"/>
          <p14:tracePt t="131760" x="4305300" y="4843463"/>
          <p14:tracePt t="131780" x="4292600" y="4856163"/>
          <p14:tracePt t="131796" x="4279900" y="4856163"/>
          <p14:tracePt t="131804" x="4267200" y="4868863"/>
          <p14:tracePt t="131822" x="4267200" y="4879975"/>
          <p14:tracePt t="131842" x="4267200" y="4892675"/>
          <p14:tracePt t="131876" x="4254500" y="4892675"/>
          <p14:tracePt t="131882" x="4254500" y="4905375"/>
          <p14:tracePt t="131903" x="4254500" y="4918075"/>
          <p14:tracePt t="131922" x="4254500" y="4930775"/>
          <p14:tracePt t="131932" x="4254500" y="4943475"/>
          <p14:tracePt t="131962" x="4254500" y="4956175"/>
          <p14:tracePt t="131982" x="4254500" y="4968875"/>
          <p14:tracePt t="131998" x="4254500" y="4981575"/>
          <p14:tracePt t="132012" x="4254500" y="4992688"/>
          <p14:tracePt t="132044" x="4254500" y="5005388"/>
          <p14:tracePt t="132054" x="4254500" y="5018088"/>
          <p14:tracePt t="132078" x="4254500" y="5030788"/>
          <p14:tracePt t="132084" x="4267200" y="5030788"/>
          <p14:tracePt t="132094" x="4267200" y="5043488"/>
          <p14:tracePt t="132104" x="4279900" y="5043488"/>
          <p14:tracePt t="132118" x="4279900" y="5056188"/>
          <p14:tracePt t="132134" x="4279900" y="5068888"/>
          <p14:tracePt t="132143" x="4292600" y="5068888"/>
          <p14:tracePt t="132163" x="4292600" y="5081588"/>
          <p14:tracePt t="132190" x="4305300" y="5092700"/>
          <p14:tracePt t="132204" x="4318000" y="5105400"/>
          <p14:tracePt t="132214" x="4330700" y="5105400"/>
          <p14:tracePt t="132224" x="4341813" y="5105400"/>
          <p14:tracePt t="132230" x="4341813" y="5118100"/>
          <p14:tracePt t="132240" x="4354513" y="5118100"/>
          <p14:tracePt t="132245" x="4367213" y="5118100"/>
          <p14:tracePt t="132266" x="4379913" y="5118100"/>
          <p14:tracePt t="132280" x="4405313" y="5118100"/>
          <p14:tracePt t="132287" x="4418013" y="5118100"/>
          <p14:tracePt t="132306" x="4443413" y="5118100"/>
          <p14:tracePt t="132320" x="4454525" y="5118100"/>
          <p14:tracePt t="132326" x="4454525" y="5105400"/>
          <p14:tracePt t="132365" x="4467225" y="5092700"/>
          <p14:tracePt t="132385" x="4479925" y="5092700"/>
          <p14:tracePt t="132391" x="4492625" y="5092700"/>
          <p14:tracePt t="132401" x="4505325" y="5068888"/>
          <p14:tracePt t="132406" x="4518025" y="5068888"/>
          <p14:tracePt t="132416" x="4530725" y="5068888"/>
          <p14:tracePt t="132426" x="4543425" y="5043488"/>
          <p14:tracePt t="132432" x="4554538" y="5043488"/>
          <p14:tracePt t="132442" x="4592638" y="5018088"/>
          <p14:tracePt t="132446" x="4605338" y="5005388"/>
          <p14:tracePt t="132455" x="4630738" y="4992688"/>
          <p14:tracePt t="132467" x="4656138" y="4981575"/>
          <p14:tracePt t="132472" x="4667250" y="4968875"/>
          <p14:tracePt t="132484" x="4679950" y="4956175"/>
          <p14:tracePt t="132487" x="4692650" y="4956175"/>
          <p14:tracePt t="132498" x="4692650" y="4943475"/>
          <p14:tracePt t="132521" x="4705350" y="4943475"/>
          <p14:tracePt t="132578" x="4718050" y="4943475"/>
          <p14:tracePt t="132604" x="4718050" y="4930775"/>
          <p14:tracePt t="132608" x="4730750" y="4930775"/>
          <p14:tracePt t="132629" x="4730750" y="4918075"/>
          <p14:tracePt t="132634" x="4743450" y="4905375"/>
          <p14:tracePt t="132649" x="4743450" y="4892675"/>
          <p14:tracePt t="132669" x="4743450" y="4879975"/>
          <p14:tracePt t="132685" x="4756150" y="4879975"/>
          <p14:tracePt t="132708" x="4756150" y="4868863"/>
          <p14:tracePt t="132754" x="4756150" y="4856163"/>
          <p14:tracePt t="133410" x="4756150" y="4818063"/>
          <p14:tracePt t="133416" x="4756150" y="4779963"/>
          <p14:tracePt t="133425" x="4756150" y="4730750"/>
          <p14:tracePt t="133440" x="4779963" y="4567238"/>
          <p14:tracePt t="133449" x="4792663" y="4492625"/>
          <p14:tracePt t="133455" x="4818063" y="4467225"/>
          <p14:tracePt t="133480" x="4818063" y="4454525"/>
          <p14:tracePt t="133490" x="4818063" y="4418013"/>
          <p14:tracePt t="133496" x="4818063" y="4354513"/>
          <p14:tracePt t="133506" x="4818063" y="4279900"/>
          <p14:tracePt t="133516" x="4818063" y="4167188"/>
          <p14:tracePt t="133520" x="4818063" y="4092575"/>
          <p14:tracePt t="133533" x="4818063" y="3967163"/>
          <p14:tracePt t="133536" x="4818063" y="3879850"/>
          <p14:tracePt t="133546" x="4805363" y="3803650"/>
          <p14:tracePt t="133556" x="4792663" y="3754438"/>
          <p14:tracePt t="133562" x="4779963" y="3679825"/>
          <p14:tracePt t="133572" x="4768850" y="3641725"/>
          <p14:tracePt t="133576" x="4768850" y="3603625"/>
          <p14:tracePt t="133586" x="4756150" y="3567113"/>
          <p14:tracePt t="133596" x="4756150" y="3529013"/>
          <p14:tracePt t="133602" x="4756150" y="3490913"/>
          <p14:tracePt t="133613" x="4743450" y="3467100"/>
          <p14:tracePt t="133617" x="4743450" y="3441700"/>
          <p14:tracePt t="133626" x="4730750" y="3416300"/>
          <p14:tracePt t="133636" x="4730750" y="3378200"/>
          <p14:tracePt t="133643" x="4730750" y="3341688"/>
          <p14:tracePt t="133652" x="4718050" y="3316288"/>
          <p14:tracePt t="133658" x="4718050" y="3278188"/>
          <p14:tracePt t="133668" x="4705350" y="3228975"/>
          <p14:tracePt t="133678" x="4692650" y="3178175"/>
          <p14:tracePt t="133682" x="4692650" y="3103563"/>
          <p14:tracePt t="133692" x="4679950" y="3041650"/>
          <p14:tracePt t="133699" x="4667250" y="2952750"/>
          <p14:tracePt t="133708" x="4656138" y="2852738"/>
          <p14:tracePt t="133718" x="4643438" y="2765425"/>
          <p14:tracePt t="133722" x="4630738" y="2678113"/>
          <p14:tracePt t="133733" x="4630738" y="2603500"/>
          <p14:tracePt t="133737" x="4618038" y="2540000"/>
          <p14:tracePt t="133749" x="4618038" y="2490788"/>
          <p14:tracePt t="133758" x="4618038" y="2465388"/>
          <p14:tracePt t="133765" x="4618038" y="2414588"/>
          <p14:tracePt t="133773" x="4618038" y="2390775"/>
          <p14:tracePt t="133778" x="4618038" y="2365375"/>
          <p14:tracePt t="133788" x="4618038" y="2339975"/>
          <p14:tracePt t="133798" x="4605338" y="2327275"/>
          <p14:tracePt t="133804" x="4605338" y="2303463"/>
          <p14:tracePt t="133814" x="4605338" y="2278063"/>
          <p14:tracePt t="133818" x="4592638" y="2239963"/>
          <p14:tracePt t="133828" x="4579938" y="2214563"/>
          <p14:tracePt t="133838" x="4579938" y="2178050"/>
          <p14:tracePt t="133844" x="4579938" y="2139950"/>
          <p14:tracePt t="133853" x="4579938" y="2101850"/>
          <p14:tracePt t="133858" x="4567238" y="2078038"/>
          <p14:tracePt t="133868" x="4554538" y="2052638"/>
          <p14:tracePt t="133879" x="4554538" y="2027238"/>
          <p14:tracePt t="133884" x="4554538" y="2014538"/>
          <p14:tracePt t="133900" x="4554538" y="2001838"/>
          <p14:tracePt t="134058" x="4543425" y="2001838"/>
          <p14:tracePt t="134061" x="4518025" y="2014538"/>
          <p14:tracePt t="134071" x="4492625" y="2039938"/>
          <p14:tracePt t="134081" x="4467225" y="2052638"/>
          <p14:tracePt t="134088" x="4454525" y="2078038"/>
          <p14:tracePt t="134097" x="4430713" y="2089150"/>
          <p14:tracePt t="134100" x="4418013" y="2114550"/>
          <p14:tracePt t="134111" x="4405313" y="2127250"/>
          <p14:tracePt t="134122" x="4379913" y="2139950"/>
          <p14:tracePt t="134126" x="4379913" y="2152650"/>
          <p14:tracePt t="134136" x="4354513" y="2165350"/>
          <p14:tracePt t="134152" x="4354513" y="2178050"/>
          <p14:tracePt t="134164" x="4341813" y="2178050"/>
          <p14:tracePt t="134177" x="4341813" y="2190750"/>
          <p14:tracePt t="134193" x="4330700" y="2190750"/>
          <p14:tracePt t="134243" x="4330700" y="2201863"/>
          <p14:tracePt t="134258" x="4318000" y="2201863"/>
          <p14:tracePt t="134656" x="4330700" y="2201863"/>
          <p14:tracePt t="134667" x="4341813" y="2201863"/>
          <p14:tracePt t="134694" x="4354513" y="2201863"/>
          <p14:tracePt t="134708" x="4367213" y="2201863"/>
          <p14:tracePt t="134726" x="4392613" y="2201863"/>
          <p14:tracePt t="134742" x="4405313" y="2201863"/>
          <p14:tracePt t="134756" x="4418013" y="2201863"/>
          <p14:tracePt t="134772" x="4430713" y="2201863"/>
          <p14:tracePt t="134782" x="4443413" y="2201863"/>
          <p14:tracePt t="134786" x="4454525" y="2201863"/>
          <p14:tracePt t="134808" x="4479925" y="2201863"/>
          <p14:tracePt t="134822" x="4492625" y="2201863"/>
          <p14:tracePt t="134830" x="4505325" y="2201863"/>
          <p14:tracePt t="134838" x="4518025" y="2201863"/>
          <p14:tracePt t="134852" x="4530725" y="2201863"/>
          <p14:tracePt t="134902" x="4543425" y="2201863"/>
          <p14:tracePt t="134918" x="4554538" y="2201863"/>
          <p14:tracePt t="134928" x="4567238" y="2201863"/>
          <p14:tracePt t="134984" x="4579938" y="2201863"/>
          <p14:tracePt t="135008" x="4592638" y="2201863"/>
          <p14:tracePt t="135024" x="4605338" y="2201863"/>
          <p14:tracePt t="135030" x="4618038" y="2201863"/>
          <p14:tracePt t="135054" x="4630738" y="2201863"/>
          <p14:tracePt t="135092" x="4643438" y="2201863"/>
          <p14:tracePt t="135104" x="4656138" y="2201863"/>
          <p14:tracePt t="135110" x="4667250" y="2201863"/>
          <p14:tracePt t="135131" x="4679950" y="2201863"/>
          <p14:tracePt t="135134" x="4692650" y="2201863"/>
          <p14:tracePt t="135161" x="4718050" y="2201863"/>
          <p14:tracePt t="135186" x="4730750" y="2201863"/>
          <p14:tracePt t="135200" x="4743450" y="2201863"/>
          <p14:tracePt t="135212" x="4756150" y="2201863"/>
          <p14:tracePt t="135231" x="4768850" y="2201863"/>
          <p14:tracePt t="135791" x="4768850" y="2190750"/>
          <p14:tracePt t="135806" x="4756150" y="2190750"/>
          <p14:tracePt t="135820" x="4718050" y="2178050"/>
          <p14:tracePt t="135833" x="4692650" y="2178050"/>
          <p14:tracePt t="135837" x="4679950" y="2178050"/>
          <p14:tracePt t="135847" x="4643438" y="2165350"/>
          <p14:tracePt t="135852" x="4618038" y="2165350"/>
          <p14:tracePt t="135863" x="4579938" y="2165350"/>
          <p14:tracePt t="135872" x="4543425" y="2152650"/>
          <p14:tracePt t="135877" x="4530725" y="2152650"/>
          <p14:tracePt t="135896" x="4492625" y="2152650"/>
          <p14:tracePt t="135902" x="4479925" y="2152650"/>
          <p14:tracePt t="135913" x="4467225" y="2152650"/>
          <p14:tracePt t="135916" x="4454525" y="2152650"/>
          <p14:tracePt t="136760" x="4467225" y="2152650"/>
          <p14:tracePt t="136855" x="4467225" y="2165350"/>
          <p14:tracePt t="136860" x="4467225" y="2178050"/>
          <p14:tracePt t="136871" x="4467225" y="2190750"/>
          <p14:tracePt t="136896" x="4443413" y="2214563"/>
          <p14:tracePt t="136904" x="4443413" y="2227263"/>
          <p14:tracePt t="136908" x="4430713" y="2239963"/>
          <p14:tracePt t="136919" x="4405313" y="2252663"/>
          <p14:tracePt t="136929" x="4392613" y="2265363"/>
          <p14:tracePt t="136935" x="4379913" y="2278063"/>
          <p14:tracePt t="136945" x="4354513" y="2290763"/>
          <p14:tracePt t="136949" x="4330700" y="2303463"/>
          <p14:tracePt t="136962" x="4305300" y="2339975"/>
          <p14:tracePt t="136968" x="4279900" y="2352675"/>
          <p14:tracePt t="136974" x="4230688" y="2390775"/>
          <p14:tracePt t="136984" x="4192588" y="2403475"/>
          <p14:tracePt t="136990" x="4129088" y="2439988"/>
          <p14:tracePt t="137000" x="4092575" y="2478088"/>
          <p14:tracePt t="137011" x="4029075" y="2527300"/>
          <p14:tracePt t="137014" x="3992563" y="2565400"/>
          <p14:tracePt t="137024" x="3941763" y="2616200"/>
          <p14:tracePt t="137030" x="3892550" y="2665413"/>
          <p14:tracePt t="137040" x="3854450" y="2703513"/>
          <p14:tracePt t="137050" x="3829050" y="2752725"/>
          <p14:tracePt t="137053" x="3792538" y="2778125"/>
          <p14:tracePt t="137064" x="3767138" y="2790825"/>
          <p14:tracePt t="137070" x="3754438" y="2828925"/>
          <p14:tracePt t="137084" x="3729038" y="2840038"/>
          <p14:tracePt t="137090" x="3716338" y="2865438"/>
          <p14:tracePt t="137094" x="3703638" y="2890838"/>
          <p14:tracePt t="137106" x="3692525" y="2903538"/>
          <p14:tracePt t="137111" x="3667125" y="2916238"/>
          <p14:tracePt t="137119" x="3667125" y="2941638"/>
          <p14:tracePt t="137136" x="3641725" y="2965450"/>
          <p14:tracePt t="137146" x="3641725" y="2978150"/>
          <p14:tracePt t="137150" x="3629025" y="2990850"/>
          <p14:tracePt t="137159" x="3616325" y="3016250"/>
          <p14:tracePt t="137170" x="3616325" y="3028950"/>
          <p14:tracePt t="137176" x="3603625" y="3054350"/>
          <p14:tracePt t="137185" x="3590925" y="3078163"/>
          <p14:tracePt t="137190" x="3579813" y="3103563"/>
          <p14:tracePt t="137200" x="3579813" y="3128963"/>
          <p14:tracePt t="137211" x="3579813" y="3141663"/>
          <p14:tracePt t="137217" x="3567113" y="3178175"/>
          <p14:tracePt t="137228" x="3554413" y="3203575"/>
          <p14:tracePt t="137233" x="3554413" y="3216275"/>
          <p14:tracePt t="137244" x="3541713" y="3241675"/>
          <p14:tracePt t="137254" x="3516313" y="3267075"/>
          <p14:tracePt t="137258" x="3516313" y="3303588"/>
          <p14:tracePt t="137267" x="3503613" y="3341688"/>
          <p14:tracePt t="137271" x="3490913" y="3367088"/>
          <p14:tracePt t="137283" x="3479800" y="3403600"/>
          <p14:tracePt t="137293" x="3467100" y="3441700"/>
          <p14:tracePt t="137296" x="3441700" y="3467100"/>
          <p14:tracePt t="137307" x="3441700" y="3503613"/>
          <p14:tracePt t="137314" x="3416300" y="3529013"/>
          <p14:tracePt t="137323" x="3403600" y="3554413"/>
          <p14:tracePt t="137333" x="3403600" y="3579813"/>
          <p14:tracePt t="137338" x="3378200" y="3603625"/>
          <p14:tracePt t="137348" x="3367088" y="3616325"/>
          <p14:tracePt t="137353" x="3354388" y="3641725"/>
          <p14:tracePt t="137362" x="3341688" y="3641725"/>
          <p14:tracePt t="137377" x="3341688" y="3667125"/>
          <p14:tracePt t="137380" x="3328988" y="3692525"/>
          <p14:tracePt t="137394" x="3316288" y="3703638"/>
          <p14:tracePt t="137412" x="3303588" y="3716338"/>
          <p14:tracePt t="137427" x="3303588" y="3729038"/>
          <p14:tracePt t="137631" x="3303588" y="3716338"/>
          <p14:tracePt t="137635" x="3328988" y="3692525"/>
          <p14:tracePt t="137643" x="3341688" y="3641725"/>
          <p14:tracePt t="137654" x="3378200" y="3579813"/>
          <p14:tracePt t="137660" x="3416300" y="3503613"/>
          <p14:tracePt t="137670" x="3490913" y="3403600"/>
          <p14:tracePt t="137674" x="3579813" y="3303588"/>
          <p14:tracePt t="137686" x="3641725" y="3228975"/>
          <p14:tracePt t="137695" x="3703638" y="3154363"/>
          <p14:tracePt t="137700" x="3779838" y="3054350"/>
          <p14:tracePt t="137710" x="3867150" y="2978150"/>
          <p14:tracePt t="137716" x="3941763" y="2890838"/>
          <p14:tracePt t="137728" x="4017963" y="2816225"/>
          <p14:tracePt t="137736" x="4105275" y="2716213"/>
          <p14:tracePt t="137740" x="4167188" y="2640013"/>
          <p14:tracePt t="137750" x="4217988" y="2565400"/>
          <p14:tracePt t="137757" x="4254500" y="2516188"/>
          <p14:tracePt t="137766" x="4292600" y="2478088"/>
          <p14:tracePt t="137775" x="4318000" y="2452688"/>
          <p14:tracePt t="137780" x="4354513" y="2414588"/>
          <p14:tracePt t="137792" x="4367213" y="2390775"/>
          <p14:tracePt t="137795" x="4392613" y="2378075"/>
          <p14:tracePt t="137805" x="4405313" y="2339975"/>
          <p14:tracePt t="137816" x="4430713" y="2327275"/>
          <p14:tracePt t="137821" x="4454525" y="2303463"/>
          <p14:tracePt t="137832" x="4479925" y="2278063"/>
          <p14:tracePt t="137836" x="4492625" y="2252663"/>
          <p14:tracePt t="137847" x="4530725" y="2227263"/>
          <p14:tracePt t="137856" x="4554538" y="2178050"/>
          <p14:tracePt t="137862" x="4567238" y="2165350"/>
          <p14:tracePt t="137872" x="4579938" y="2139950"/>
          <p14:tracePt t="137875" x="4592638" y="2127250"/>
          <p14:tracePt t="137893" x="4618038" y="2114550"/>
          <p14:tracePt t="137896" x="4618038" y="2101850"/>
          <p14:tracePt t="137902" x="4630738" y="2089150"/>
          <p14:tracePt t="137912" x="4630738" y="2078038"/>
          <p14:tracePt t="137918" x="4643438" y="2065338"/>
          <p14:tracePt t="137928" x="4656138" y="2052638"/>
          <p14:tracePt t="137942" x="4656138" y="2039938"/>
          <p14:tracePt t="137952" x="4667250" y="2039938"/>
          <p14:tracePt t="137978" x="4667250" y="2027238"/>
          <p14:tracePt t="138857" x="4667250" y="2039938"/>
          <p14:tracePt t="138871" x="4667250" y="2052638"/>
          <p14:tracePt t="138886" x="4667250" y="2065338"/>
          <p14:tracePt t="138896" x="4667250" y="2078038"/>
          <p14:tracePt t="138917" x="4667250" y="2089150"/>
          <p14:tracePt t="138936" x="4656138" y="2089150"/>
          <p14:tracePt t="138953" x="4656138" y="2101850"/>
          <p14:tracePt t="138982" x="4656138" y="2114550"/>
          <p14:tracePt t="139032" x="4643438" y="2114550"/>
          <p14:tracePt t="139437" x="4630738" y="2127250"/>
          <p14:tracePt t="139441" x="4630738" y="2152650"/>
          <p14:tracePt t="139451" x="4618038" y="2165350"/>
          <p14:tracePt t="139460" x="4618038" y="2190750"/>
          <p14:tracePt t="139465" x="4605338" y="2201863"/>
          <p14:tracePt t="139475" x="4605338" y="2214563"/>
          <p14:tracePt t="139572" x="4605338" y="2201863"/>
          <p14:tracePt t="139582" x="4605338" y="2190750"/>
          <p14:tracePt t="139638" x="4618038" y="2165350"/>
          <p14:tracePt t="139642" x="4630738" y="2165350"/>
          <p14:tracePt t="139651" x="4643438" y="2152650"/>
          <p14:tracePt t="139677" x="4656138" y="2152650"/>
          <p14:tracePt t="139748" x="4656138" y="2165350"/>
          <p14:tracePt t="139758" x="4643438" y="2178050"/>
          <p14:tracePt t="139764" x="4643438" y="2201863"/>
          <p14:tracePt t="139774" x="4618038" y="2239963"/>
          <p14:tracePt t="139788" x="4605338" y="2265363"/>
          <p14:tracePt t="139804" x="4605338" y="2278063"/>
          <p14:tracePt t="139819" x="4592638" y="2278063"/>
          <p14:tracePt t="139904" x="4618038" y="2278063"/>
          <p14:tracePt t="139921" x="4643438" y="2252663"/>
          <p14:tracePt t="139926" x="4667250" y="2227263"/>
          <p14:tracePt t="139934" x="4667250" y="2214563"/>
          <p14:tracePt t="139944" x="4679950" y="2201863"/>
          <p14:tracePt t="139950" x="4679950" y="2190750"/>
          <p14:tracePt t="140030" x="4679950" y="2201863"/>
          <p14:tracePt t="140040" x="4679950" y="2214563"/>
          <p14:tracePt t="140047" x="4679950" y="2239963"/>
          <p14:tracePt t="140066" x="4679950" y="2252663"/>
          <p14:tracePt t="140164" x="4679950" y="2239963"/>
          <p14:tracePt t="140167" x="4679950" y="2227263"/>
          <p14:tracePt t="140282" x="4679950" y="2239963"/>
          <p14:tracePt t="140313" x="4692650" y="2239963"/>
          <p14:tracePt t="140424" x="4705350" y="2239963"/>
          <p14:tracePt t="140434" x="4718050" y="2239963"/>
          <p14:tracePt t="140460" x="4730750" y="2239963"/>
          <p14:tracePt t="140483" x="4730750" y="2252663"/>
          <p14:tracePt t="140489" x="4730750" y="2265363"/>
          <p14:tracePt t="140500" x="4730750" y="2278063"/>
          <p14:tracePt t="140566" x="4705350" y="2278063"/>
          <p14:tracePt t="140570" x="4692650" y="2278063"/>
          <p14:tracePt t="140580" x="4679950" y="2278063"/>
          <p14:tracePt t="140590" x="4656138" y="2265363"/>
          <p14:tracePt t="140607" x="4643438" y="2265363"/>
          <p14:tracePt t="141130" x="4643438" y="2252663"/>
          <p14:tracePt t="141156" x="4643438" y="2239963"/>
          <p14:tracePt t="143476" x="4643438" y="2227263"/>
          <p14:tracePt t="143480" x="4656138" y="2227263"/>
          <p14:tracePt t="143515" x="4656138" y="2214563"/>
          <p14:tracePt t="144514" x="4656138" y="2201863"/>
          <p14:tracePt t="144812" x="4656138" y="2190750"/>
          <p14:tracePt t="144822" x="4656138" y="2178050"/>
          <p14:tracePt t="145200" x="4656138" y="2190750"/>
          <p14:tracePt t="145210" x="4656138" y="2201863"/>
          <p14:tracePt t="145216" x="4656138" y="2214563"/>
          <p14:tracePt t="145227" x="4656138" y="2227263"/>
          <p14:tracePt t="145240" x="4643438" y="2239963"/>
          <p14:tracePt t="145296" x="4630738" y="2239963"/>
          <p14:tracePt t="145472" x="4618038" y="2239963"/>
          <p14:tracePt t="145492" x="4618038" y="2227263"/>
          <p14:tracePt t="145549" x="4605338" y="2227263"/>
          <p14:tracePt t="145584" x="4592638" y="2227263"/>
          <p14:tracePt t="145588" x="4579938" y="2239963"/>
          <p14:tracePt t="145594" x="4567238" y="2252663"/>
          <p14:tracePt t="145603" x="4567238" y="2265363"/>
          <p14:tracePt t="145654" x="4567238" y="2278063"/>
          <p14:tracePt t="145750" x="4579938" y="2265363"/>
          <p14:tracePt t="145756" x="4592638" y="2239963"/>
          <p14:tracePt t="145766" x="4592638" y="2227263"/>
          <p14:tracePt t="145777" x="4592638" y="2214563"/>
          <p14:tracePt t="145780" x="4605338" y="2214563"/>
          <p14:tracePt t="146134" x="4605338" y="2227263"/>
          <p14:tracePt t="146492" x="4605338" y="2239963"/>
          <p14:tracePt t="147284" x="4592638" y="2239963"/>
          <p14:tracePt t="147288" x="4579938" y="2252663"/>
          <p14:tracePt t="147297" x="4554538" y="2278063"/>
          <p14:tracePt t="147304" x="4518025" y="2290763"/>
          <p14:tracePt t="147314" x="4518025" y="2303463"/>
          <p14:tracePt t="147324" x="4505325" y="2327275"/>
          <p14:tracePt t="147328" x="0" y="0"/>
        </p14:tracePtLst>
        <p14:tracePtLst>
          <p14:tracePt t="149297" x="4217988" y="2039938"/>
          <p14:tracePt t="149310" x="4279900" y="2065338"/>
          <p14:tracePt t="149319" x="4305300" y="2065338"/>
          <p14:tracePt t="149325" x="4330700" y="2065338"/>
          <p14:tracePt t="149337" x="4367213" y="2078038"/>
          <p14:tracePt t="149346" x="4418013" y="2078038"/>
          <p14:tracePt t="149353" x="4454525" y="2078038"/>
          <p14:tracePt t="149362" x="4492625" y="2078038"/>
          <p14:tracePt t="149366" x="4543425" y="2089150"/>
          <p14:tracePt t="149377" x="4567238" y="2114550"/>
          <p14:tracePt t="149388" x="4592638" y="2114550"/>
          <p14:tracePt t="149392" x="4605338" y="2114550"/>
          <p14:tracePt t="149406" x="4618038" y="2114550"/>
          <p14:tracePt t="149416" x="4618038" y="2127250"/>
          <p14:tracePt t="149432" x="4630738" y="2127250"/>
          <p14:tracePt t="149488" x="4630738" y="2139950"/>
          <p14:tracePt t="149523" x="4630738" y="2152650"/>
          <p14:tracePt t="149528" x="4643438" y="2152650"/>
          <p14:tracePt t="149539" x="4643438" y="2178050"/>
          <p14:tracePt t="149552" x="4656138" y="2190750"/>
          <p14:tracePt t="149563" x="4656138" y="2201863"/>
          <p14:tracePt t="149604" x="4656138" y="2214563"/>
          <p14:tracePt t="149613" x="4656138" y="2227263"/>
          <p14:tracePt t="149628" x="4667250" y="2252663"/>
          <p14:tracePt t="149633" x="4667250" y="2290763"/>
          <p14:tracePt t="149644" x="4692650" y="2352675"/>
          <p14:tracePt t="149648" x="4705350" y="2390775"/>
          <p14:tracePt t="149658" x="4730750" y="2465388"/>
          <p14:tracePt t="149668" x="4743450" y="2516188"/>
          <p14:tracePt t="149674" x="4756150" y="2565400"/>
          <p14:tracePt t="149684" x="4768850" y="2640013"/>
          <p14:tracePt t="149690" x="4768850" y="2728913"/>
          <p14:tracePt t="149700" x="4768850" y="2790825"/>
          <p14:tracePt t="149711" x="4768850" y="2878138"/>
          <p14:tracePt t="149714" x="4756150" y="2978150"/>
          <p14:tracePt t="149724" x="4756150" y="3078163"/>
          <p14:tracePt t="149730" x="4730750" y="3241675"/>
          <p14:tracePt t="149741" x="4730750" y="3378200"/>
          <p14:tracePt t="149750" x="4718050" y="3516313"/>
          <p14:tracePt t="149755" x="4692650" y="3629025"/>
          <p14:tracePt t="149764" x="4679950" y="3754438"/>
          <p14:tracePt t="149772" x="4667250" y="3854450"/>
          <p14:tracePt t="149780" x="4656138" y="3916363"/>
          <p14:tracePt t="149787" x="4630738" y="3992563"/>
          <p14:tracePt t="149796" x="4618038" y="4054475"/>
          <p14:tracePt t="149806" x="4605338" y="4092575"/>
          <p14:tracePt t="149812" x="4605338" y="4117975"/>
          <p14:tracePt t="149823" x="4605338" y="4154488"/>
          <p14:tracePt t="149826" x="4605338" y="4167188"/>
          <p14:tracePt t="149837" x="4605338" y="4192588"/>
          <p14:tracePt t="149847" x="4605338" y="4217988"/>
          <p14:tracePt t="149854" x="4605338" y="4230688"/>
          <p14:tracePt t="149862" x="4605338" y="4267200"/>
          <p14:tracePt t="149866" x="4605338" y="4292600"/>
          <p14:tracePt t="149876" x="4605338" y="4330700"/>
          <p14:tracePt t="149888" x="4605338" y="4379913"/>
          <p14:tracePt t="149892" x="4605338" y="4454525"/>
          <p14:tracePt t="149902" x="4618038" y="4518025"/>
          <p14:tracePt t="149906" x="4618038" y="4605338"/>
          <p14:tracePt t="149920" x="4630738" y="4705350"/>
          <p14:tracePt t="149928" x="4643438" y="4805363"/>
          <p14:tracePt t="149932" x="4656138" y="4892675"/>
          <p14:tracePt t="149942" x="4656138" y="4968875"/>
          <p14:tracePt t="149956" x="4667250" y="5018088"/>
          <p14:tracePt t="149969" x="4679950" y="5092700"/>
          <p14:tracePt t="149973" x="4679950" y="5105400"/>
          <p14:tracePt t="150144" x="4692650" y="5092700"/>
          <p14:tracePt t="150151" x="4718050" y="5005388"/>
          <p14:tracePt t="150160" x="4856163" y="4756150"/>
          <p14:tracePt t="150170" x="4930775" y="4592638"/>
          <p14:tracePt t="150175" x="4981575" y="4479925"/>
          <p14:tracePt t="150187" x="4992688" y="4443413"/>
          <p14:tracePt t="150190" x="5081588" y="4217988"/>
          <p14:tracePt t="150200" x="5092700" y="4154488"/>
          <p14:tracePt t="150210" x="5130800" y="4054475"/>
          <p14:tracePt t="150214" x="5205413" y="3892550"/>
          <p14:tracePt t="150224" x="5230813" y="3829050"/>
          <p14:tracePt t="150230" x="5256213" y="3767138"/>
          <p14:tracePt t="150240" x="5268913" y="3729038"/>
          <p14:tracePt t="150250" x="5268913" y="3679825"/>
          <p14:tracePt t="150255" x="5281613" y="3641725"/>
          <p14:tracePt t="150266" x="5294313" y="3616325"/>
          <p14:tracePt t="150272" x="5305425" y="3590925"/>
          <p14:tracePt t="150279" x="5305425" y="3567113"/>
          <p14:tracePt t="150289" x="5305425" y="3529013"/>
          <p14:tracePt t="150295" x="5318125" y="3454400"/>
          <p14:tracePt t="150306" x="5343525" y="3378200"/>
          <p14:tracePt t="150310" x="5356225" y="3278188"/>
          <p14:tracePt t="150320" x="5381625" y="3178175"/>
          <p14:tracePt t="150330" x="5407025" y="3090863"/>
          <p14:tracePt t="150336" x="5443538" y="2965450"/>
          <p14:tracePt t="150346" x="5456238" y="2865438"/>
          <p14:tracePt t="150350" x="5468938" y="2790825"/>
          <p14:tracePt t="150360" x="5481638" y="2728913"/>
          <p14:tracePt t="150370" x="5507038" y="2640013"/>
          <p14:tracePt t="150375" x="5530850" y="2578100"/>
          <p14:tracePt t="150387" x="5556250" y="2527300"/>
          <p14:tracePt t="150391" x="5581650" y="2503488"/>
          <p14:tracePt t="150403" x="5581650" y="2465388"/>
          <p14:tracePt t="150412" x="5581650" y="2439988"/>
          <p14:tracePt t="150416" x="5581650" y="2414588"/>
          <p14:tracePt t="150426" x="5594350" y="2403475"/>
          <p14:tracePt t="150432" x="5594350" y="2390775"/>
          <p14:tracePt t="150452" x="5594350" y="2378075"/>
          <p14:tracePt t="150455" x="5594350" y="2365375"/>
          <p14:tracePt t="150482" x="5594350" y="2352675"/>
          <p14:tracePt t="150492" x="5594350" y="2339975"/>
          <p14:tracePt t="150644" x="5594350" y="2365375"/>
          <p14:tracePt t="150655" x="5607050" y="2452688"/>
          <p14:tracePt t="150660" x="5630863" y="2603500"/>
          <p14:tracePt t="150668" x="5643563" y="2765425"/>
          <p14:tracePt t="150674" x="5694363" y="3016250"/>
          <p14:tracePt t="150688" x="5756275" y="3254375"/>
          <p14:tracePt t="150694" x="5843588" y="3490913"/>
          <p14:tracePt t="150699" x="5907088" y="3703638"/>
          <p14:tracePt t="150708" x="6032500" y="3992563"/>
          <p14:tracePt t="150714" x="6081713" y="4092575"/>
          <p14:tracePt t="150724" x="6132513" y="4179888"/>
          <p14:tracePt t="150736" x="6169025" y="4279900"/>
          <p14:tracePt t="150740" x="6207125" y="4330700"/>
          <p14:tracePt t="150751" x="6232525" y="4405313"/>
          <p14:tracePt t="150755" x="6232525" y="4443413"/>
          <p14:tracePt t="150764" x="6257925" y="4479925"/>
          <p14:tracePt t="150775" x="6269038" y="4530725"/>
          <p14:tracePt t="150780" x="6281738" y="4554538"/>
          <p14:tracePt t="150790" x="6281738" y="4579938"/>
          <p14:tracePt t="150794" x="6281738" y="4630738"/>
          <p14:tracePt t="150804" x="6307138" y="4679950"/>
          <p14:tracePt t="150814" x="6319838" y="4743450"/>
          <p14:tracePt t="150820" x="6345238" y="4779963"/>
          <p14:tracePt t="150830" x="6381750" y="4843463"/>
          <p14:tracePt t="150838" x="6394450" y="4892675"/>
          <p14:tracePt t="150846" x="6419850" y="4956175"/>
          <p14:tracePt t="150856" x="6445250" y="4992688"/>
          <p14:tracePt t="150860" x="6457950" y="5018088"/>
          <p14:tracePt t="150870" x="6483350" y="5068888"/>
          <p14:tracePt t="150876" x="6494463" y="5092700"/>
          <p14:tracePt t="150887" x="6494463" y="5118100"/>
          <p14:tracePt t="150897" x="6532563" y="5181600"/>
          <p14:tracePt t="150900" x="6545263" y="5205413"/>
          <p14:tracePt t="150910" x="6570663" y="5281613"/>
          <p14:tracePt t="150917" x="6594475" y="5356225"/>
          <p14:tracePt t="150927" x="6607175" y="5418138"/>
          <p14:tracePt t="150936" x="6632575" y="5494338"/>
          <p14:tracePt t="150940" x="6657975" y="5568950"/>
          <p14:tracePt t="150953" x="6683375" y="5607050"/>
          <p14:tracePt t="150956" x="6707188" y="5668963"/>
          <p14:tracePt t="150966" x="6719888" y="5707063"/>
          <p14:tracePt t="150976" x="6745288" y="5743575"/>
          <p14:tracePt t="150982" x="6770688" y="5781675"/>
          <p14:tracePt t="150992" x="6783388" y="5819775"/>
          <p14:tracePt t="150996" x="6796088" y="5832475"/>
          <p14:tracePt t="151006" x="6807200" y="5843588"/>
          <p14:tracePt t="151016" x="6819900" y="5856288"/>
          <p14:tracePt t="151074" x="6832600" y="5856288"/>
          <p14:tracePt t="151105" x="6858000" y="5856288"/>
          <p14:tracePt t="151113" x="6919913" y="5832475"/>
          <p14:tracePt t="151119" x="6996113" y="5781675"/>
          <p14:tracePt t="151136" x="7070725" y="5732463"/>
          <p14:tracePt t="151139" x="7158038" y="5656263"/>
          <p14:tracePt t="151142" x="7245350" y="5581650"/>
          <p14:tracePt t="151153" x="7345363" y="5518150"/>
          <p14:tracePt t="151158" x="7434263" y="5443538"/>
          <p14:tracePt t="151169" x="7546975" y="5343525"/>
          <p14:tracePt t="151178" x="7683500" y="5243513"/>
          <p14:tracePt t="151185" x="7783513" y="5130800"/>
          <p14:tracePt t="151194" x="7947025" y="4918075"/>
          <p14:tracePt t="151198" x="8034338" y="4830763"/>
          <p14:tracePt t="151208" x="8108950" y="4718050"/>
          <p14:tracePt t="151218" x="8172450" y="4605338"/>
          <p14:tracePt t="151224" x="8234363" y="4518025"/>
          <p14:tracePt t="151235" x="8285163" y="4430713"/>
          <p14:tracePt t="151238" x="8321675" y="4354513"/>
          <p14:tracePt t="151248" x="8347075" y="4279900"/>
          <p14:tracePt t="151258" x="8372475" y="4192588"/>
          <p14:tracePt t="151264" x="8397875" y="4105275"/>
          <p14:tracePt t="151274" x="8410575" y="4041775"/>
          <p14:tracePt t="151278" x="8421688" y="3967163"/>
          <p14:tracePt t="151288" x="8421688" y="3892550"/>
          <p14:tracePt t="151302" x="8434388" y="3829050"/>
          <p14:tracePt t="151304" x="8447088" y="3767138"/>
          <p14:tracePt t="151314" x="8447088" y="3703638"/>
          <p14:tracePt t="151320" x="8459788" y="3654425"/>
          <p14:tracePt t="151330" x="8472488" y="3590925"/>
          <p14:tracePt t="151340" x="8472488" y="3554413"/>
          <p14:tracePt t="151344" x="8485188" y="3503613"/>
          <p14:tracePt t="151353" x="8485188" y="3467100"/>
          <p14:tracePt t="151359" x="8485188" y="3429000"/>
          <p14:tracePt t="151369" x="8497888" y="3390900"/>
          <p14:tracePt t="151380" x="8497888" y="3378200"/>
          <p14:tracePt t="151385" x="8497888" y="3341688"/>
          <p14:tracePt t="151393" x="8497888" y="3316288"/>
          <p14:tracePt t="151401" x="8497888" y="3303588"/>
          <p14:tracePt t="151409" x="8497888" y="3290888"/>
          <p14:tracePt t="151419" x="8497888" y="3278188"/>
          <p14:tracePt t="151426" x="8497888" y="3267075"/>
          <p14:tracePt t="151435" x="8497888" y="3254375"/>
          <p14:tracePt t="151440" x="8497888" y="3241675"/>
          <p14:tracePt t="151450" x="8497888" y="3228975"/>
          <p14:tracePt t="151460" x="8497888" y="3216275"/>
          <p14:tracePt t="151466" x="8497888" y="3203575"/>
          <p14:tracePt t="151476" x="8497888" y="3178175"/>
          <p14:tracePt t="151480" x="8497888" y="3154363"/>
          <p14:tracePt t="151490" x="8497888" y="3141663"/>
          <p14:tracePt t="151500" x="8497888" y="3116263"/>
          <p14:tracePt t="151506" x="8497888" y="3090863"/>
          <p14:tracePt t="151517" x="8497888" y="3065463"/>
          <p14:tracePt t="151520" x="8497888" y="3041650"/>
          <p14:tracePt t="151533" x="8497888" y="3003550"/>
          <p14:tracePt t="151542" x="8497888" y="2965450"/>
          <p14:tracePt t="151546" x="8497888" y="2928938"/>
          <p14:tracePt t="151556" x="8497888" y="2903538"/>
          <p14:tracePt t="151562" x="8497888" y="2865438"/>
          <p14:tracePt t="151571" x="8497888" y="2828925"/>
          <p14:tracePt t="151581" x="8497888" y="2816225"/>
          <p14:tracePt t="151585" x="8497888" y="2790825"/>
          <p14:tracePt t="151596" x="8497888" y="2752725"/>
          <p14:tracePt t="151602" x="8497888" y="2716213"/>
          <p14:tracePt t="151612" x="8510588" y="2690813"/>
          <p14:tracePt t="151622" x="8510588" y="2665413"/>
          <p14:tracePt t="151626" x="8510588" y="2640013"/>
          <p14:tracePt t="151638" x="8510588" y="2603500"/>
          <p14:tracePt t="151642" x="8510588" y="2565400"/>
          <p14:tracePt t="151654" x="8510588" y="2527300"/>
          <p14:tracePt t="151662" x="8510588" y="2490788"/>
          <p14:tracePt t="151669" x="8510588" y="2439988"/>
          <p14:tracePt t="151678" x="8510588" y="2390775"/>
          <p14:tracePt t="151682" x="8510588" y="2339975"/>
          <p14:tracePt t="151692" x="8510588" y="2290763"/>
          <p14:tracePt t="151702" x="8510588" y="2227263"/>
          <p14:tracePt t="151707" x="8510588" y="2190750"/>
          <p14:tracePt t="151718" x="8510588" y="2139950"/>
          <p14:tracePt t="151721" x="8510588" y="2114550"/>
          <p14:tracePt t="151731" x="8510588" y="2101850"/>
          <p14:tracePt t="151741" x="8510588" y="2089150"/>
          <p14:tracePt t="151747" x="8510588" y="2078038"/>
          <p14:tracePt t="152060" x="8510588" y="2114550"/>
          <p14:tracePt t="152071" x="8510588" y="2178050"/>
          <p14:tracePt t="152082" x="8510588" y="2265363"/>
          <p14:tracePt t="152087" x="8510588" y="2327275"/>
          <p14:tracePt t="152096" x="8510588" y="2403475"/>
          <p14:tracePt t="152101" x="8521700" y="2478088"/>
          <p14:tracePt t="152114" x="8521700" y="2540000"/>
          <p14:tracePt t="152122" x="8534400" y="2616200"/>
          <p14:tracePt t="152127" x="8534400" y="2678113"/>
          <p14:tracePt t="152136" x="8534400" y="2765425"/>
          <p14:tracePt t="152143" x="8534400" y="2828925"/>
          <p14:tracePt t="152152" x="8534400" y="2916238"/>
          <p14:tracePt t="152163" x="8534400" y="3016250"/>
          <p14:tracePt t="152168" x="8521700" y="3103563"/>
          <p14:tracePt t="152177" x="8510588" y="3216275"/>
          <p14:tracePt t="152185" x="8485188" y="3354388"/>
          <p14:tracePt t="152193" x="8472488" y="3503613"/>
          <p14:tracePt t="152204" x="8459788" y="3654425"/>
          <p14:tracePt t="152207" x="8459788" y="3792538"/>
          <p14:tracePt t="152218" x="8434388" y="3929063"/>
          <p14:tracePt t="152222" x="8410575" y="4067175"/>
          <p14:tracePt t="152233" x="8410575" y="4192588"/>
          <p14:tracePt t="152242" x="8397875" y="4330700"/>
          <p14:tracePt t="152249" x="8397875" y="4467225"/>
          <p14:tracePt t="152258" x="8385175" y="4567238"/>
          <p14:tracePt t="152261" x="8359775" y="4705350"/>
          <p14:tracePt t="152272" x="8347075" y="4868863"/>
          <p14:tracePt t="152282" x="8334375" y="4968875"/>
          <p14:tracePt t="152287" x="8308975" y="5043488"/>
          <p14:tracePt t="152298" x="8297863" y="5130800"/>
          <p14:tracePt t="152302" x="8285163" y="5194300"/>
          <p14:tracePt t="152312" x="8272463" y="5268913"/>
          <p14:tracePt t="152322" x="8247063" y="5356225"/>
          <p14:tracePt t="152328" x="8234363" y="5430838"/>
          <p14:tracePt t="152338" x="8221663" y="5507038"/>
          <p14:tracePt t="152351" x="8208963" y="5594350"/>
          <p14:tracePt t="152354" x="8197850" y="5681663"/>
          <p14:tracePt t="152364" x="8185150" y="5756275"/>
          <p14:tracePt t="152369" x="8172450" y="5819775"/>
          <p14:tracePt t="152378" x="8159750" y="5894388"/>
          <p14:tracePt t="152383" x="8147050" y="5969000"/>
          <p14:tracePt t="152394" x="8147050" y="6019800"/>
          <p14:tracePt t="152404" x="8134350" y="6045200"/>
          <p14:tracePt t="152408" x="8121650" y="6081713"/>
          <p14:tracePt t="152417" x="8121650" y="6107113"/>
          <p14:tracePt t="152423" x="8108950" y="6132513"/>
          <p14:tracePt t="152434" x="8108950" y="6145213"/>
          <p14:tracePt t="152443" x="8108950" y="6169025"/>
          <p14:tracePt t="152449" x="8108950" y="6181725"/>
          <p14:tracePt t="152459" x="8108950" y="6207125"/>
          <p14:tracePt t="152463" x="8108950" y="6219825"/>
          <p14:tracePt t="152474" x="8096250" y="6219825"/>
          <p14:tracePt t="152483" x="8096250" y="6232525"/>
          <p14:tracePt t="152490" x="8096250" y="6245225"/>
          <p14:tracePt t="152693" x="8096250" y="6194425"/>
          <p14:tracePt t="152703" x="8096250" y="6119813"/>
          <p14:tracePt t="152707" x="8108950" y="6045200"/>
          <p14:tracePt t="152717" x="8121650" y="5856288"/>
          <p14:tracePt t="152726" x="8147050" y="5768975"/>
          <p14:tracePt t="152733" x="8159750" y="5643563"/>
          <p14:tracePt t="152742" x="8185150" y="5518150"/>
          <p14:tracePt t="152746" x="8208963" y="5394325"/>
          <p14:tracePt t="152756" x="8234363" y="5294313"/>
          <p14:tracePt t="152766" x="8247063" y="5181600"/>
          <p14:tracePt t="152772" x="8272463" y="5081588"/>
          <p14:tracePt t="152781" x="8297863" y="4981575"/>
          <p14:tracePt t="152786" x="8321675" y="4892675"/>
          <p14:tracePt t="152799" x="8347075" y="4792663"/>
          <p14:tracePt t="152807" x="8372475" y="4692650"/>
          <p14:tracePt t="152811" x="8397875" y="4605338"/>
          <p14:tracePt t="152822" x="8410575" y="4518025"/>
          <p14:tracePt t="152828" x="8421688" y="4430713"/>
          <p14:tracePt t="152838" x="8434388" y="4341813"/>
          <p14:tracePt t="152848" x="8434388" y="4279900"/>
          <p14:tracePt t="152852" x="8447088" y="4205288"/>
          <p14:tracePt t="152862" x="8459788" y="4141788"/>
          <p14:tracePt t="152868" x="8485188" y="4067175"/>
          <p14:tracePt t="152878" x="8485188" y="3992563"/>
          <p14:tracePt t="152900" x="8485188" y="3854450"/>
          <p14:tracePt t="152902" x="8497888" y="3792538"/>
          <p14:tracePt t="152908" x="8510588" y="3716338"/>
          <p14:tracePt t="152918" x="8510588" y="3667125"/>
          <p14:tracePt t="152928" x="8534400" y="3603625"/>
          <p14:tracePt t="152934" x="8547100" y="3579813"/>
          <p14:tracePt t="152945" x="8559800" y="3529013"/>
          <p14:tracePt t="152954" x="8559800" y="3503613"/>
          <p14:tracePt t="152958" x="8572500" y="3467100"/>
          <p14:tracePt t="152968" x="8572500" y="3429000"/>
          <p14:tracePt t="152973" x="8572500" y="3390900"/>
          <p14:tracePt t="152984" x="8572500" y="3367088"/>
          <p14:tracePt t="152988" x="8572500" y="3341688"/>
          <p14:tracePt t="152998" x="8585200" y="3303588"/>
          <p14:tracePt t="153009" x="8585200" y="3267075"/>
          <p14:tracePt t="153016" x="8585200" y="3228975"/>
          <p14:tracePt t="153024" x="8585200" y="3203575"/>
          <p14:tracePt t="153032" x="8585200" y="3165475"/>
          <p14:tracePt t="153040" x="8585200" y="3116263"/>
          <p14:tracePt t="153050" x="8597900" y="3065463"/>
          <p14:tracePt t="153054" x="8597900" y="3003550"/>
          <p14:tracePt t="153065" x="8597900" y="2928938"/>
          <p14:tracePt t="153070" x="8597900" y="2865438"/>
          <p14:tracePt t="153082" x="8597900" y="2790825"/>
          <p14:tracePt t="153091" x="8610600" y="2740025"/>
          <p14:tracePt t="153094" x="8610600" y="2690813"/>
          <p14:tracePt t="153104" x="8610600" y="2652713"/>
          <p14:tracePt t="153109" x="8610600" y="2627313"/>
          <p14:tracePt t="153119" x="8610600" y="2603500"/>
          <p14:tracePt t="153130" x="8623300" y="2565400"/>
          <p14:tracePt t="153133" x="8623300" y="2552700"/>
          <p14:tracePt t="153146" x="8623300" y="2540000"/>
          <p14:tracePt t="153150" x="8623300" y="2527300"/>
          <p14:tracePt t="153160" x="8623300" y="2503488"/>
          <p14:tracePt t="153176" x="8623300" y="2490788"/>
          <p14:tracePt t="153186" x="8623300" y="2478088"/>
          <p14:tracePt t="153190" x="8623300" y="2465388"/>
          <p14:tracePt t="153200" x="8623300" y="2439988"/>
          <p14:tracePt t="153210" x="8623300" y="2427288"/>
          <p14:tracePt t="153215" x="8623300" y="2414588"/>
          <p14:tracePt t="153225" x="8623300" y="2403475"/>
          <p14:tracePt t="153231" x="8623300" y="2390775"/>
          <p14:tracePt t="153239" x="8623300" y="2378075"/>
          <p14:tracePt t="153250" x="8623300" y="2365375"/>
          <p14:tracePt t="153266" x="8623300" y="2352675"/>
          <p14:tracePt t="153272" x="8623300" y="2339975"/>
          <p14:tracePt t="153292" x="8623300" y="2327275"/>
          <p14:tracePt t="153306" x="8623300" y="2303463"/>
          <p14:tracePt t="153312" x="8623300" y="2290763"/>
          <p14:tracePt t="153322" x="8623300" y="2278063"/>
          <p14:tracePt t="153332" x="8610600" y="2252663"/>
          <p14:tracePt t="153336" x="8610600" y="2227263"/>
          <p14:tracePt t="153346" x="8610600" y="2201863"/>
          <p14:tracePt t="153352" x="8610600" y="2178050"/>
          <p14:tracePt t="153362" x="8597900" y="2139950"/>
          <p14:tracePt t="153372" x="8597900" y="2101850"/>
          <p14:tracePt t="153378" x="8597900" y="2065338"/>
          <p14:tracePt t="153388" x="8585200" y="2039938"/>
          <p14:tracePt t="153392" x="8585200" y="2014538"/>
          <p14:tracePt t="153402" x="8572500" y="1989138"/>
          <p14:tracePt t="153412" x="8572500" y="1965325"/>
          <p14:tracePt t="153418" x="8572500" y="1939925"/>
          <p14:tracePt t="153428" x="8559800" y="1927225"/>
          <p14:tracePt t="153433" x="8547100" y="1914525"/>
          <p14:tracePt t="153442" x="8547100" y="1889125"/>
          <p14:tracePt t="153458" x="8547100" y="1876425"/>
          <p14:tracePt t="153468" x="8547100" y="1865313"/>
          <p14:tracePt t="153473" x="8547100" y="1852613"/>
          <p14:tracePt t="153493" x="8547100" y="1839913"/>
          <p14:tracePt t="153498" x="8534400" y="1839913"/>
          <p14:tracePt t="153508" x="8534400" y="1827213"/>
          <p14:tracePt t="153533" x="8534400" y="1814513"/>
          <p14:tracePt t="153537" x="8534400" y="1801813"/>
          <p14:tracePt t="153553" x="8534400" y="1789113"/>
          <p14:tracePt t="153573" x="8534400" y="1776413"/>
          <p14:tracePt t="153577" x="8534400" y="1765300"/>
          <p14:tracePt t="153588" x="8534400" y="1752600"/>
          <p14:tracePt t="153593" x="8521700" y="1739900"/>
          <p14:tracePt t="153604" x="8521700" y="1727200"/>
          <p14:tracePt t="153614" x="8521700" y="1714500"/>
          <p14:tracePt t="153620" x="8521700" y="1701800"/>
          <p14:tracePt t="153630" x="8521700" y="1689100"/>
          <p14:tracePt t="153644" x="8521700" y="1676400"/>
          <p14:tracePt t="153654" x="8521700" y="1663700"/>
          <p14:tracePt t="153670" x="8521700" y="1639888"/>
          <p14:tracePt t="153694" x="8521700" y="1627188"/>
          <p14:tracePt t="153700" x="8521700" y="1614488"/>
          <p14:tracePt t="153710" x="8521700" y="1601788"/>
          <p14:tracePt t="153715" x="8510588" y="1601788"/>
          <p14:tracePt t="154012" x="8510588" y="1614488"/>
          <p14:tracePt t="154023" x="8510588" y="1639888"/>
          <p14:tracePt t="154032" x="8510588" y="1663700"/>
          <p14:tracePt t="154038" x="8497888" y="1689100"/>
          <p14:tracePt t="154050" x="8497888" y="1714500"/>
          <p14:tracePt t="154052" x="8485188" y="1752600"/>
          <p14:tracePt t="154064" x="8485188" y="1789113"/>
          <p14:tracePt t="154075" x="8472488" y="1814513"/>
          <p14:tracePt t="154080" x="8472488" y="1852613"/>
          <p14:tracePt t="154089" x="8459788" y="1914525"/>
          <p14:tracePt t="154095" x="8459788" y="1952625"/>
          <p14:tracePt t="154105" x="8447088" y="2001838"/>
          <p14:tracePt t="154115" x="8447088" y="2039938"/>
          <p14:tracePt t="154118" x="8447088" y="2065338"/>
          <p14:tracePt t="154131" x="8447088" y="2089150"/>
          <p14:tracePt t="154136" x="8447088" y="2114550"/>
          <p14:tracePt t="154145" x="8447088" y="2139950"/>
          <p14:tracePt t="154154" x="8447088" y="2178050"/>
          <p14:tracePt t="154158" x="8434388" y="2201863"/>
          <p14:tracePt t="154168" x="8434388" y="2239963"/>
          <p14:tracePt t="154174" x="8434388" y="2290763"/>
          <p14:tracePt t="154184" x="8434388" y="2327275"/>
          <p14:tracePt t="154195" x="8421688" y="2378075"/>
          <p14:tracePt t="154200" x="8410575" y="2427288"/>
          <p14:tracePt t="154211" x="8410575" y="2490788"/>
          <p14:tracePt t="154214" x="8397875" y="2565400"/>
          <p14:tracePt t="154224" x="8385175" y="2640013"/>
          <p14:tracePt t="154234" x="8372475" y="2703513"/>
          <p14:tracePt t="154240" x="8359775" y="2790825"/>
          <p14:tracePt t="154251" x="8347075" y="2878138"/>
          <p14:tracePt t="154254" x="8334375" y="2952750"/>
          <p14:tracePt t="154265" x="8334375" y="3028950"/>
          <p14:tracePt t="154273" x="8334375" y="3116263"/>
          <p14:tracePt t="154282" x="8321675" y="3190875"/>
          <p14:tracePt t="154291" x="8321675" y="3254375"/>
          <p14:tracePt t="154295" x="8321675" y="3303588"/>
          <p14:tracePt t="154307" x="8321675" y="3378200"/>
          <p14:tracePt t="154320" x="8321675" y="3467100"/>
          <p14:tracePt t="154331" x="8321675" y="3503613"/>
          <p14:tracePt t="154336" x="8321675" y="3541713"/>
          <p14:tracePt t="154347" x="8321675" y="3579813"/>
          <p14:tracePt t="154356" x="8321675" y="3616325"/>
          <p14:tracePt t="154360" x="8334375" y="3654425"/>
          <p14:tracePt t="154371" x="8334375" y="3692525"/>
          <p14:tracePt t="154376" x="8334375" y="3729038"/>
          <p14:tracePt t="154387" x="8334375" y="3754438"/>
          <p14:tracePt t="154397" x="8334375" y="3779838"/>
          <p14:tracePt t="154402" x="8334375" y="3829050"/>
          <p14:tracePt t="154412" x="8334375" y="3867150"/>
          <p14:tracePt t="154416" x="8334375" y="3892550"/>
          <p14:tracePt t="154427" x="8334375" y="3916363"/>
          <p14:tracePt t="154437" x="8334375" y="3954463"/>
          <p14:tracePt t="154443" x="8334375" y="3992563"/>
          <p14:tracePt t="154453" x="8334375" y="4041775"/>
          <p14:tracePt t="154457" x="8334375" y="4079875"/>
          <p14:tracePt t="154473" x="8334375" y="4129088"/>
          <p14:tracePt t="154477" x="8334375" y="4179888"/>
          <p14:tracePt t="154482" x="8347075" y="4217988"/>
          <p14:tracePt t="154493" x="8347075" y="4254500"/>
          <p14:tracePt t="154498" x="8347075" y="4318000"/>
          <p14:tracePt t="154506" x="8359775" y="4341813"/>
          <p14:tracePt t="154518" x="8359775" y="4367213"/>
          <p14:tracePt t="154522" x="8359775" y="4405313"/>
          <p14:tracePt t="154532" x="8359775" y="4443413"/>
          <p14:tracePt t="154538" x="8359775" y="4467225"/>
          <p14:tracePt t="154548" x="8359775" y="4505325"/>
          <p14:tracePt t="154558" x="8372475" y="4530725"/>
          <p14:tracePt t="154563" x="8372475" y="4567238"/>
          <p14:tracePt t="154571" x="8385175" y="4605338"/>
          <p14:tracePt t="154577" x="8385175" y="4630738"/>
          <p14:tracePt t="154587" x="8385175" y="4667250"/>
          <p14:tracePt t="154597" x="8385175" y="4743450"/>
          <p14:tracePt t="154601" x="8385175" y="4792663"/>
          <p14:tracePt t="154612" x="8385175" y="4843463"/>
          <p14:tracePt t="154617" x="8385175" y="4879975"/>
          <p14:tracePt t="154628" x="8397875" y="4905375"/>
          <p14:tracePt t="154637" x="8410575" y="4930775"/>
          <p14:tracePt t="154644" x="8410575" y="4956175"/>
          <p14:tracePt t="154653" x="8421688" y="4992688"/>
          <p14:tracePt t="154658" x="8421688" y="5005388"/>
          <p14:tracePt t="154667" x="8421688" y="5018088"/>
          <p14:tracePt t="154678" x="8421688" y="5030788"/>
          <p14:tracePt t="154683" x="8434388" y="5068888"/>
          <p14:tracePt t="154695" x="8434388" y="5081588"/>
          <p14:tracePt t="154698" x="8434388" y="5092700"/>
          <p14:tracePt t="154709" x="8434388" y="5105400"/>
          <p14:tracePt t="154718" x="8434388" y="5118100"/>
          <p14:tracePt t="154725" x="8447088" y="5130800"/>
          <p14:tracePt t="154734" x="8447088" y="5143500"/>
          <p14:tracePt t="154748" x="8447088" y="5168900"/>
          <p14:tracePt t="154764" x="8447088" y="5181600"/>
          <p14:tracePt t="154774" x="8459788" y="5194300"/>
          <p14:tracePt t="154781" x="8459788" y="5205413"/>
          <p14:tracePt t="154804" x="8459788" y="5218113"/>
          <p14:tracePt t="154841" x="8472488" y="5230813"/>
          <p14:tracePt t="155057" x="8447088" y="5218113"/>
          <p14:tracePt t="155062" x="8434388" y="5181600"/>
          <p14:tracePt t="155073" x="8397875" y="5130800"/>
          <p14:tracePt t="155084" x="8347075" y="5056188"/>
          <p14:tracePt t="155086" x="8297863" y="4981575"/>
          <p14:tracePt t="155098" x="8234363" y="4892675"/>
          <p14:tracePt t="155102" x="8172450" y="4818063"/>
          <p14:tracePt t="155114" x="8085138" y="4705350"/>
          <p14:tracePt t="155122" x="7996238" y="4579938"/>
          <p14:tracePt t="155128" x="7896225" y="4443413"/>
          <p14:tracePt t="155139" x="7796213" y="4305300"/>
          <p14:tracePt t="155142" x="7683500" y="4179888"/>
          <p14:tracePt t="155151" x="7446963" y="3879850"/>
          <p14:tracePt t="155161" x="7321550" y="3729038"/>
          <p14:tracePt t="155168" x="7208838" y="3603625"/>
          <p14:tracePt t="155177" x="7121525" y="3490913"/>
          <p14:tracePt t="155182" x="7019925" y="3403600"/>
          <p14:tracePt t="155191" x="6945313" y="3278188"/>
          <p14:tracePt t="155202" x="6908800" y="3254375"/>
          <p14:tracePt t="155208" x="6845300" y="3178175"/>
          <p14:tracePt t="155218" x="6819900" y="3141663"/>
          <p14:tracePt t="155224" x="6770688" y="3103563"/>
          <p14:tracePt t="155234" x="6732588" y="3054350"/>
          <p14:tracePt t="155245" x="6683375" y="3003550"/>
          <p14:tracePt t="155248" x="6619875" y="2965450"/>
          <p14:tracePt t="155258" x="6570663" y="2903538"/>
          <p14:tracePt t="155264" x="6483350" y="2840038"/>
          <p14:tracePt t="155274" x="6419850" y="2752725"/>
          <p14:tracePt t="155284" x="6345238" y="2716213"/>
          <p14:tracePt t="155288" x="6269038" y="2665413"/>
          <p14:tracePt t="155298" x="6207125" y="2616200"/>
          <p14:tracePt t="155304" x="6145213" y="2552700"/>
          <p14:tracePt t="155314" x="6107113" y="2503488"/>
          <p14:tracePt t="155324" x="6045200" y="2452688"/>
          <p14:tracePt t="155330" x="5994400" y="2427288"/>
          <p14:tracePt t="155340" x="5969000" y="2390775"/>
          <p14:tracePt t="155347" x="5945188" y="2378075"/>
          <p14:tracePt t="155354" x="5907088" y="2339975"/>
          <p14:tracePt t="155376" x="5881688" y="2314575"/>
          <p14:tracePt t="155384" x="5819775" y="2265363"/>
          <p14:tracePt t="155395" x="5807075" y="2252663"/>
          <p14:tracePt t="155405" x="5768975" y="2214563"/>
          <p14:tracePt t="155411" x="5756275" y="2201863"/>
          <p14:tracePt t="155420" x="5732463" y="2178050"/>
          <p14:tracePt t="155424" x="5707063" y="2165350"/>
          <p14:tracePt t="155434" x="5668963" y="2127250"/>
          <p14:tracePt t="155446" x="5656263" y="2101850"/>
          <p14:tracePt t="155450" x="5619750" y="2078038"/>
          <p14:tracePt t="155461" x="5619750" y="2065338"/>
          <p14:tracePt t="155467" x="5594350" y="2052638"/>
          <p14:tracePt t="155477" x="5581650" y="2039938"/>
          <p14:tracePt t="155485" x="5568950" y="2039938"/>
          <p14:tracePt t="155490" x="5568950" y="2027238"/>
          <p14:tracePt t="155500" x="5543550" y="2014538"/>
          <p14:tracePt t="155516" x="5530850" y="2001838"/>
          <p14:tracePt t="155526" x="5518150" y="2001838"/>
          <p14:tracePt t="155530" x="5507038" y="1978025"/>
          <p14:tracePt t="155541" x="5494338" y="1978025"/>
          <p14:tracePt t="155547" x="5481638" y="1939925"/>
          <p14:tracePt t="155556" x="5443538" y="1927225"/>
          <p14:tracePt t="155566" x="5418138" y="1901825"/>
          <p14:tracePt t="155572" x="5394325" y="1876425"/>
          <p14:tracePt t="155582" x="5368925" y="1865313"/>
          <p14:tracePt t="155585" x="5330825" y="1852613"/>
          <p14:tracePt t="155596" x="5318125" y="1827213"/>
          <p14:tracePt t="155606" x="5294313" y="1827213"/>
          <p14:tracePt t="155612" x="5268913" y="1814513"/>
          <p14:tracePt t="155621" x="5243513" y="1801813"/>
          <p14:tracePt t="155626" x="5205413" y="1789113"/>
          <p14:tracePt t="155635" x="5181600" y="1789113"/>
          <p14:tracePt t="155645" x="5156200" y="1776413"/>
          <p14:tracePt t="155651" x="5130800" y="1765300"/>
          <p14:tracePt t="155661" x="5105400" y="1765300"/>
          <p14:tracePt t="155665" x="5081588" y="1765300"/>
          <p14:tracePt t="155676" x="5068888" y="1765300"/>
          <p14:tracePt t="155688" x="5043488" y="1765300"/>
          <p14:tracePt t="155693" x="5030788" y="1765300"/>
          <p14:tracePt t="155702" x="5018088" y="1765300"/>
          <p14:tracePt t="155709" x="4981575" y="1776413"/>
          <p14:tracePt t="155717" x="4943475" y="1789113"/>
          <p14:tracePt t="155728" x="4905375" y="1789113"/>
          <p14:tracePt t="155732" x="4879975" y="1814513"/>
          <p14:tracePt t="155742" x="4868863" y="1827213"/>
          <p14:tracePt t="155748" x="4843463" y="1827213"/>
          <p14:tracePt t="155758" x="4805363" y="1852613"/>
          <p14:tracePt t="155768" x="4792663" y="1852613"/>
          <p14:tracePt t="155772" x="4779963" y="1852613"/>
          <p14:tracePt t="155782" x="4756150" y="1865313"/>
          <p14:tracePt t="155788" x="4756150" y="1876425"/>
          <p14:tracePt t="155797" x="4743450" y="1876425"/>
          <p14:tracePt t="155815" x="4730750" y="1889125"/>
          <p14:tracePt t="155828" x="4718050" y="1901825"/>
          <p14:tracePt t="155838" x="4705350" y="1914525"/>
          <p14:tracePt t="155848" x="4692650" y="1927225"/>
          <p14:tracePt t="155854" x="4679950" y="1939925"/>
          <p14:tracePt t="155864" x="4667250" y="1952625"/>
          <p14:tracePt t="155868" x="4656138" y="1965325"/>
          <p14:tracePt t="155896" x="4605338" y="2014538"/>
          <p14:tracePt t="155904" x="4592638" y="2039938"/>
          <p14:tracePt t="155911" x="4579938" y="2065338"/>
          <p14:tracePt t="155920" x="4554538" y="2089150"/>
          <p14:tracePt t="155930" x="4543425" y="2114550"/>
          <p14:tracePt t="155934" x="4530725" y="2139950"/>
          <p14:tracePt t="155944" x="4518025" y="2178050"/>
          <p14:tracePt t="155951" x="4505325" y="2190750"/>
          <p14:tracePt t="155961" x="4505325" y="2214563"/>
          <p14:tracePt t="155972" x="4492625" y="2239963"/>
          <p14:tracePt t="155975" x="4479925" y="2290763"/>
          <p14:tracePt t="155991" x="4467225" y="2365375"/>
          <p14:tracePt t="156002" x="4467225" y="2403475"/>
          <p14:tracePt t="156012" x="4467225" y="2427288"/>
          <p14:tracePt t="156014" x="4467225" y="2452688"/>
          <p14:tracePt t="156027" x="4467225" y="2478088"/>
          <p14:tracePt t="156032" x="4467225" y="2503488"/>
          <p14:tracePt t="156041" x="4467225" y="2516188"/>
          <p14:tracePt t="156050" x="4479925" y="2552700"/>
          <p14:tracePt t="156056" x="4479925" y="2565400"/>
          <p14:tracePt t="156066" x="4479925" y="2590800"/>
          <p14:tracePt t="156070" x="4505325" y="2616200"/>
          <p14:tracePt t="156080" x="4505325" y="2640013"/>
          <p14:tracePt t="156090" x="4518025" y="2665413"/>
          <p14:tracePt t="156096" x="4530725" y="2665413"/>
          <p14:tracePt t="156106" x="4543425" y="2690813"/>
          <p14:tracePt t="156110" x="4554538" y="2690813"/>
          <p14:tracePt t="156120" x="4567238" y="2703513"/>
          <p14:tracePt t="156130" x="4579938" y="2716213"/>
          <p14:tracePt t="156136" x="4605338" y="2728913"/>
          <p14:tracePt t="156147" x="4630738" y="2728913"/>
          <p14:tracePt t="156152" x="4656138" y="2740025"/>
          <p14:tracePt t="156162" x="4692650" y="2740025"/>
          <p14:tracePt t="156172" x="4730750" y="2740025"/>
          <p14:tracePt t="156178" x="4768850" y="2740025"/>
          <p14:tracePt t="156186" x="4805363" y="2728913"/>
          <p14:tracePt t="156194" x="4843463" y="2716213"/>
          <p14:tracePt t="156202" x="4892675" y="2690813"/>
          <p14:tracePt t="156212" x="4918075" y="2665413"/>
          <p14:tracePt t="156216" x="4956175" y="2640013"/>
          <p14:tracePt t="156227" x="4992688" y="2616200"/>
          <p14:tracePt t="156232" x="5030788" y="2552700"/>
          <p14:tracePt t="156244" x="5056188" y="2503488"/>
          <p14:tracePt t="156252" x="5092700" y="2439988"/>
          <p14:tracePt t="156256" x="5118100" y="2365375"/>
          <p14:tracePt t="156268" x="5156200" y="2303463"/>
          <p14:tracePt t="156272" x="5168900" y="2201863"/>
          <p14:tracePt t="156282" x="5181600" y="2178050"/>
          <p14:tracePt t="156293" x="5181600" y="2152650"/>
          <p14:tracePt t="156298" x="5181600" y="2127250"/>
          <p14:tracePt t="156322" x="5181600" y="2114550"/>
          <p14:tracePt t="156362" x="5181600" y="2101850"/>
          <p14:tracePt t="156372" x="5181600" y="2089150"/>
          <p14:tracePt t="156394" x="5181600" y="2078038"/>
          <p14:tracePt t="156404" x="5168900" y="2065338"/>
          <p14:tracePt t="156415" x="5156200" y="2052638"/>
          <p14:tracePt t="156418" x="5156200" y="2039938"/>
          <p14:tracePt t="156428" x="5143500" y="2027238"/>
          <p14:tracePt t="156434" x="5130800" y="2014538"/>
          <p14:tracePt t="156445" x="5105400" y="2001838"/>
          <p14:tracePt t="156454" x="5105400" y="1989138"/>
          <p14:tracePt t="156459" x="5092700" y="1989138"/>
          <p14:tracePt t="156468" x="5081588" y="1978025"/>
          <p14:tracePt t="156477" x="5068888" y="1978025"/>
          <p14:tracePt t="156484" x="5056188" y="1965325"/>
          <p14:tracePt t="156500" x="5030788" y="1952625"/>
          <p14:tracePt t="156510" x="5018088" y="1952625"/>
          <p14:tracePt t="156514" x="5005388" y="1952625"/>
          <p14:tracePt t="156526" x="4992688" y="1939925"/>
          <p14:tracePt t="156534" x="4981575" y="1939925"/>
          <p14:tracePt t="156542" x="4956175" y="1939925"/>
          <p14:tracePt t="156550" x="4930775" y="1927225"/>
          <p14:tracePt t="156554" x="4892675" y="1927225"/>
          <p14:tracePt t="156564" x="4856163" y="1914525"/>
          <p14:tracePt t="156574" x="4843463" y="1914525"/>
          <p14:tracePt t="156580" x="4830763" y="1901825"/>
          <p14:tracePt t="156590" x="4805363" y="1901825"/>
          <p14:tracePt t="156605" x="4792663" y="1901825"/>
          <p14:tracePt t="156630" x="4779963" y="1901825"/>
          <p14:tracePt t="156645" x="4768850" y="1901825"/>
          <p14:tracePt t="156660" x="4756150" y="1901825"/>
          <p14:tracePt t="156670" x="4743450" y="1914525"/>
          <p14:tracePt t="156675" x="4730750" y="1927225"/>
          <p14:tracePt t="156685" x="4705350" y="1939925"/>
          <p14:tracePt t="156695" x="4692650" y="1952625"/>
          <p14:tracePt t="156699" x="4667250" y="1978025"/>
          <p14:tracePt t="156709" x="4656138" y="1989138"/>
          <p14:tracePt t="156715" x="4643438" y="2014538"/>
          <p14:tracePt t="156725" x="4618038" y="2027238"/>
          <p14:tracePt t="156735" x="4618038" y="2039938"/>
          <p14:tracePt t="156742" x="4592638" y="2039938"/>
          <p14:tracePt t="156751" x="4592638" y="2065338"/>
          <p14:tracePt t="156756" x="4579938" y="2065338"/>
          <p14:tracePt t="156765" x="4567238" y="2078038"/>
          <p14:tracePt t="156775" x="4567238" y="2089150"/>
          <p14:tracePt t="156781" x="4554538" y="2101850"/>
          <p14:tracePt t="156795" x="4554538" y="2114550"/>
          <p14:tracePt t="156806" x="4543425" y="2114550"/>
          <p14:tracePt t="156816" x="4543425" y="2127250"/>
          <p14:tracePt t="156832" x="4543425" y="2139950"/>
          <p14:tracePt t="156837" x="4530725" y="2152650"/>
          <p14:tracePt t="156847" x="4518025" y="2178050"/>
          <p14:tracePt t="156858" x="4518025" y="2190750"/>
          <p14:tracePt t="156861" x="4505325" y="2201863"/>
          <p14:tracePt t="156872" x="4505325" y="2227263"/>
          <p14:tracePt t="156878" x="4492625" y="2239963"/>
          <p14:tracePt t="156893" x="4492625" y="2265363"/>
          <p14:tracePt t="156902" x="4492625" y="2352675"/>
          <p14:tracePt t="156912" x="4492625" y="2390775"/>
          <p14:tracePt t="156918" x="4492625" y="2427288"/>
          <p14:tracePt t="156928" x="4518025" y="2503488"/>
          <p14:tracePt t="156938" x="4543425" y="2565400"/>
          <p14:tracePt t="156941" x="4567238" y="2616200"/>
          <p14:tracePt t="156954" x="4579938" y="2665413"/>
          <p14:tracePt t="156959" x="4592638" y="2678113"/>
          <p14:tracePt t="156968" x="4605338" y="2703513"/>
          <p14:tracePt t="156979" x="4618038" y="2728913"/>
          <p14:tracePt t="156984" x="4630738" y="2740025"/>
          <p14:tracePt t="156998" x="4643438" y="2740025"/>
          <p14:tracePt t="157034" x="4643438" y="2752725"/>
          <p14:tracePt t="157039" x="4656138" y="2752725"/>
          <p14:tracePt t="157058" x="4667250" y="2752725"/>
          <p14:tracePt t="157064" x="4692650" y="2752725"/>
          <p14:tracePt t="157074" x="4718050" y="2728913"/>
          <p14:tracePt t="157080" x="4756150" y="2716213"/>
          <p14:tracePt t="157091" x="4779963" y="2678113"/>
          <p14:tracePt t="157100" x="4830763" y="2665413"/>
          <p14:tracePt t="157104" x="4856163" y="2627313"/>
          <p14:tracePt t="157114" x="4879975" y="2603500"/>
          <p14:tracePt t="157120" x="4918075" y="2540000"/>
          <p14:tracePt t="157130" x="4956175" y="2465388"/>
          <p14:tracePt t="157141" x="4992688" y="2414588"/>
          <p14:tracePt t="157144" x="5030788" y="2303463"/>
          <p14:tracePt t="157154" x="5056188" y="2252663"/>
          <p14:tracePt t="157160" x="5068888" y="2214563"/>
          <p14:tracePt t="157168" x="5081588" y="2178050"/>
          <p14:tracePt t="157178" x="5105400" y="2139950"/>
          <p14:tracePt t="157188" x="5105400" y="2101850"/>
          <p14:tracePt t="157194" x="5105400" y="2089150"/>
          <p14:tracePt t="157203" x="5105400" y="2078038"/>
          <p14:tracePt t="157207" x="5118100" y="2052638"/>
          <p14:tracePt t="157228" x="5118100" y="2039938"/>
          <p14:tracePt t="157245" x="5118100" y="2027238"/>
          <p14:tracePt t="157247" x="5118100" y="2014538"/>
          <p14:tracePt t="157284" x="5118100" y="2001838"/>
          <p14:tracePt t="157288" x="5105400" y="2001838"/>
          <p14:tracePt t="157310" x="5105400" y="1989138"/>
          <p14:tracePt t="157326" x="5105400" y="1978025"/>
          <p14:tracePt t="157330" x="5105400" y="1965325"/>
          <p14:tracePt t="157346" x="5105400" y="1952625"/>
          <p14:tracePt t="157366" x="5105400" y="1939925"/>
          <p14:tracePt t="157370" x="5092700" y="1939925"/>
          <p14:tracePt t="157386" x="5092700" y="1927225"/>
          <p14:tracePt t="157396" x="5081588" y="1927225"/>
          <p14:tracePt t="157407" x="5068888" y="1914525"/>
          <p14:tracePt t="157410" x="5056188" y="1901825"/>
          <p14:tracePt t="157425" x="5043488" y="1889125"/>
          <p14:tracePt t="157427" x="5018088" y="1889125"/>
          <p14:tracePt t="157436" x="4968875" y="1876425"/>
          <p14:tracePt t="157446" x="4930775" y="1865313"/>
          <p14:tracePt t="157453" x="4892675" y="1839913"/>
          <p14:tracePt t="157462" x="4843463" y="1839913"/>
          <p14:tracePt t="157466" x="4779963" y="1814513"/>
          <p14:tracePt t="157476" x="4718050" y="1789113"/>
          <p14:tracePt t="157486" x="4679950" y="1776413"/>
          <p14:tracePt t="157492" x="4656138" y="1765300"/>
          <p14:tracePt t="157502" x="4643438" y="1765300"/>
          <p14:tracePt t="157512" x="4630738" y="1765300"/>
          <p14:tracePt t="157588" x="4618038" y="1765300"/>
          <p14:tracePt t="157607" x="4592638" y="1765300"/>
          <p14:tracePt t="157612" x="4567238" y="1776413"/>
          <p14:tracePt t="157622" x="4554538" y="1789113"/>
          <p14:tracePt t="157628" x="4518025" y="1814513"/>
          <p14:tracePt t="157638" x="4479925" y="1827213"/>
          <p14:tracePt t="157648" x="4454525" y="1865313"/>
          <p14:tracePt t="157653" x="4430713" y="1876425"/>
          <p14:tracePt t="157664" x="4392613" y="1914525"/>
          <p14:tracePt t="157668" x="4354513" y="1927225"/>
          <p14:tracePt t="157678" x="4341813" y="1952625"/>
          <p14:tracePt t="157688" x="4318000" y="1978025"/>
          <p14:tracePt t="157693" x="4305300" y="1989138"/>
          <p14:tracePt t="157704" x="4292600" y="2014538"/>
          <p14:tracePt t="157708" x="4292600" y="2027238"/>
          <p14:tracePt t="157718" x="4292600" y="2039938"/>
          <p14:tracePt t="157728" x="4279900" y="2052638"/>
          <p14:tracePt t="157734" x="4279900" y="2065338"/>
          <p14:tracePt t="157748" x="4279900" y="2078038"/>
          <p14:tracePt t="157769" x="4279900" y="2089150"/>
          <p14:tracePt t="157783" x="4279900" y="2101850"/>
          <p14:tracePt t="157790" x="4279900" y="2127250"/>
          <p14:tracePt t="157799" x="4279900" y="2139950"/>
          <p14:tracePt t="157813" x="4279900" y="2165350"/>
          <p14:tracePt t="157823" x="4279900" y="2178050"/>
          <p14:tracePt t="157830" x="4279900" y="2190750"/>
          <p14:tracePt t="157840" x="4279900" y="2201863"/>
          <p14:tracePt t="157854" x="4279900" y="2214563"/>
          <p14:tracePt t="157880" x="4279900" y="2227263"/>
          <p14:tracePt t="157906" x="4279900" y="2239963"/>
          <p14:tracePt t="157910" x="4279900" y="2252663"/>
          <p14:tracePt t="157930" x="4279900" y="2265363"/>
          <p14:tracePt t="157936" x="4292600" y="2290763"/>
          <p14:tracePt t="157946" x="4305300" y="2303463"/>
          <p14:tracePt t="157950" x="4318000" y="2327275"/>
          <p14:tracePt t="157962" x="4341813" y="2365375"/>
          <p14:tracePt t="157970" x="4354513" y="2378075"/>
          <p14:tracePt t="157976" x="4367213" y="2403475"/>
          <p14:tracePt t="157987" x="4392613" y="2427288"/>
          <p14:tracePt t="157995" x="4405313" y="2439988"/>
          <p14:tracePt t="158002" x="4418013" y="2452688"/>
          <p14:tracePt t="158013" x="4430713" y="2465388"/>
          <p14:tracePt t="158018" x="4443413" y="2478088"/>
          <p14:tracePt t="158038" x="4454525" y="2490788"/>
          <p14:tracePt t="158041" x="4467225" y="2490788"/>
          <p14:tracePt t="158056" x="4479925" y="2490788"/>
          <p14:tracePt t="158065" x="4492625" y="2490788"/>
          <p14:tracePt t="158072" x="4505325" y="2490788"/>
          <p14:tracePt t="158082" x="4518025" y="2478088"/>
          <p14:tracePt t="158092" x="4543425" y="2452688"/>
          <p14:tracePt t="158096" x="4543425" y="2439988"/>
          <p14:tracePt t="158107" x="4543425" y="2427288"/>
          <p14:tracePt t="158118" x="4554538" y="2403475"/>
          <p14:tracePt t="158123" x="4567238" y="2390775"/>
          <p14:tracePt t="158132" x="4567238" y="2365375"/>
          <p14:tracePt t="158139" x="4592638" y="2352675"/>
          <p14:tracePt t="158148" x="4605338" y="2327275"/>
          <p14:tracePt t="158152" x="4605338" y="2314575"/>
          <p14:tracePt t="158162" x="4605338" y="2303463"/>
          <p14:tracePt t="158178" x="4605338" y="2290763"/>
          <p14:tracePt t="158286" x="4592638" y="2290763"/>
          <p14:tracePt t="158295" x="4579938" y="2278063"/>
          <p14:tracePt t="158298" x="4567238" y="2278063"/>
          <p14:tracePt t="158315" x="4543425" y="2278063"/>
          <p14:tracePt t="158325" x="4518025" y="2278063"/>
          <p14:tracePt t="158334" x="4505325" y="2278063"/>
          <p14:tracePt t="158341" x="4492625" y="2278063"/>
          <p14:tracePt t="158351" x="4467225" y="2290763"/>
          <p14:tracePt t="158357" x="4443413" y="2290763"/>
          <p14:tracePt t="158364" x="4430713" y="2290763"/>
          <p14:tracePt t="158377" x="4405313" y="2290763"/>
          <p14:tracePt t="158381" x="4379913" y="2303463"/>
          <p14:tracePt t="158391" x="4341813" y="2303463"/>
          <p14:tracePt t="158394" x="4318000" y="2314575"/>
          <p14:tracePt t="158406" x="4292600" y="2327275"/>
          <p14:tracePt t="158421" x="4205288" y="2339975"/>
          <p14:tracePt t="158432" x="4167188" y="2339975"/>
          <p14:tracePt t="158435" x="4129088" y="2352675"/>
          <p14:tracePt t="158444" x="4092575" y="2352675"/>
          <p14:tracePt t="158457" x="4067175" y="2352675"/>
          <p14:tracePt t="158461" x="4041775" y="2365375"/>
          <p14:tracePt t="158472" x="4029075" y="2365375"/>
          <p14:tracePt t="158476" x="4017963" y="2365375"/>
          <p14:tracePt t="158487" x="4005263" y="2365375"/>
          <p14:tracePt t="158794" x="4041775" y="2365375"/>
          <p14:tracePt t="158797" x="4054475" y="2365375"/>
          <p14:tracePt t="158817" x="4067175" y="2365375"/>
          <p14:tracePt t="158824" x="4079875" y="2365375"/>
          <p14:tracePt t="158834" x="4092575" y="2365375"/>
          <p14:tracePt t="158839" x="4092575" y="2352675"/>
          <p14:tracePt t="158857" x="4105275" y="2352675"/>
          <p14:tracePt t="158863" x="4105275" y="2339975"/>
          <p14:tracePt t="158877" x="4117975" y="2339975"/>
          <p14:tracePt t="158889" x="4129088" y="2339975"/>
          <p14:tracePt t="158914" x="4141788" y="2339975"/>
          <p14:tracePt t="158930" x="4141788" y="2327275"/>
          <p14:tracePt t="159001" x="4154488" y="2327275"/>
          <p14:tracePt t="159050" x="4167188" y="2327275"/>
          <p14:tracePt t="159060" x="4179888" y="2327275"/>
          <p14:tracePt t="159076" x="4192588" y="2327275"/>
          <p14:tracePt t="159081" x="4205288" y="2314575"/>
          <p14:tracePt t="159090" x="4217988" y="2314575"/>
          <p14:tracePt t="159100" x="4230688" y="2314575"/>
          <p14:tracePt t="159107" x="4254500" y="2303463"/>
          <p14:tracePt t="159116" x="4254500" y="2290763"/>
          <p14:tracePt t="159122" x="4279900" y="2290763"/>
          <p14:tracePt t="159141" x="4292600" y="2290763"/>
          <p14:tracePt t="159156" x="4292600" y="2278063"/>
          <p14:tracePt t="159162" x="4305300" y="2278063"/>
          <p14:tracePt t="159196" x="4318000" y="2278063"/>
          <p14:tracePt t="159212" x="4330700" y="2278063"/>
          <p14:tracePt t="159226" x="4341813" y="2278063"/>
          <p14:tracePt t="159242" x="4354513" y="2278063"/>
          <p14:tracePt t="159253" x="4367213" y="2278063"/>
          <p14:tracePt t="159262" x="4379913" y="2278063"/>
          <p14:tracePt t="159268" x="4392613" y="2278063"/>
          <p14:tracePt t="159282" x="4405313" y="2278063"/>
          <p14:tracePt t="159292" x="4418013" y="2278063"/>
          <p14:tracePt t="159322" x="4430713" y="2278063"/>
          <p14:tracePt t="159363" x="4443413" y="2278063"/>
          <p14:tracePt t="159384" x="4454525" y="2278063"/>
          <p14:tracePt t="159398" x="4467225" y="2278063"/>
          <p14:tracePt t="159404" x="4479925" y="2278063"/>
          <p14:tracePt t="159423" x="4492625" y="2278063"/>
          <p14:tracePt t="159443" x="4505325" y="2278063"/>
          <p14:tracePt t="159454" x="4518025" y="2278063"/>
          <p14:tracePt t="159468" x="4530725" y="2278063"/>
          <p14:tracePt t="159484" x="4543425" y="2278063"/>
          <p14:tracePt t="159510" x="4567238" y="2278063"/>
          <p14:tracePt t="159525" x="4579938" y="2278063"/>
          <p14:tracePt t="159534" x="4605338" y="2278063"/>
          <p14:tracePt t="159544" x="4618038" y="2278063"/>
          <p14:tracePt t="159550" x="4630738" y="2278063"/>
          <p14:tracePt t="159560" x="4656138" y="2290763"/>
          <p14:tracePt t="159564" x="4667250" y="2290763"/>
          <p14:tracePt t="159574" x="4679950" y="2290763"/>
          <p14:tracePt t="159584" x="4692650" y="2290763"/>
          <p14:tracePt t="159599" x="4705350" y="2290763"/>
          <p14:tracePt t="159605" x="4718050" y="2290763"/>
          <p14:tracePt t="159626" x="4730750" y="2290763"/>
          <p14:tracePt t="159640" x="4743450" y="2290763"/>
          <p14:tracePt t="159645" x="4756150" y="2290763"/>
          <p14:tracePt t="159656" x="4768850" y="2290763"/>
          <p14:tracePt t="159666" x="4779963" y="2278063"/>
          <p14:tracePt t="159669" x="4792663" y="2278063"/>
          <p14:tracePt t="159679" x="4805363" y="2278063"/>
          <p14:tracePt t="159696" x="4818063" y="2278063"/>
          <p14:tracePt t="159726" x="4830763" y="2278063"/>
          <p14:tracePt t="159752" x="4843463" y="2278063"/>
          <p14:tracePt t="159776" x="4856163" y="2265363"/>
          <p14:tracePt t="159793" x="4868863" y="2265363"/>
          <p14:tracePt t="159888" x="4879975" y="2265363"/>
          <p14:tracePt t="159994" x="4879975" y="2252663"/>
          <p14:tracePt t="160044" x="4868863" y="2252663"/>
          <p14:tracePt t="160048" x="4843463" y="2252663"/>
          <p14:tracePt t="160059" x="4818063" y="2252663"/>
          <p14:tracePt t="160070" x="4779963" y="2252663"/>
          <p14:tracePt t="160074" x="4743450" y="2252663"/>
          <p14:tracePt t="160085" x="4656138" y="2252663"/>
          <p14:tracePt t="160091" x="4592638" y="2252663"/>
          <p14:tracePt t="160101" x="4505325" y="2252663"/>
          <p14:tracePt t="160110" x="4430713" y="2252663"/>
          <p14:tracePt t="160114" x="4341813" y="2265363"/>
          <p14:tracePt t="160124" x="4292600" y="2278063"/>
          <p14:tracePt t="160130" x="4254500" y="2290763"/>
          <p14:tracePt t="160140" x="4192588" y="2303463"/>
          <p14:tracePt t="160150" x="4167188" y="2314575"/>
          <p14:tracePt t="160154" x="4154488" y="2314575"/>
          <p14:tracePt t="160164" x="4129088" y="2327275"/>
          <p14:tracePt t="160169" x="4105275" y="2327275"/>
          <p14:tracePt t="160179" x="4105275" y="2339975"/>
          <p14:tracePt t="160190" x="4079875" y="2339975"/>
          <p14:tracePt t="160196" x="4079875" y="2352675"/>
          <p14:tracePt t="160206" x="4079875" y="2365375"/>
          <p14:tracePt t="160210" x="4067175" y="2365375"/>
          <p14:tracePt t="160219" x="4067175" y="2378075"/>
          <p14:tracePt t="160246" x="4067175" y="2390775"/>
          <p14:tracePt t="160250" x="4054475" y="2403475"/>
          <p14:tracePt t="160260" x="4054475" y="2414588"/>
          <p14:tracePt t="160272" x="4054475" y="2427288"/>
          <p14:tracePt t="160276" x="4041775" y="2427288"/>
          <p14:tracePt t="160287" x="4041775" y="2452688"/>
          <p14:tracePt t="160290" x="4041775" y="2478088"/>
          <p14:tracePt t="160303" x="4041775" y="2503488"/>
          <p14:tracePt t="160312" x="4041775" y="2540000"/>
          <p14:tracePt t="160316" x="4041775" y="2578100"/>
          <p14:tracePt t="160327" x="4054475" y="2627313"/>
          <p14:tracePt t="160332" x="4067175" y="2678113"/>
          <p14:tracePt t="160342" x="4067175" y="2728913"/>
          <p14:tracePt t="160353" x="4079875" y="2803525"/>
          <p14:tracePt t="160357" x="4079875" y="2865438"/>
          <p14:tracePt t="160366" x="4092575" y="2952750"/>
          <p14:tracePt t="160372" x="4105275" y="3028950"/>
          <p14:tracePt t="160382" x="4117975" y="3165475"/>
          <p14:tracePt t="160392" x="4129088" y="3254375"/>
          <p14:tracePt t="160396" x="4141788" y="3303588"/>
          <p14:tracePt t="160407" x="4141788" y="3367088"/>
          <p14:tracePt t="160413" x="4154488" y="3429000"/>
          <p14:tracePt t="160422" x="4154488" y="3467100"/>
          <p14:tracePt t="160433" x="4154488" y="3516313"/>
          <p14:tracePt t="160438" x="4154488" y="3554413"/>
          <p14:tracePt t="160449" x="4167188" y="3590925"/>
          <p14:tracePt t="160454" x="4179888" y="3629025"/>
          <p14:tracePt t="160463" x="4179888" y="3654425"/>
          <p14:tracePt t="160474" x="4192588" y="3667125"/>
          <p14:tracePt t="160478" x="4192588" y="3703638"/>
          <p14:tracePt t="160488" x="4192588" y="3716338"/>
          <p14:tracePt t="160493" x="4192588" y="3729038"/>
          <p14:tracePt t="160504" x="4192588" y="3741738"/>
          <p14:tracePt t="160520" x="4205288" y="3741738"/>
          <p14:tracePt t="160528" x="4205288" y="3754438"/>
          <p14:tracePt t="160584" x="4230688" y="3754438"/>
          <p14:tracePt t="160595" x="4230688" y="3767138"/>
          <p14:tracePt t="160598" x="4254500" y="3767138"/>
          <p14:tracePt t="160608" x="4279900" y="3767138"/>
          <p14:tracePt t="160614" x="4305300" y="3767138"/>
          <p14:tracePt t="160623" x="4330700" y="3767138"/>
          <p14:tracePt t="160634" x="4367213" y="3779838"/>
          <p14:tracePt t="160638" x="4405313" y="3779838"/>
          <p14:tracePt t="160652" x="4430713" y="3779838"/>
          <p14:tracePt t="160653" x="4443413" y="3779838"/>
          <p14:tracePt t="160667" x="4454525" y="3792538"/>
          <p14:tracePt t="160674" x="4467225" y="3792538"/>
          <p14:tracePt t="160679" x="4479925" y="3792538"/>
          <p14:tracePt t="160690" x="4479925" y="3803650"/>
          <p14:tracePt t="160694" x="4492625" y="3803650"/>
          <p14:tracePt t="160734" x="4505325" y="3803650"/>
          <p14:tracePt t="160744" x="4518025" y="3816350"/>
          <p14:tracePt t="160756" x="4530725" y="3816350"/>
          <p14:tracePt t="160760" x="4554538" y="3829050"/>
          <p14:tracePt t="160771" x="4567238" y="3829050"/>
          <p14:tracePt t="160776" x="4579938" y="3829050"/>
          <p14:tracePt t="160786" x="4605338" y="3829050"/>
          <p14:tracePt t="160795" x="4630738" y="3829050"/>
          <p14:tracePt t="160810" x="4656138" y="3829050"/>
          <p14:tracePt t="160825" x="4667250" y="3829050"/>
          <p14:tracePt t="160836" x="4679950" y="3829050"/>
          <p14:tracePt t="160851" x="4692650" y="3829050"/>
          <p14:tracePt t="161052" x="4679950" y="3829050"/>
          <p14:tracePt t="161058" x="4656138" y="3867150"/>
          <p14:tracePt t="161068" x="4592638" y="3905250"/>
          <p14:tracePt t="161078" x="4543425" y="3941763"/>
          <p14:tracePt t="161083" x="4505325" y="3992563"/>
          <p14:tracePt t="161092" x="4454525" y="4041775"/>
          <p14:tracePt t="161098" x="4405313" y="4092575"/>
          <p14:tracePt t="161108" x="4341813" y="4179888"/>
          <p14:tracePt t="161118" x="4305300" y="4230688"/>
          <p14:tracePt t="161125" x="4279900" y="4267200"/>
          <p14:tracePt t="161135" x="4254500" y="4292600"/>
          <p14:tracePt t="161138" x="4230688" y="4318000"/>
          <p14:tracePt t="161154" x="4205288" y="4341813"/>
          <p14:tracePt t="161158" x="4192588" y="4379913"/>
          <p14:tracePt t="161164" x="4154488" y="4405313"/>
          <p14:tracePt t="161174" x="4141788" y="4418013"/>
          <p14:tracePt t="161178" x="4129088" y="4454525"/>
          <p14:tracePt t="161188" x="4117975" y="4479925"/>
          <p14:tracePt t="161198" x="4092575" y="4492625"/>
          <p14:tracePt t="161204" x="4079875" y="4518025"/>
          <p14:tracePt t="161215" x="4079875" y="4543425"/>
          <p14:tracePt t="161218" x="4067175" y="4554538"/>
          <p14:tracePt t="161230" x="4067175" y="4567238"/>
          <p14:tracePt t="161240" x="4054475" y="4592638"/>
          <p14:tracePt t="161244" x="4041775" y="4605338"/>
          <p14:tracePt t="161254" x="4029075" y="4630738"/>
          <p14:tracePt t="161260" x="4005263" y="4667250"/>
          <p14:tracePt t="161270" x="3992563" y="4705350"/>
          <p14:tracePt t="161280" x="3992563" y="4730750"/>
          <p14:tracePt t="161286" x="3992563" y="4743450"/>
          <p14:tracePt t="161294" x="3992563" y="4756150"/>
          <p14:tracePt t="161301" x="3992563" y="4779963"/>
          <p14:tracePt t="161401" x="3992563" y="4792663"/>
          <p14:tracePt t="161406" x="4005263" y="4792663"/>
          <p14:tracePt t="161417" x="4029075" y="4805363"/>
          <p14:tracePt t="161422" x="4067175" y="4818063"/>
          <p14:tracePt t="161430" x="4105275" y="4843463"/>
          <p14:tracePt t="161440" x="4179888" y="4868863"/>
          <p14:tracePt t="161447" x="4254500" y="4892675"/>
          <p14:tracePt t="161455" x="4341813" y="4918075"/>
          <p14:tracePt t="161462" x="4430713" y="4943475"/>
          <p14:tracePt t="161472" x="4518025" y="4968875"/>
          <p14:tracePt t="161483" x="4592638" y="4992688"/>
          <p14:tracePt t="161485" x="4656138" y="5005388"/>
          <p14:tracePt t="161496" x="4718050" y="5018088"/>
          <p14:tracePt t="161503" x="4743450" y="5030788"/>
          <p14:tracePt t="161513" x="4756150" y="5043488"/>
          <p14:tracePt t="161522" x="4768850" y="5043488"/>
          <p14:tracePt t="161578" x="4768850" y="5056188"/>
          <p14:tracePt t="161583" x="4779963" y="5056188"/>
          <p14:tracePt t="161608" x="4792663" y="5056188"/>
          <p14:tracePt t="161618" x="4805363" y="5056188"/>
          <p14:tracePt t="161622" x="4818063" y="5056188"/>
          <p14:tracePt t="161632" x="4830763" y="5056188"/>
          <p14:tracePt t="161641" x="4843463" y="5056188"/>
          <p14:tracePt t="161649" x="4856163" y="5056188"/>
          <p14:tracePt t="161659" x="4868863" y="5056188"/>
          <p14:tracePt t="161661" x="4879975" y="5056188"/>
          <p14:tracePt t="161697" x="4892675" y="5056188"/>
          <p14:tracePt t="161744" x="4892675" y="5043488"/>
          <p14:tracePt t="161754" x="4905375" y="5043488"/>
          <p14:tracePt t="161851" x="4905375" y="5030788"/>
          <p14:tracePt t="161958" x="4905375" y="5018088"/>
          <p14:tracePt t="161967" x="4905375" y="4992688"/>
          <p14:tracePt t="161971" x="4905375" y="4930775"/>
          <p14:tracePt t="161980" x="4905375" y="4843463"/>
          <p14:tracePt t="161985" x="4905375" y="4730750"/>
          <p14:tracePt t="161996" x="4905375" y="4630738"/>
          <p14:tracePt t="162006" x="4905375" y="4505325"/>
          <p14:tracePt t="162010" x="4892675" y="4418013"/>
          <p14:tracePt t="162020" x="4892675" y="4318000"/>
          <p14:tracePt t="162027" x="4892675" y="4205288"/>
          <p14:tracePt t="162036" x="4892675" y="4092575"/>
          <p14:tracePt t="162046" x="4892675" y="4005263"/>
          <p14:tracePt t="162052" x="4892675" y="3905250"/>
          <p14:tracePt t="162066" x="4892675" y="3654425"/>
          <p14:tracePt t="162075" x="4892675" y="3554413"/>
          <p14:tracePt t="162085" x="4892675" y="3467100"/>
          <p14:tracePt t="162091" x="4892675" y="3390900"/>
          <p14:tracePt t="162101" x="4892675" y="3328988"/>
          <p14:tracePt t="162105" x="4892675" y="3267075"/>
          <p14:tracePt t="162116" x="4892675" y="3241675"/>
          <p14:tracePt t="162125" x="4892675" y="3203575"/>
          <p14:tracePt t="162133" x="4905375" y="3141663"/>
          <p14:tracePt t="162142" x="4905375" y="3116263"/>
          <p14:tracePt t="162149" x="4918075" y="3090863"/>
          <p14:tracePt t="162158" x="4918075" y="3054350"/>
          <p14:tracePt t="162168" x="4930775" y="3028950"/>
          <p14:tracePt t="162172" x="4943475" y="3003550"/>
          <p14:tracePt t="162182" x="4943475" y="2965450"/>
          <p14:tracePt t="162188" x="4956175" y="2928938"/>
          <p14:tracePt t="162199" x="4968875" y="2852738"/>
          <p14:tracePt t="162208" x="4981575" y="2803525"/>
          <p14:tracePt t="162212" x="4981575" y="2728913"/>
          <p14:tracePt t="162223" x="4992688" y="2652713"/>
          <p14:tracePt t="162228" x="5005388" y="2590800"/>
          <p14:tracePt t="162238" x="5018088" y="2516188"/>
          <p14:tracePt t="162249" x="5030788" y="2452688"/>
          <p14:tracePt t="162252" x="5043488" y="2378075"/>
          <p14:tracePt t="162266" x="5068888" y="2314575"/>
          <p14:tracePt t="162270" x="5068888" y="2265363"/>
          <p14:tracePt t="162278" x="5081588" y="2201863"/>
          <p14:tracePt t="162289" x="5092700" y="2139950"/>
          <p14:tracePt t="162295" x="5105400" y="2078038"/>
          <p14:tracePt t="162304" x="5118100" y="2014538"/>
          <p14:tracePt t="162309" x="5118100" y="1965325"/>
          <p14:tracePt t="162318" x="5130800" y="1914525"/>
          <p14:tracePt t="162329" x="5143500" y="1876425"/>
          <p14:tracePt t="162335" x="5168900" y="1827213"/>
          <p14:tracePt t="162344" x="5168900" y="1789113"/>
          <p14:tracePt t="162349" x="5181600" y="1752600"/>
          <p14:tracePt t="162358" x="5194300" y="1714500"/>
          <p14:tracePt t="162368" x="5194300" y="1676400"/>
          <p14:tracePt t="162374" x="5194300" y="1639888"/>
          <p14:tracePt t="162384" x="5194300" y="1601788"/>
          <p14:tracePt t="162390" x="5205413" y="1563688"/>
          <p14:tracePt t="162401" x="5205413" y="1539875"/>
          <p14:tracePt t="162409" x="5205413" y="1514475"/>
          <p14:tracePt t="162414" x="5205413" y="1489075"/>
          <p14:tracePt t="162424" x="5205413" y="1463675"/>
          <p14:tracePt t="162440" x="5205413" y="1450975"/>
          <p14:tracePt t="162608" x="5205413" y="1476375"/>
          <p14:tracePt t="162617" x="5194300" y="1501775"/>
          <p14:tracePt t="162626" x="5156200" y="1614488"/>
          <p14:tracePt t="162633" x="5156200" y="1689100"/>
          <p14:tracePt t="162641" x="5130800" y="1739900"/>
          <p14:tracePt t="162645" x="5105400" y="1827213"/>
          <p14:tracePt t="162655" x="5081588" y="1901825"/>
          <p14:tracePt t="162672" x="5030788" y="2089150"/>
          <p14:tracePt t="162681" x="5005388" y="2165350"/>
          <p14:tracePt t="162686" x="4992688" y="2239963"/>
          <p14:tracePt t="162696" x="4981575" y="2339975"/>
          <p14:tracePt t="162706" x="4956175" y="2414588"/>
          <p14:tracePt t="162712" x="4943475" y="2478088"/>
          <p14:tracePt t="162722" x="4930775" y="2552700"/>
          <p14:tracePt t="162725" x="4905375" y="2603500"/>
          <p14:tracePt t="162738" x="4892675" y="2678113"/>
          <p14:tracePt t="162749" x="4879975" y="2752725"/>
          <p14:tracePt t="162752" x="4868863" y="2803525"/>
          <p14:tracePt t="162764" x="4856163" y="2878138"/>
          <p14:tracePt t="162768" x="4843463" y="2928938"/>
          <p14:tracePt t="162778" x="4818063" y="2978150"/>
          <p14:tracePt t="162788" x="4818063" y="3054350"/>
          <p14:tracePt t="162792" x="4805363" y="3128963"/>
          <p14:tracePt t="162802" x="4779963" y="3216275"/>
          <p14:tracePt t="162808" x="4756150" y="3316288"/>
          <p14:tracePt t="162818" x="4718050" y="3416300"/>
          <p14:tracePt t="162828" x="4692650" y="3541713"/>
          <p14:tracePt t="162834" x="4679950" y="3679825"/>
          <p14:tracePt t="162845" x="4656138" y="3829050"/>
          <p14:tracePt t="162848" x="4630738" y="3967163"/>
          <p14:tracePt t="162858" x="4605338" y="4079875"/>
          <p14:tracePt t="162868" x="4579938" y="4217988"/>
          <p14:tracePt t="162874" x="4543425" y="4330700"/>
          <p14:tracePt t="162884" x="4530725" y="4443413"/>
          <p14:tracePt t="162888" x="4518025" y="4543425"/>
          <p14:tracePt t="162899" x="4505325" y="4643438"/>
          <p14:tracePt t="162908" x="4505325" y="4730750"/>
          <p14:tracePt t="162914" x="4492625" y="4792663"/>
          <p14:tracePt t="162924" x="4492625" y="4856163"/>
          <p14:tracePt t="162928" x="4479925" y="4905375"/>
          <p14:tracePt t="162938" x="4479925" y="4930775"/>
          <p14:tracePt t="162949" x="4479925" y="4968875"/>
          <p14:tracePt t="162954" x="4479925" y="4981575"/>
          <p14:tracePt t="162967" x="4467225" y="5043488"/>
          <p14:tracePt t="162974" x="4467225" y="5056188"/>
          <p14:tracePt t="162982" x="4467225" y="5068888"/>
          <p14:tracePt t="162992" x="4467225" y="5081588"/>
          <p14:tracePt t="162994" x="4467225" y="5092700"/>
          <p14:tracePt t="163021" x="4467225" y="5105400"/>
          <p14:tracePt t="163031" x="4467225" y="5118100"/>
          <p14:tracePt t="163044" x="4467225" y="5130800"/>
          <p14:tracePt t="163052" x="4479925" y="5130800"/>
          <p14:tracePt t="163061" x="4479925" y="5143500"/>
          <p14:tracePt t="163070" x="4479925" y="5156200"/>
          <p14:tracePt t="163077" x="4479925" y="5168900"/>
          <p14:tracePt t="163086" x="4479925" y="5181600"/>
          <p14:tracePt t="163090" x="4479925" y="5194300"/>
          <p14:tracePt t="163100" x="4479925" y="5205413"/>
          <p14:tracePt t="163130" x="4479925" y="5218113"/>
          <p14:tracePt t="163169" x="4492625" y="5218113"/>
          <p14:tracePt t="163272" x="4492625" y="5194300"/>
          <p14:tracePt t="163282" x="4492625" y="5130800"/>
          <p14:tracePt t="163285" x="4492625" y="5030788"/>
          <p14:tracePt t="163293" x="4479925" y="4892675"/>
          <p14:tracePt t="163303" x="4479925" y="4756150"/>
          <p14:tracePt t="163317" x="4443413" y="4567238"/>
          <p14:tracePt t="163318" x="4443413" y="4405313"/>
          <p14:tracePt t="163328" x="4443413" y="4217988"/>
          <p14:tracePt t="163331" x="4443413" y="4054475"/>
          <p14:tracePt t="163341" x="4430713" y="3879850"/>
          <p14:tracePt t="163351" x="4430713" y="3667125"/>
          <p14:tracePt t="163358" x="4430713" y="3467100"/>
          <p14:tracePt t="163368" x="4430713" y="3254375"/>
          <p14:tracePt t="163372" x="4430713" y="3090863"/>
          <p14:tracePt t="163382" x="4430713" y="2816225"/>
          <p14:tracePt t="163392" x="4430713" y="2678113"/>
          <p14:tracePt t="163398" x="4443413" y="2552700"/>
          <p14:tracePt t="163408" x="4479925" y="2414588"/>
          <p14:tracePt t="163414" x="4492625" y="2278063"/>
          <p14:tracePt t="163424" x="4505325" y="2139950"/>
          <p14:tracePt t="163435" x="4518025" y="2027238"/>
          <p14:tracePt t="163437" x="4518025" y="1927225"/>
          <p14:tracePt t="163448" x="4543425" y="1852613"/>
          <p14:tracePt t="163454" x="4554538" y="1801813"/>
          <p14:tracePt t="163464" x="4554538" y="1765300"/>
          <p14:tracePt t="163474" x="4554538" y="1727200"/>
          <p14:tracePt t="163478" x="4554538" y="1714500"/>
          <p14:tracePt t="163650" x="4554538" y="1752600"/>
          <p14:tracePt t="163656" x="4567238" y="1852613"/>
          <p14:tracePt t="163665" x="4592638" y="1952625"/>
          <p14:tracePt t="163675" x="4605338" y="2052638"/>
          <p14:tracePt t="163679" x="4643438" y="2190750"/>
          <p14:tracePt t="163690" x="4667250" y="2314575"/>
          <p14:tracePt t="163696" x="4692650" y="2427288"/>
          <p14:tracePt t="163706" x="4692650" y="2527300"/>
          <p14:tracePt t="163716" x="4718050" y="2652713"/>
          <p14:tracePt t="163720" x="4730750" y="2790825"/>
          <p14:tracePt t="163729" x="4730750" y="2903538"/>
          <p14:tracePt t="163736" x="4730750" y="3003550"/>
          <p14:tracePt t="163747" x="4743450" y="3103563"/>
          <p14:tracePt t="163756" x="4743450" y="3190875"/>
          <p14:tracePt t="163764" x="4743450" y="3290888"/>
          <p14:tracePt t="163773" x="4756150" y="3378200"/>
          <p14:tracePt t="163777" x="4768850" y="3441700"/>
          <p14:tracePt t="163786" x="4779963" y="3516313"/>
          <p14:tracePt t="163797" x="4792663" y="3567113"/>
          <p14:tracePt t="163802" x="4805363" y="3629025"/>
          <p14:tracePt t="163814" x="4805363" y="3667125"/>
          <p14:tracePt t="163817" x="4818063" y="3716338"/>
          <p14:tracePt t="163826" x="4818063" y="3767138"/>
          <p14:tracePt t="163836" x="4818063" y="3803650"/>
          <p14:tracePt t="163842" x="4818063" y="3841750"/>
          <p14:tracePt t="163852" x="4830763" y="3892550"/>
          <p14:tracePt t="163856" x="4843463" y="3954463"/>
          <p14:tracePt t="163866" x="4856163" y="3992563"/>
          <p14:tracePt t="163882" x="4868863" y="4054475"/>
          <p14:tracePt t="163888" x="4879975" y="4129088"/>
          <p14:tracePt t="163892" x="4892675" y="4179888"/>
          <p14:tracePt t="163898" x="4892675" y="4217988"/>
          <p14:tracePt t="163909" x="4905375" y="4241800"/>
          <p14:tracePt t="163918" x="4905375" y="4254500"/>
          <p14:tracePt t="163922" x="4905375" y="4267200"/>
          <p14:tracePt t="163938" x="4905375" y="4279900"/>
          <p14:tracePt t="164004" x="4918075" y="4279900"/>
          <p14:tracePt t="164039" x="4930775" y="4279900"/>
          <p14:tracePt t="164044" x="4930775" y="4267200"/>
          <p14:tracePt t="164056" x="4943475" y="4254500"/>
          <p14:tracePt t="164059" x="4956175" y="4230688"/>
          <p14:tracePt t="164068" x="4956175" y="4192588"/>
          <p14:tracePt t="164080" x="4956175" y="4129088"/>
          <p14:tracePt t="164087" x="4956175" y="4029075"/>
          <p14:tracePt t="164096" x="4956175" y="3905250"/>
          <p14:tracePt t="164098" x="4956175" y="3767138"/>
          <p14:tracePt t="164111" x="4930775" y="3616325"/>
          <p14:tracePt t="164121" x="4930775" y="3479800"/>
          <p14:tracePt t="164124" x="4930775" y="3354388"/>
          <p14:tracePt t="164135" x="4930775" y="3254375"/>
          <p14:tracePt t="164141" x="4930775" y="3128963"/>
          <p14:tracePt t="164151" x="4930775" y="3003550"/>
          <p14:tracePt t="164162" x="4930775" y="2928938"/>
          <p14:tracePt t="164164" x="4930775" y="2878138"/>
          <p14:tracePt t="164176" x="4930775" y="2840038"/>
          <p14:tracePt t="164181" x="4930775" y="2803525"/>
          <p14:tracePt t="164190" x="4943475" y="2778125"/>
          <p14:tracePt t="164201" x="4943475" y="2765425"/>
          <p14:tracePt t="164205" x="4943475" y="2752725"/>
          <p14:tracePt t="164214" x="4943475" y="2740025"/>
          <p14:tracePt t="164239" x="4943475" y="2728913"/>
          <p14:tracePt t="164245" x="4930775" y="2728913"/>
          <p14:tracePt t="164279" x="4918075" y="2728913"/>
          <p14:tracePt t="164285" x="4918075" y="2716213"/>
          <p14:tracePt t="164300" x="4918075" y="2690813"/>
          <p14:tracePt t="164311" x="4918075" y="2678113"/>
          <p14:tracePt t="164320" x="4905375" y="2652713"/>
          <p14:tracePt t="164326" x="4892675" y="2616200"/>
          <p14:tracePt t="164336" x="4892675" y="2578100"/>
          <p14:tracePt t="164342" x="4879975" y="2540000"/>
          <p14:tracePt t="164352" x="4879975" y="2503488"/>
          <p14:tracePt t="164362" x="4868863" y="2439988"/>
          <p14:tracePt t="164366" x="4856163" y="2403475"/>
          <p14:tracePt t="164376" x="4856163" y="2378075"/>
          <p14:tracePt t="164382" x="4856163" y="2365375"/>
          <p14:tracePt t="164392" x="4856163" y="2352675"/>
          <p14:tracePt t="164406" x="4843463" y="2352675"/>
          <p14:tracePt t="164472" x="4843463" y="2403475"/>
          <p14:tracePt t="164482" x="4843463" y="2465388"/>
          <p14:tracePt t="164488" x="4843463" y="2527300"/>
          <p14:tracePt t="164499" x="4843463" y="2627313"/>
          <p14:tracePt t="164503" x="4856163" y="2728913"/>
          <p14:tracePt t="164512" x="4879975" y="2878138"/>
          <p14:tracePt t="164522" x="4892675" y="3028950"/>
          <p14:tracePt t="164531" x="4918075" y="3203575"/>
          <p14:tracePt t="164538" x="4918075" y="3378200"/>
          <p14:tracePt t="164543" x="4918075" y="3529013"/>
          <p14:tracePt t="164552" x="4943475" y="3667125"/>
          <p14:tracePt t="164562" x="4943475" y="3803650"/>
          <p14:tracePt t="164568" x="4943475" y="3929063"/>
          <p14:tracePt t="164579" x="4943475" y="4054475"/>
          <p14:tracePt t="164584" x="4943475" y="4154488"/>
          <p14:tracePt t="164595" x="4943475" y="4241800"/>
          <p14:tracePt t="164604" x="4943475" y="4305300"/>
          <p14:tracePt t="164608" x="4943475" y="4354513"/>
          <p14:tracePt t="164618" x="4943475" y="4405313"/>
          <p14:tracePt t="164624" x="4943475" y="4430713"/>
          <p14:tracePt t="164634" x="4930775" y="4467225"/>
          <p14:tracePt t="164647" x="4930775" y="4479925"/>
          <p14:tracePt t="164648" x="4930775" y="4492625"/>
          <p14:tracePt t="164657" x="4930775" y="4505325"/>
          <p14:tracePt t="164663" x="4930775" y="4518025"/>
          <p14:tracePt t="164673" x="4930775" y="4530725"/>
          <p14:tracePt t="164684" x="4930775" y="4543425"/>
          <p14:tracePt t="164754" x="4943475" y="4543425"/>
          <p14:tracePt t="164784" x="4956175" y="4543425"/>
          <p14:tracePt t="164810" x="4968875" y="4543425"/>
          <p14:tracePt t="164851" x="4981575" y="4543425"/>
          <p14:tracePt t="164987" x="0" y="0"/>
        </p14:tracePtLst>
      </p14:laserTraceLst>
    </p:ext>
  </p:extLst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2041</TotalTime>
  <Words>404</Words>
  <Application>Microsoft Office PowerPoint</Application>
  <PresentationFormat>Slides de 35 mm</PresentationFormat>
  <Paragraphs>98</Paragraphs>
  <Slides>20</Slides>
  <Notes>0</Notes>
  <HiddenSlides>0</HiddenSlides>
  <MMClips>20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20</vt:i4>
      </vt:variant>
    </vt:vector>
  </HeadingPairs>
  <TitlesOfParts>
    <vt:vector size="23" baseType="lpstr">
      <vt:lpstr>Design padrão</vt:lpstr>
      <vt:lpstr>Picture</vt:lpstr>
      <vt:lpstr>Photo Editor Photo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clic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marina</dc:creator>
  <cp:lastModifiedBy>User</cp:lastModifiedBy>
  <cp:revision>161</cp:revision>
  <dcterms:created xsi:type="dcterms:W3CDTF">2002-11-26T19:15:10Z</dcterms:created>
  <dcterms:modified xsi:type="dcterms:W3CDTF">2020-07-20T13:30:32Z</dcterms:modified>
</cp:coreProperties>
</file>