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2" r:id="rId5"/>
    <p:sldId id="273" r:id="rId6"/>
    <p:sldId id="274" r:id="rId7"/>
    <p:sldId id="271" r:id="rId8"/>
    <p:sldId id="275" r:id="rId9"/>
    <p:sldId id="276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0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1AA8F8-EE29-495C-ABC1-272CAFDE5E6A}" v="265" dt="2021-08-23T18:15:58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lyana Silva" userId="6d1b876e4b9269bf" providerId="LiveId" clId="{7F1AA8F8-EE29-495C-ABC1-272CAFDE5E6A}"/>
    <pc:docChg chg="undo custSel addSld modSld sldOrd">
      <pc:chgData name="Polyana Silva" userId="6d1b876e4b9269bf" providerId="LiveId" clId="{7F1AA8F8-EE29-495C-ABC1-272CAFDE5E6A}" dt="2021-08-23T18:16:01.452" v="2679" actId="1076"/>
      <pc:docMkLst>
        <pc:docMk/>
      </pc:docMkLst>
      <pc:sldChg chg="modSp mod">
        <pc:chgData name="Polyana Silva" userId="6d1b876e4b9269bf" providerId="LiveId" clId="{7F1AA8F8-EE29-495C-ABC1-272CAFDE5E6A}" dt="2021-08-23T13:54:54.679" v="2529" actId="113"/>
        <pc:sldMkLst>
          <pc:docMk/>
          <pc:sldMk cId="854716760" sldId="268"/>
        </pc:sldMkLst>
        <pc:spChg chg="mod">
          <ac:chgData name="Polyana Silva" userId="6d1b876e4b9269bf" providerId="LiveId" clId="{7F1AA8F8-EE29-495C-ABC1-272CAFDE5E6A}" dt="2021-08-23T13:54:54.679" v="2529" actId="113"/>
          <ac:spMkLst>
            <pc:docMk/>
            <pc:sldMk cId="854716760" sldId="268"/>
            <ac:spMk id="14" creationId="{648B88EE-5990-4CA3-B9B4-AE809491D6F5}"/>
          </ac:spMkLst>
        </pc:spChg>
      </pc:sldChg>
      <pc:sldChg chg="addSp delSp modSp mod modAnim">
        <pc:chgData name="Polyana Silva" userId="6d1b876e4b9269bf" providerId="LiveId" clId="{7F1AA8F8-EE29-495C-ABC1-272CAFDE5E6A}" dt="2021-08-22T20:18:39.138" v="345" actId="6549"/>
        <pc:sldMkLst>
          <pc:docMk/>
          <pc:sldMk cId="2340733174" sldId="269"/>
        </pc:sldMkLst>
        <pc:spChg chg="del">
          <ac:chgData name="Polyana Silva" userId="6d1b876e4b9269bf" providerId="LiveId" clId="{7F1AA8F8-EE29-495C-ABC1-272CAFDE5E6A}" dt="2021-08-22T16:36:51.914" v="300" actId="478"/>
          <ac:spMkLst>
            <pc:docMk/>
            <pc:sldMk cId="2340733174" sldId="269"/>
            <ac:spMk id="17" creationId="{0362EB2F-D8C6-4F53-800C-C1F7357A2582}"/>
          </ac:spMkLst>
        </pc:spChg>
        <pc:spChg chg="mod">
          <ac:chgData name="Polyana Silva" userId="6d1b876e4b9269bf" providerId="LiveId" clId="{7F1AA8F8-EE29-495C-ABC1-272CAFDE5E6A}" dt="2021-08-22T20:18:39.138" v="345" actId="6549"/>
          <ac:spMkLst>
            <pc:docMk/>
            <pc:sldMk cId="2340733174" sldId="269"/>
            <ac:spMk id="18" creationId="{D1017084-D911-4620-9742-BC1A27396A72}"/>
          </ac:spMkLst>
        </pc:spChg>
        <pc:spChg chg="add mod">
          <ac:chgData name="Polyana Silva" userId="6d1b876e4b9269bf" providerId="LiveId" clId="{7F1AA8F8-EE29-495C-ABC1-272CAFDE5E6A}" dt="2021-08-22T16:25:50.647" v="14" actId="164"/>
          <ac:spMkLst>
            <pc:docMk/>
            <pc:sldMk cId="2340733174" sldId="269"/>
            <ac:spMk id="21" creationId="{88684AC2-6057-42E6-9D6D-D3D200A6DD8E}"/>
          </ac:spMkLst>
        </pc:spChg>
        <pc:spChg chg="add mod">
          <ac:chgData name="Polyana Silva" userId="6d1b876e4b9269bf" providerId="LiveId" clId="{7F1AA8F8-EE29-495C-ABC1-272CAFDE5E6A}" dt="2021-08-22T16:38:57.552" v="327" actId="1076"/>
          <ac:spMkLst>
            <pc:docMk/>
            <pc:sldMk cId="2340733174" sldId="269"/>
            <ac:spMk id="24" creationId="{6E29502D-5C44-40F7-B2E2-6374BB430B27}"/>
          </ac:spMkLst>
        </pc:spChg>
        <pc:spChg chg="add mod">
          <ac:chgData name="Polyana Silva" userId="6d1b876e4b9269bf" providerId="LiveId" clId="{7F1AA8F8-EE29-495C-ABC1-272CAFDE5E6A}" dt="2021-08-22T16:58:41.715" v="341" actId="1076"/>
          <ac:spMkLst>
            <pc:docMk/>
            <pc:sldMk cId="2340733174" sldId="269"/>
            <ac:spMk id="26" creationId="{B3A6D5A0-3147-414C-BDD0-096538359331}"/>
          </ac:spMkLst>
        </pc:spChg>
        <pc:grpChg chg="add mod">
          <ac:chgData name="Polyana Silva" userId="6d1b876e4b9269bf" providerId="LiveId" clId="{7F1AA8F8-EE29-495C-ABC1-272CAFDE5E6A}" dt="2021-08-22T16:37:26.700" v="307" actId="1076"/>
          <ac:grpSpMkLst>
            <pc:docMk/>
            <pc:sldMk cId="2340733174" sldId="269"/>
            <ac:grpSpMk id="20" creationId="{B301BE8C-9D87-4091-ABCB-C9585A5B3976}"/>
          </ac:grpSpMkLst>
        </pc:grpChg>
        <pc:picChg chg="add mod">
          <ac:chgData name="Polyana Silva" userId="6d1b876e4b9269bf" providerId="LiveId" clId="{7F1AA8F8-EE29-495C-ABC1-272CAFDE5E6A}" dt="2021-08-22T16:25:50.647" v="14" actId="164"/>
          <ac:picMkLst>
            <pc:docMk/>
            <pc:sldMk cId="2340733174" sldId="269"/>
            <ac:picMk id="11" creationId="{403A41EF-1AF8-4836-8711-6A3D16916A39}"/>
          </ac:picMkLst>
        </pc:picChg>
      </pc:sldChg>
      <pc:sldChg chg="addSp delSp modSp add mod modAnim">
        <pc:chgData name="Polyana Silva" userId="6d1b876e4b9269bf" providerId="LiveId" clId="{7F1AA8F8-EE29-495C-ABC1-272CAFDE5E6A}" dt="2021-08-23T18:16:01.452" v="2679" actId="1076"/>
        <pc:sldMkLst>
          <pc:docMk/>
          <pc:sldMk cId="839734499" sldId="270"/>
        </pc:sldMkLst>
        <pc:spChg chg="add mod">
          <ac:chgData name="Polyana Silva" userId="6d1b876e4b9269bf" providerId="LiveId" clId="{7F1AA8F8-EE29-495C-ABC1-272CAFDE5E6A}" dt="2021-08-23T12:31:31.378" v="419" actId="1036"/>
          <ac:spMkLst>
            <pc:docMk/>
            <pc:sldMk cId="839734499" sldId="270"/>
            <ac:spMk id="14" creationId="{526BA3A2-4EA9-4BFD-A7CF-A0ADCBD65892}"/>
          </ac:spMkLst>
        </pc:spChg>
        <pc:spChg chg="mod">
          <ac:chgData name="Polyana Silva" userId="6d1b876e4b9269bf" providerId="LiveId" clId="{7F1AA8F8-EE29-495C-ABC1-272CAFDE5E6A}" dt="2021-08-23T12:26:44.144" v="347" actId="20577"/>
          <ac:spMkLst>
            <pc:docMk/>
            <pc:sldMk cId="839734499" sldId="270"/>
            <ac:spMk id="15" creationId="{051BD41A-FA12-4501-8448-07471C36ECC6}"/>
          </ac:spMkLst>
        </pc:spChg>
        <pc:spChg chg="add del mod">
          <ac:chgData name="Polyana Silva" userId="6d1b876e4b9269bf" providerId="LiveId" clId="{7F1AA8F8-EE29-495C-ABC1-272CAFDE5E6A}" dt="2021-08-23T12:41:42.669" v="592" actId="478"/>
          <ac:spMkLst>
            <pc:docMk/>
            <pc:sldMk cId="839734499" sldId="270"/>
            <ac:spMk id="16" creationId="{9F845083-0D81-43D8-BF5F-BC4DC22F1C47}"/>
          </ac:spMkLst>
        </pc:spChg>
        <pc:spChg chg="del mod">
          <ac:chgData name="Polyana Silva" userId="6d1b876e4b9269bf" providerId="LiveId" clId="{7F1AA8F8-EE29-495C-ABC1-272CAFDE5E6A}" dt="2021-08-23T12:26:55.423" v="349" actId="478"/>
          <ac:spMkLst>
            <pc:docMk/>
            <pc:sldMk cId="839734499" sldId="270"/>
            <ac:spMk id="17" creationId="{0362EB2F-D8C6-4F53-800C-C1F7357A2582}"/>
          </ac:spMkLst>
        </pc:spChg>
        <pc:spChg chg="del">
          <ac:chgData name="Polyana Silva" userId="6d1b876e4b9269bf" providerId="LiveId" clId="{7F1AA8F8-EE29-495C-ABC1-272CAFDE5E6A}" dt="2021-08-22T16:39:55.097" v="330" actId="478"/>
          <ac:spMkLst>
            <pc:docMk/>
            <pc:sldMk cId="839734499" sldId="270"/>
            <ac:spMk id="18" creationId="{D1017084-D911-4620-9742-BC1A27396A72}"/>
          </ac:spMkLst>
        </pc:spChg>
        <pc:spChg chg="del">
          <ac:chgData name="Polyana Silva" userId="6d1b876e4b9269bf" providerId="LiveId" clId="{7F1AA8F8-EE29-495C-ABC1-272CAFDE5E6A}" dt="2021-08-22T16:39:55.097" v="330" actId="478"/>
          <ac:spMkLst>
            <pc:docMk/>
            <pc:sldMk cId="839734499" sldId="270"/>
            <ac:spMk id="24" creationId="{6E29502D-5C44-40F7-B2E2-6374BB430B27}"/>
          </ac:spMkLst>
        </pc:spChg>
        <pc:spChg chg="add mod">
          <ac:chgData name="Polyana Silva" userId="6d1b876e4b9269bf" providerId="LiveId" clId="{7F1AA8F8-EE29-495C-ABC1-272CAFDE5E6A}" dt="2021-08-23T13:12:37.120" v="839" actId="1035"/>
          <ac:spMkLst>
            <pc:docMk/>
            <pc:sldMk cId="839734499" sldId="270"/>
            <ac:spMk id="34" creationId="{DA322F67-F290-49FB-B3F1-F5ECA347912B}"/>
          </ac:spMkLst>
        </pc:spChg>
        <pc:spChg chg="add mod">
          <ac:chgData name="Polyana Silva" userId="6d1b876e4b9269bf" providerId="LiveId" clId="{7F1AA8F8-EE29-495C-ABC1-272CAFDE5E6A}" dt="2021-08-23T18:16:01.452" v="2679" actId="1076"/>
          <ac:spMkLst>
            <pc:docMk/>
            <pc:sldMk cId="839734499" sldId="270"/>
            <ac:spMk id="35" creationId="{9A7E173D-C51E-48C2-AD02-83105B73DC35}"/>
          </ac:spMkLst>
        </pc:spChg>
        <pc:grpChg chg="del">
          <ac:chgData name="Polyana Silva" userId="6d1b876e4b9269bf" providerId="LiveId" clId="{7F1AA8F8-EE29-495C-ABC1-272CAFDE5E6A}" dt="2021-08-22T16:39:55.097" v="330" actId="478"/>
          <ac:grpSpMkLst>
            <pc:docMk/>
            <pc:sldMk cId="839734499" sldId="270"/>
            <ac:grpSpMk id="20" creationId="{B301BE8C-9D87-4091-ABCB-C9585A5B3976}"/>
          </ac:grpSpMkLst>
        </pc:grpChg>
        <pc:picChg chg="add del">
          <ac:chgData name="Polyana Silva" userId="6d1b876e4b9269bf" providerId="LiveId" clId="{7F1AA8F8-EE29-495C-ABC1-272CAFDE5E6A}" dt="2021-08-23T12:40:52.053" v="585"/>
          <ac:picMkLst>
            <pc:docMk/>
            <pc:sldMk cId="839734499" sldId="270"/>
            <ac:picMk id="3" creationId="{AADD5584-59BD-4078-A04A-9189407A385B}"/>
          </ac:picMkLst>
        </pc:picChg>
        <pc:picChg chg="add mod">
          <ac:chgData name="Polyana Silva" userId="6d1b876e4b9269bf" providerId="LiveId" clId="{7F1AA8F8-EE29-495C-ABC1-272CAFDE5E6A}" dt="2021-08-23T12:46:42.181" v="649" actId="1076"/>
          <ac:picMkLst>
            <pc:docMk/>
            <pc:sldMk cId="839734499" sldId="270"/>
            <ac:picMk id="19" creationId="{487D56E4-694E-4C47-B2B4-1E7E6627E7CB}"/>
          </ac:picMkLst>
        </pc:picChg>
        <pc:picChg chg="add mod">
          <ac:chgData name="Polyana Silva" userId="6d1b876e4b9269bf" providerId="LiveId" clId="{7F1AA8F8-EE29-495C-ABC1-272CAFDE5E6A}" dt="2021-08-23T12:44:37.267" v="615" actId="166"/>
          <ac:picMkLst>
            <pc:docMk/>
            <pc:sldMk cId="839734499" sldId="270"/>
            <ac:picMk id="22" creationId="{31564BD7-848B-4B35-9607-27196ABD40D8}"/>
          </ac:picMkLst>
        </pc:picChg>
        <pc:picChg chg="add del mod">
          <ac:chgData name="Polyana Silva" userId="6d1b876e4b9269bf" providerId="LiveId" clId="{7F1AA8F8-EE29-495C-ABC1-272CAFDE5E6A}" dt="2021-08-23T12:45:43.160" v="626" actId="478"/>
          <ac:picMkLst>
            <pc:docMk/>
            <pc:sldMk cId="839734499" sldId="270"/>
            <ac:picMk id="23" creationId="{ECFB2843-F61C-4677-BAE6-4C2CB2F231A3}"/>
          </ac:picMkLst>
        </pc:picChg>
        <pc:picChg chg="add mod">
          <ac:chgData name="Polyana Silva" userId="6d1b876e4b9269bf" providerId="LiveId" clId="{7F1AA8F8-EE29-495C-ABC1-272CAFDE5E6A}" dt="2021-08-23T12:46:31.548" v="644" actId="1076"/>
          <ac:picMkLst>
            <pc:docMk/>
            <pc:sldMk cId="839734499" sldId="270"/>
            <ac:picMk id="25" creationId="{8DF6879A-1092-4AB4-8C74-288F2B3FE67A}"/>
          </ac:picMkLst>
        </pc:picChg>
        <pc:picChg chg="add mod">
          <ac:chgData name="Polyana Silva" userId="6d1b876e4b9269bf" providerId="LiveId" clId="{7F1AA8F8-EE29-495C-ABC1-272CAFDE5E6A}" dt="2021-08-23T12:46:33.150" v="645" actId="1076"/>
          <ac:picMkLst>
            <pc:docMk/>
            <pc:sldMk cId="839734499" sldId="270"/>
            <ac:picMk id="26" creationId="{121C0566-84E8-4A37-B035-60F75C340C84}"/>
          </ac:picMkLst>
        </pc:picChg>
        <pc:picChg chg="add mod">
          <ac:chgData name="Polyana Silva" userId="6d1b876e4b9269bf" providerId="LiveId" clId="{7F1AA8F8-EE29-495C-ABC1-272CAFDE5E6A}" dt="2021-08-23T12:46:48.410" v="652" actId="1076"/>
          <ac:picMkLst>
            <pc:docMk/>
            <pc:sldMk cId="839734499" sldId="270"/>
            <ac:picMk id="27" creationId="{1D05FC97-C7B0-4CBC-834A-EFB0E361E5DB}"/>
          </ac:picMkLst>
        </pc:picChg>
        <pc:picChg chg="add mod">
          <ac:chgData name="Polyana Silva" userId="6d1b876e4b9269bf" providerId="LiveId" clId="{7F1AA8F8-EE29-495C-ABC1-272CAFDE5E6A}" dt="2021-08-23T12:44:39.768" v="616" actId="1076"/>
          <ac:picMkLst>
            <pc:docMk/>
            <pc:sldMk cId="839734499" sldId="270"/>
            <ac:picMk id="28" creationId="{B580C9F1-D6D2-4182-B634-0284F7493B82}"/>
          </ac:picMkLst>
        </pc:picChg>
        <pc:picChg chg="add mod">
          <ac:chgData name="Polyana Silva" userId="6d1b876e4b9269bf" providerId="LiveId" clId="{7F1AA8F8-EE29-495C-ABC1-272CAFDE5E6A}" dt="2021-08-23T12:44:31.111" v="613" actId="166"/>
          <ac:picMkLst>
            <pc:docMk/>
            <pc:sldMk cId="839734499" sldId="270"/>
            <ac:picMk id="29" creationId="{7D83718C-5CA8-40ED-87CE-9A2051CFFD8A}"/>
          </ac:picMkLst>
        </pc:picChg>
        <pc:picChg chg="add mod">
          <ac:chgData name="Polyana Silva" userId="6d1b876e4b9269bf" providerId="LiveId" clId="{7F1AA8F8-EE29-495C-ABC1-272CAFDE5E6A}" dt="2021-08-23T12:40:52.759" v="586"/>
          <ac:picMkLst>
            <pc:docMk/>
            <pc:sldMk cId="839734499" sldId="270"/>
            <ac:picMk id="30" creationId="{5ED247C1-C394-46EE-AACD-0EB8403280E9}"/>
          </ac:picMkLst>
        </pc:picChg>
        <pc:picChg chg="add mod">
          <ac:chgData name="Polyana Silva" userId="6d1b876e4b9269bf" providerId="LiveId" clId="{7F1AA8F8-EE29-495C-ABC1-272CAFDE5E6A}" dt="2021-08-23T12:44:55.976" v="623" actId="1076"/>
          <ac:picMkLst>
            <pc:docMk/>
            <pc:sldMk cId="839734499" sldId="270"/>
            <ac:picMk id="31" creationId="{26AF9392-6186-4384-91B6-ED165C20A69F}"/>
          </ac:picMkLst>
        </pc:picChg>
        <pc:picChg chg="add mod">
          <ac:chgData name="Polyana Silva" userId="6d1b876e4b9269bf" providerId="LiveId" clId="{7F1AA8F8-EE29-495C-ABC1-272CAFDE5E6A}" dt="2021-08-23T12:44:59.045" v="624" actId="1076"/>
          <ac:picMkLst>
            <pc:docMk/>
            <pc:sldMk cId="839734499" sldId="270"/>
            <ac:picMk id="32" creationId="{341DE590-BC27-43AF-A579-78ADB318CDED}"/>
          </ac:picMkLst>
        </pc:picChg>
        <pc:picChg chg="add mod">
          <ac:chgData name="Polyana Silva" userId="6d1b876e4b9269bf" providerId="LiveId" clId="{7F1AA8F8-EE29-495C-ABC1-272CAFDE5E6A}" dt="2021-08-23T12:46:46.312" v="651" actId="1076"/>
          <ac:picMkLst>
            <pc:docMk/>
            <pc:sldMk cId="839734499" sldId="270"/>
            <ac:picMk id="33" creationId="{13434EFD-E4E5-4B0D-819D-126CD3FA143A}"/>
          </ac:picMkLst>
        </pc:picChg>
      </pc:sldChg>
      <pc:sldChg chg="addSp delSp modSp add mod">
        <pc:chgData name="Polyana Silva" userId="6d1b876e4b9269bf" providerId="LiveId" clId="{7F1AA8F8-EE29-495C-ABC1-272CAFDE5E6A}" dt="2021-08-23T13:39:36.729" v="2405" actId="20577"/>
        <pc:sldMkLst>
          <pc:docMk/>
          <pc:sldMk cId="2776672979" sldId="271"/>
        </pc:sldMkLst>
        <pc:spChg chg="add del mod">
          <ac:chgData name="Polyana Silva" userId="6d1b876e4b9269bf" providerId="LiveId" clId="{7F1AA8F8-EE29-495C-ABC1-272CAFDE5E6A}" dt="2021-08-23T13:31:14.672" v="2315" actId="478"/>
          <ac:spMkLst>
            <pc:docMk/>
            <pc:sldMk cId="2776672979" sldId="271"/>
            <ac:spMk id="9" creationId="{6D8422C0-4A43-45AD-A4EE-5FAE225E23FA}"/>
          </ac:spMkLst>
        </pc:spChg>
        <pc:spChg chg="add del mod">
          <ac:chgData name="Polyana Silva" userId="6d1b876e4b9269bf" providerId="LiveId" clId="{7F1AA8F8-EE29-495C-ABC1-272CAFDE5E6A}" dt="2021-08-23T13:31:13.819" v="2314" actId="478"/>
          <ac:spMkLst>
            <pc:docMk/>
            <pc:sldMk cId="2776672979" sldId="271"/>
            <ac:spMk id="11" creationId="{AB5F00D2-B67E-480C-83C1-9423290AAB6C}"/>
          </ac:spMkLst>
        </pc:spChg>
        <pc:spChg chg="mod">
          <ac:chgData name="Polyana Silva" userId="6d1b876e4b9269bf" providerId="LiveId" clId="{7F1AA8F8-EE29-495C-ABC1-272CAFDE5E6A}" dt="2021-08-23T13:31:05.998" v="2313" actId="20577"/>
          <ac:spMkLst>
            <pc:docMk/>
            <pc:sldMk cId="2776672979" sldId="271"/>
            <ac:spMk id="15" creationId="{051BD41A-FA12-4501-8448-07471C36ECC6}"/>
          </ac:spMkLst>
        </pc:spChg>
        <pc:spChg chg="mod">
          <ac:chgData name="Polyana Silva" userId="6d1b876e4b9269bf" providerId="LiveId" clId="{7F1AA8F8-EE29-495C-ABC1-272CAFDE5E6A}" dt="2021-08-23T13:39:36.729" v="2405" actId="20577"/>
          <ac:spMkLst>
            <pc:docMk/>
            <pc:sldMk cId="2776672979" sldId="271"/>
            <ac:spMk id="17" creationId="{0362EB2F-D8C6-4F53-800C-C1F7357A2582}"/>
          </ac:spMkLst>
        </pc:spChg>
      </pc:sldChg>
      <pc:sldChg chg="addSp delSp modSp add mod modAnim">
        <pc:chgData name="Polyana Silva" userId="6d1b876e4b9269bf" providerId="LiveId" clId="{7F1AA8F8-EE29-495C-ABC1-272CAFDE5E6A}" dt="2021-08-23T12:55:32.699" v="686" actId="478"/>
        <pc:sldMkLst>
          <pc:docMk/>
          <pc:sldMk cId="2841067572" sldId="272"/>
        </pc:sldMkLst>
        <pc:spChg chg="del">
          <ac:chgData name="Polyana Silva" userId="6d1b876e4b9269bf" providerId="LiveId" clId="{7F1AA8F8-EE29-495C-ABC1-272CAFDE5E6A}" dt="2021-08-23T12:48:23.807" v="656" actId="478"/>
          <ac:spMkLst>
            <pc:docMk/>
            <pc:sldMk cId="2841067572" sldId="272"/>
            <ac:spMk id="14" creationId="{526BA3A2-4EA9-4BFD-A7CF-A0ADCBD65892}"/>
          </ac:spMkLst>
        </pc:spChg>
        <pc:spChg chg="mod">
          <ac:chgData name="Polyana Silva" userId="6d1b876e4b9269bf" providerId="LiveId" clId="{7F1AA8F8-EE29-495C-ABC1-272CAFDE5E6A}" dt="2021-08-23T12:48:17.888" v="653" actId="20577"/>
          <ac:spMkLst>
            <pc:docMk/>
            <pc:sldMk cId="2841067572" sldId="272"/>
            <ac:spMk id="15" creationId="{051BD41A-FA12-4501-8448-07471C36ECC6}"/>
          </ac:spMkLst>
        </pc:spChg>
        <pc:spChg chg="del">
          <ac:chgData name="Polyana Silva" userId="6d1b876e4b9269bf" providerId="LiveId" clId="{7F1AA8F8-EE29-495C-ABC1-272CAFDE5E6A}" dt="2021-08-23T12:43:29.333" v="595" actId="21"/>
          <ac:spMkLst>
            <pc:docMk/>
            <pc:sldMk cId="2841067572" sldId="272"/>
            <ac:spMk id="16" creationId="{9F845083-0D81-43D8-BF5F-BC4DC22F1C47}"/>
          </ac:spMkLst>
        </pc:spChg>
        <pc:spChg chg="add del mod">
          <ac:chgData name="Polyana Silva" userId="6d1b876e4b9269bf" providerId="LiveId" clId="{7F1AA8F8-EE29-495C-ABC1-272CAFDE5E6A}" dt="2021-08-23T12:49:27.199" v="657" actId="478"/>
          <ac:spMkLst>
            <pc:docMk/>
            <pc:sldMk cId="2841067572" sldId="272"/>
            <ac:spMk id="24" creationId="{9285EEC9-E516-4AC7-B55E-BD21CB85C88D}"/>
          </ac:spMkLst>
        </pc:spChg>
        <pc:spChg chg="add mod">
          <ac:chgData name="Polyana Silva" userId="6d1b876e4b9269bf" providerId="LiveId" clId="{7F1AA8F8-EE29-495C-ABC1-272CAFDE5E6A}" dt="2021-08-23T12:51:11.390" v="677" actId="14100"/>
          <ac:spMkLst>
            <pc:docMk/>
            <pc:sldMk cId="2841067572" sldId="272"/>
            <ac:spMk id="34" creationId="{110AA86E-0267-45E8-B15C-40A7EC3D21E3}"/>
          </ac:spMkLst>
        </pc:spChg>
        <pc:picChg chg="add del mod">
          <ac:chgData name="Polyana Silva" userId="6d1b876e4b9269bf" providerId="LiveId" clId="{7F1AA8F8-EE29-495C-ABC1-272CAFDE5E6A}" dt="2021-08-23T12:54:52.586" v="682" actId="478"/>
          <ac:picMkLst>
            <pc:docMk/>
            <pc:sldMk cId="2841067572" sldId="272"/>
            <ac:picMk id="3" creationId="{D04AE001-99F7-456B-85C7-9B13D1A6D3E0}"/>
          </ac:picMkLst>
        </pc:picChg>
        <pc:picChg chg="add del mod">
          <ac:chgData name="Polyana Silva" userId="6d1b876e4b9269bf" providerId="LiveId" clId="{7F1AA8F8-EE29-495C-ABC1-272CAFDE5E6A}" dt="2021-08-23T12:55:32.699" v="686" actId="478"/>
          <ac:picMkLst>
            <pc:docMk/>
            <pc:sldMk cId="2841067572" sldId="272"/>
            <ac:picMk id="5" creationId="{19BC9A6D-8B57-4D68-AA00-603DDC3687B4}"/>
          </ac:picMkLst>
        </pc:picChg>
        <pc:picChg chg="del">
          <ac:chgData name="Polyana Silva" userId="6d1b876e4b9269bf" providerId="LiveId" clId="{7F1AA8F8-EE29-495C-ABC1-272CAFDE5E6A}" dt="2021-08-23T12:41:35.782" v="588" actId="478"/>
          <ac:picMkLst>
            <pc:docMk/>
            <pc:sldMk cId="2841067572" sldId="272"/>
            <ac:picMk id="19" creationId="{487D56E4-694E-4C47-B2B4-1E7E6627E7CB}"/>
          </ac:picMkLst>
        </pc:picChg>
        <pc:picChg chg="del">
          <ac:chgData name="Polyana Silva" userId="6d1b876e4b9269bf" providerId="LiveId" clId="{7F1AA8F8-EE29-495C-ABC1-272CAFDE5E6A}" dt="2021-08-23T12:41:35.782" v="588" actId="478"/>
          <ac:picMkLst>
            <pc:docMk/>
            <pc:sldMk cId="2841067572" sldId="272"/>
            <ac:picMk id="22" creationId="{31564BD7-848B-4B35-9607-27196ABD40D8}"/>
          </ac:picMkLst>
        </pc:picChg>
        <pc:picChg chg="del">
          <ac:chgData name="Polyana Silva" userId="6d1b876e4b9269bf" providerId="LiveId" clId="{7F1AA8F8-EE29-495C-ABC1-272CAFDE5E6A}" dt="2021-08-23T12:41:35.782" v="588" actId="478"/>
          <ac:picMkLst>
            <pc:docMk/>
            <pc:sldMk cId="2841067572" sldId="272"/>
            <ac:picMk id="23" creationId="{ECFB2843-F61C-4677-BAE6-4C2CB2F231A3}"/>
          </ac:picMkLst>
        </pc:picChg>
        <pc:picChg chg="del">
          <ac:chgData name="Polyana Silva" userId="6d1b876e4b9269bf" providerId="LiveId" clId="{7F1AA8F8-EE29-495C-ABC1-272CAFDE5E6A}" dt="2021-08-23T12:41:35.782" v="588" actId="478"/>
          <ac:picMkLst>
            <pc:docMk/>
            <pc:sldMk cId="2841067572" sldId="272"/>
            <ac:picMk id="25" creationId="{8DF6879A-1092-4AB4-8C74-288F2B3FE67A}"/>
          </ac:picMkLst>
        </pc:picChg>
        <pc:picChg chg="del">
          <ac:chgData name="Polyana Silva" userId="6d1b876e4b9269bf" providerId="LiveId" clId="{7F1AA8F8-EE29-495C-ABC1-272CAFDE5E6A}" dt="2021-08-23T12:41:35.782" v="588" actId="478"/>
          <ac:picMkLst>
            <pc:docMk/>
            <pc:sldMk cId="2841067572" sldId="272"/>
            <ac:picMk id="26" creationId="{121C0566-84E8-4A37-B035-60F75C340C84}"/>
          </ac:picMkLst>
        </pc:picChg>
        <pc:picChg chg="del">
          <ac:chgData name="Polyana Silva" userId="6d1b876e4b9269bf" providerId="LiveId" clId="{7F1AA8F8-EE29-495C-ABC1-272CAFDE5E6A}" dt="2021-08-23T12:41:35.782" v="588" actId="478"/>
          <ac:picMkLst>
            <pc:docMk/>
            <pc:sldMk cId="2841067572" sldId="272"/>
            <ac:picMk id="27" creationId="{1D05FC97-C7B0-4CBC-834A-EFB0E361E5DB}"/>
          </ac:picMkLst>
        </pc:picChg>
        <pc:picChg chg="del">
          <ac:chgData name="Polyana Silva" userId="6d1b876e4b9269bf" providerId="LiveId" clId="{7F1AA8F8-EE29-495C-ABC1-272CAFDE5E6A}" dt="2021-08-23T12:41:35.782" v="588" actId="478"/>
          <ac:picMkLst>
            <pc:docMk/>
            <pc:sldMk cId="2841067572" sldId="272"/>
            <ac:picMk id="28" creationId="{B580C9F1-D6D2-4182-B634-0284F7493B82}"/>
          </ac:picMkLst>
        </pc:picChg>
        <pc:picChg chg="del">
          <ac:chgData name="Polyana Silva" userId="6d1b876e4b9269bf" providerId="LiveId" clId="{7F1AA8F8-EE29-495C-ABC1-272CAFDE5E6A}" dt="2021-08-23T12:41:37.318" v="589" actId="478"/>
          <ac:picMkLst>
            <pc:docMk/>
            <pc:sldMk cId="2841067572" sldId="272"/>
            <ac:picMk id="29" creationId="{7D83718C-5CA8-40ED-87CE-9A2051CFFD8A}"/>
          </ac:picMkLst>
        </pc:picChg>
        <pc:picChg chg="del">
          <ac:chgData name="Polyana Silva" userId="6d1b876e4b9269bf" providerId="LiveId" clId="{7F1AA8F8-EE29-495C-ABC1-272CAFDE5E6A}" dt="2021-08-23T12:41:38.193" v="590" actId="478"/>
          <ac:picMkLst>
            <pc:docMk/>
            <pc:sldMk cId="2841067572" sldId="272"/>
            <ac:picMk id="30" creationId="{5ED247C1-C394-46EE-AACD-0EB8403280E9}"/>
          </ac:picMkLst>
        </pc:picChg>
        <pc:picChg chg="del">
          <ac:chgData name="Polyana Silva" userId="6d1b876e4b9269bf" providerId="LiveId" clId="{7F1AA8F8-EE29-495C-ABC1-272CAFDE5E6A}" dt="2021-08-23T12:41:38.720" v="591" actId="478"/>
          <ac:picMkLst>
            <pc:docMk/>
            <pc:sldMk cId="2841067572" sldId="272"/>
            <ac:picMk id="31" creationId="{26AF9392-6186-4384-91B6-ED165C20A69F}"/>
          </ac:picMkLst>
        </pc:picChg>
        <pc:picChg chg="del">
          <ac:chgData name="Polyana Silva" userId="6d1b876e4b9269bf" providerId="LiveId" clId="{7F1AA8F8-EE29-495C-ABC1-272CAFDE5E6A}" dt="2021-08-23T12:41:35.782" v="588" actId="478"/>
          <ac:picMkLst>
            <pc:docMk/>
            <pc:sldMk cId="2841067572" sldId="272"/>
            <ac:picMk id="32" creationId="{341DE590-BC27-43AF-A579-78ADB318CDED}"/>
          </ac:picMkLst>
        </pc:picChg>
        <pc:picChg chg="del">
          <ac:chgData name="Polyana Silva" userId="6d1b876e4b9269bf" providerId="LiveId" clId="{7F1AA8F8-EE29-495C-ABC1-272CAFDE5E6A}" dt="2021-08-23T12:41:35.782" v="588" actId="478"/>
          <ac:picMkLst>
            <pc:docMk/>
            <pc:sldMk cId="2841067572" sldId="272"/>
            <ac:picMk id="33" creationId="{13434EFD-E4E5-4B0D-819D-126CD3FA143A}"/>
          </ac:picMkLst>
        </pc:picChg>
        <pc:picChg chg="add mod">
          <ac:chgData name="Polyana Silva" userId="6d1b876e4b9269bf" providerId="LiveId" clId="{7F1AA8F8-EE29-495C-ABC1-272CAFDE5E6A}" dt="2021-08-23T12:49:59.504" v="664" actId="12788"/>
          <ac:picMkLst>
            <pc:docMk/>
            <pc:sldMk cId="2841067572" sldId="272"/>
            <ac:picMk id="2050" creationId="{443723D1-8301-4C26-A926-ECD6ABBC60EB}"/>
          </ac:picMkLst>
        </pc:picChg>
      </pc:sldChg>
      <pc:sldChg chg="addSp delSp modSp add mod modAnim">
        <pc:chgData name="Polyana Silva" userId="6d1b876e4b9269bf" providerId="LiveId" clId="{7F1AA8F8-EE29-495C-ABC1-272CAFDE5E6A}" dt="2021-08-23T13:35:07.560" v="2362"/>
        <pc:sldMkLst>
          <pc:docMk/>
          <pc:sldMk cId="2930793754" sldId="273"/>
        </pc:sldMkLst>
        <pc:spChg chg="mod">
          <ac:chgData name="Polyana Silva" userId="6d1b876e4b9269bf" providerId="LiveId" clId="{7F1AA8F8-EE29-495C-ABC1-272CAFDE5E6A}" dt="2021-08-23T12:57:21.048" v="691" actId="20577"/>
          <ac:spMkLst>
            <pc:docMk/>
            <pc:sldMk cId="2930793754" sldId="273"/>
            <ac:spMk id="15" creationId="{051BD41A-FA12-4501-8448-07471C36ECC6}"/>
          </ac:spMkLst>
        </pc:spChg>
        <pc:spChg chg="del">
          <ac:chgData name="Polyana Silva" userId="6d1b876e4b9269bf" providerId="LiveId" clId="{7F1AA8F8-EE29-495C-ABC1-272CAFDE5E6A}" dt="2021-08-23T12:57:12.067" v="689" actId="478"/>
          <ac:spMkLst>
            <pc:docMk/>
            <pc:sldMk cId="2930793754" sldId="273"/>
            <ac:spMk id="34" creationId="{110AA86E-0267-45E8-B15C-40A7EC3D21E3}"/>
          </ac:spMkLst>
        </pc:spChg>
        <pc:spChg chg="add mod">
          <ac:chgData name="Polyana Silva" userId="6d1b876e4b9269bf" providerId="LiveId" clId="{7F1AA8F8-EE29-495C-ABC1-272CAFDE5E6A}" dt="2021-08-23T13:15:11.136" v="1044" actId="1076"/>
          <ac:spMkLst>
            <pc:docMk/>
            <pc:sldMk cId="2930793754" sldId="273"/>
            <ac:spMk id="49" creationId="{E5DA1724-E7C6-4A58-A2C0-4A973FD62303}"/>
          </ac:spMkLst>
        </pc:spChg>
        <pc:spChg chg="add mod">
          <ac:chgData name="Polyana Silva" userId="6d1b876e4b9269bf" providerId="LiveId" clId="{7F1AA8F8-EE29-495C-ABC1-272CAFDE5E6A}" dt="2021-08-23T13:15:11.136" v="1044" actId="1076"/>
          <ac:spMkLst>
            <pc:docMk/>
            <pc:sldMk cId="2930793754" sldId="273"/>
            <ac:spMk id="52" creationId="{AA5B5B1A-EDE3-4325-B7EF-13F28DBF0327}"/>
          </ac:spMkLst>
        </pc:spChg>
        <pc:spChg chg="add del mod">
          <ac:chgData name="Polyana Silva" userId="6d1b876e4b9269bf" providerId="LiveId" clId="{7F1AA8F8-EE29-495C-ABC1-272CAFDE5E6A}" dt="2021-08-23T13:11:54.582" v="817" actId="478"/>
          <ac:spMkLst>
            <pc:docMk/>
            <pc:sldMk cId="2930793754" sldId="273"/>
            <ac:spMk id="53" creationId="{688C90F4-BE8B-4C18-B827-BE7CB54DDEED}"/>
          </ac:spMkLst>
        </pc:spChg>
        <pc:spChg chg="add mod">
          <ac:chgData name="Polyana Silva" userId="6d1b876e4b9269bf" providerId="LiveId" clId="{7F1AA8F8-EE29-495C-ABC1-272CAFDE5E6A}" dt="2021-08-23T13:15:54.662" v="1050" actId="1036"/>
          <ac:spMkLst>
            <pc:docMk/>
            <pc:sldMk cId="2930793754" sldId="273"/>
            <ac:spMk id="54" creationId="{ADEC7FED-D603-472A-AB4B-849D473217AE}"/>
          </ac:spMkLst>
        </pc:spChg>
        <pc:picChg chg="add del mod">
          <ac:chgData name="Polyana Silva" userId="6d1b876e4b9269bf" providerId="LiveId" clId="{7F1AA8F8-EE29-495C-ABC1-272CAFDE5E6A}" dt="2021-08-23T12:58:37.125" v="693" actId="478"/>
          <ac:picMkLst>
            <pc:docMk/>
            <pc:sldMk cId="2930793754" sldId="273"/>
            <ac:picMk id="3" creationId="{D21A9858-7BD5-4F27-AC91-731238648F0F}"/>
          </ac:picMkLst>
        </pc:picChg>
        <pc:picChg chg="add del mod">
          <ac:chgData name="Polyana Silva" userId="6d1b876e4b9269bf" providerId="LiveId" clId="{7F1AA8F8-EE29-495C-ABC1-272CAFDE5E6A}" dt="2021-08-23T12:59:11.694" v="695" actId="478"/>
          <ac:picMkLst>
            <pc:docMk/>
            <pc:sldMk cId="2930793754" sldId="273"/>
            <ac:picMk id="6" creationId="{147FDCE4-8FB7-4066-9BEA-AC518E219D3C}"/>
          </ac:picMkLst>
        </pc:picChg>
        <pc:picChg chg="add del mod">
          <ac:chgData name="Polyana Silva" userId="6d1b876e4b9269bf" providerId="LiveId" clId="{7F1AA8F8-EE29-495C-ABC1-272CAFDE5E6A}" dt="2021-08-23T13:02:09.955" v="723" actId="478"/>
          <ac:picMkLst>
            <pc:docMk/>
            <pc:sldMk cId="2930793754" sldId="273"/>
            <ac:picMk id="9" creationId="{E50F36EB-B88B-4FB8-85DA-66E8A110303C}"/>
          </ac:picMkLst>
        </pc:picChg>
        <pc:picChg chg="add del mod">
          <ac:chgData name="Polyana Silva" userId="6d1b876e4b9269bf" providerId="LiveId" clId="{7F1AA8F8-EE29-495C-ABC1-272CAFDE5E6A}" dt="2021-08-23T13:00:28.726" v="710" actId="478"/>
          <ac:picMkLst>
            <pc:docMk/>
            <pc:sldMk cId="2930793754" sldId="273"/>
            <ac:picMk id="14" creationId="{9324C856-28DD-4DA7-B8E4-254E75138925}"/>
          </ac:picMkLst>
        </pc:picChg>
        <pc:picChg chg="add del mod">
          <ac:chgData name="Polyana Silva" userId="6d1b876e4b9269bf" providerId="LiveId" clId="{7F1AA8F8-EE29-495C-ABC1-272CAFDE5E6A}" dt="2021-08-23T13:00:23.085" v="707" actId="478"/>
          <ac:picMkLst>
            <pc:docMk/>
            <pc:sldMk cId="2930793754" sldId="273"/>
            <ac:picMk id="17" creationId="{29C2CBFA-F50D-4FED-AFBA-732A4C938932}"/>
          </ac:picMkLst>
        </pc:picChg>
        <pc:picChg chg="add del mod">
          <ac:chgData name="Polyana Silva" userId="6d1b876e4b9269bf" providerId="LiveId" clId="{7F1AA8F8-EE29-495C-ABC1-272CAFDE5E6A}" dt="2021-08-23T13:00:18.957" v="704" actId="478"/>
          <ac:picMkLst>
            <pc:docMk/>
            <pc:sldMk cId="2930793754" sldId="273"/>
            <ac:picMk id="19" creationId="{B6E0ABA6-B89E-443D-A947-671AFF32D007}"/>
          </ac:picMkLst>
        </pc:picChg>
        <pc:picChg chg="add del mod">
          <ac:chgData name="Polyana Silva" userId="6d1b876e4b9269bf" providerId="LiveId" clId="{7F1AA8F8-EE29-495C-ABC1-272CAFDE5E6A}" dt="2021-08-23T13:05:57.104" v="748" actId="478"/>
          <ac:picMkLst>
            <pc:docMk/>
            <pc:sldMk cId="2930793754" sldId="273"/>
            <ac:picMk id="21" creationId="{399F10F2-DDD9-472C-ABAA-71D876C908E9}"/>
          </ac:picMkLst>
        </pc:picChg>
        <pc:picChg chg="add del mod">
          <ac:chgData name="Polyana Silva" userId="6d1b876e4b9269bf" providerId="LiveId" clId="{7F1AA8F8-EE29-495C-ABC1-272CAFDE5E6A}" dt="2021-08-23T13:02:18.459" v="725" actId="478"/>
          <ac:picMkLst>
            <pc:docMk/>
            <pc:sldMk cId="2930793754" sldId="273"/>
            <ac:picMk id="23" creationId="{0BAC7218-2CC3-493A-B084-AA7CE45B90B8}"/>
          </ac:picMkLst>
        </pc:picChg>
        <pc:picChg chg="add del mod">
          <ac:chgData name="Polyana Silva" userId="6d1b876e4b9269bf" providerId="LiveId" clId="{7F1AA8F8-EE29-495C-ABC1-272CAFDE5E6A}" dt="2021-08-23T13:02:21.200" v="727" actId="478"/>
          <ac:picMkLst>
            <pc:docMk/>
            <pc:sldMk cId="2930793754" sldId="273"/>
            <ac:picMk id="25" creationId="{05505F35-F53C-4DB2-A032-928E9C7A8635}"/>
          </ac:picMkLst>
        </pc:picChg>
        <pc:picChg chg="add del mod">
          <ac:chgData name="Polyana Silva" userId="6d1b876e4b9269bf" providerId="LiveId" clId="{7F1AA8F8-EE29-495C-ABC1-272CAFDE5E6A}" dt="2021-08-23T13:02:25.872" v="731" actId="478"/>
          <ac:picMkLst>
            <pc:docMk/>
            <pc:sldMk cId="2930793754" sldId="273"/>
            <ac:picMk id="27" creationId="{8943DB7F-0746-4471-8D16-86D4EAEB4C0A}"/>
          </ac:picMkLst>
        </pc:picChg>
        <pc:picChg chg="add del mod">
          <ac:chgData name="Polyana Silva" userId="6d1b876e4b9269bf" providerId="LiveId" clId="{7F1AA8F8-EE29-495C-ABC1-272CAFDE5E6A}" dt="2021-08-23T13:05:57.104" v="748" actId="478"/>
          <ac:picMkLst>
            <pc:docMk/>
            <pc:sldMk cId="2930793754" sldId="273"/>
            <ac:picMk id="29" creationId="{8EB73E2D-1C0E-4BF3-B081-835471E62B31}"/>
          </ac:picMkLst>
        </pc:picChg>
        <pc:picChg chg="add del mod">
          <ac:chgData name="Polyana Silva" userId="6d1b876e4b9269bf" providerId="LiveId" clId="{7F1AA8F8-EE29-495C-ABC1-272CAFDE5E6A}" dt="2021-08-23T13:05:57.104" v="748" actId="478"/>
          <ac:picMkLst>
            <pc:docMk/>
            <pc:sldMk cId="2930793754" sldId="273"/>
            <ac:picMk id="31" creationId="{7CE1A99A-5CC8-469D-B465-9E19D3DB8436}"/>
          </ac:picMkLst>
        </pc:picChg>
        <pc:picChg chg="add del mod">
          <ac:chgData name="Polyana Silva" userId="6d1b876e4b9269bf" providerId="LiveId" clId="{7F1AA8F8-EE29-495C-ABC1-272CAFDE5E6A}" dt="2021-08-23T13:05:57.104" v="748" actId="478"/>
          <ac:picMkLst>
            <pc:docMk/>
            <pc:sldMk cId="2930793754" sldId="273"/>
            <ac:picMk id="33" creationId="{8985D7C8-88FC-427C-B058-8F85C8DAADF6}"/>
          </ac:picMkLst>
        </pc:picChg>
        <pc:picChg chg="add del mod">
          <ac:chgData name="Polyana Silva" userId="6d1b876e4b9269bf" providerId="LiveId" clId="{7F1AA8F8-EE29-495C-ABC1-272CAFDE5E6A}" dt="2021-08-23T13:05:57.104" v="748" actId="478"/>
          <ac:picMkLst>
            <pc:docMk/>
            <pc:sldMk cId="2930793754" sldId="273"/>
            <ac:picMk id="36" creationId="{8DC53301-0746-4A13-9B5C-61789FEE08A0}"/>
          </ac:picMkLst>
        </pc:picChg>
        <pc:picChg chg="add del mod">
          <ac:chgData name="Polyana Silva" userId="6d1b876e4b9269bf" providerId="LiveId" clId="{7F1AA8F8-EE29-495C-ABC1-272CAFDE5E6A}" dt="2021-08-23T13:05:57.104" v="748" actId="478"/>
          <ac:picMkLst>
            <pc:docMk/>
            <pc:sldMk cId="2930793754" sldId="273"/>
            <ac:picMk id="38" creationId="{381A7E82-F30B-4C1D-9D3A-F70C634B770E}"/>
          </ac:picMkLst>
        </pc:picChg>
        <pc:picChg chg="add del mod">
          <ac:chgData name="Polyana Silva" userId="6d1b876e4b9269bf" providerId="LiveId" clId="{7F1AA8F8-EE29-495C-ABC1-272CAFDE5E6A}" dt="2021-08-23T13:05:57.104" v="748" actId="478"/>
          <ac:picMkLst>
            <pc:docMk/>
            <pc:sldMk cId="2930793754" sldId="273"/>
            <ac:picMk id="40" creationId="{8B2DCC2F-0C31-4E72-AF7A-7757FF1A281E}"/>
          </ac:picMkLst>
        </pc:picChg>
        <pc:picChg chg="add del mod">
          <ac:chgData name="Polyana Silva" userId="6d1b876e4b9269bf" providerId="LiveId" clId="{7F1AA8F8-EE29-495C-ABC1-272CAFDE5E6A}" dt="2021-08-23T13:05:57.104" v="748" actId="478"/>
          <ac:picMkLst>
            <pc:docMk/>
            <pc:sldMk cId="2930793754" sldId="273"/>
            <ac:picMk id="42" creationId="{9BDAA8A2-CB31-43E7-9894-54F5B290BA75}"/>
          </ac:picMkLst>
        </pc:picChg>
        <pc:picChg chg="del">
          <ac:chgData name="Polyana Silva" userId="6d1b876e4b9269bf" providerId="LiveId" clId="{7F1AA8F8-EE29-495C-ABC1-272CAFDE5E6A}" dt="2021-08-23T12:57:10.773" v="688" actId="478"/>
          <ac:picMkLst>
            <pc:docMk/>
            <pc:sldMk cId="2930793754" sldId="273"/>
            <ac:picMk id="2050" creationId="{443723D1-8301-4C26-A926-ECD6ABBC60EB}"/>
          </ac:picMkLst>
        </pc:picChg>
        <pc:picChg chg="add del mod">
          <ac:chgData name="Polyana Silva" userId="6d1b876e4b9269bf" providerId="LiveId" clId="{7F1AA8F8-EE29-495C-ABC1-272CAFDE5E6A}" dt="2021-08-23T13:08:04.569" v="759" actId="478"/>
          <ac:picMkLst>
            <pc:docMk/>
            <pc:sldMk cId="2930793754" sldId="273"/>
            <ac:picMk id="5122" creationId="{6825E706-8782-4209-B081-56A1BFF3E2B9}"/>
          </ac:picMkLst>
        </pc:picChg>
        <pc:picChg chg="add del">
          <ac:chgData name="Polyana Silva" userId="6d1b876e4b9269bf" providerId="LiveId" clId="{7F1AA8F8-EE29-495C-ABC1-272CAFDE5E6A}" dt="2021-08-23T13:05:47.839" v="743" actId="478"/>
          <ac:picMkLst>
            <pc:docMk/>
            <pc:sldMk cId="2930793754" sldId="273"/>
            <ac:picMk id="5124" creationId="{591B2837-8923-4ADA-8C81-BA2DD945CF6C}"/>
          </ac:picMkLst>
        </pc:picChg>
        <pc:picChg chg="add del mod">
          <ac:chgData name="Polyana Silva" userId="6d1b876e4b9269bf" providerId="LiveId" clId="{7F1AA8F8-EE29-495C-ABC1-272CAFDE5E6A}" dt="2021-08-23T13:09:56.198" v="775" actId="478"/>
          <ac:picMkLst>
            <pc:docMk/>
            <pc:sldMk cId="2930793754" sldId="273"/>
            <ac:picMk id="5126" creationId="{00D0D8E9-595A-4A7C-AE44-A7BA94C2215A}"/>
          </ac:picMkLst>
        </pc:picChg>
        <pc:picChg chg="add mod">
          <ac:chgData name="Polyana Silva" userId="6d1b876e4b9269bf" providerId="LiveId" clId="{7F1AA8F8-EE29-495C-ABC1-272CAFDE5E6A}" dt="2021-08-23T13:15:11.136" v="1044" actId="1076"/>
          <ac:picMkLst>
            <pc:docMk/>
            <pc:sldMk cId="2930793754" sldId="273"/>
            <ac:picMk id="5128" creationId="{7AD7359C-AE72-4A6D-A74E-5F232B3416B1}"/>
          </ac:picMkLst>
        </pc:picChg>
        <pc:picChg chg="add mod">
          <ac:chgData name="Polyana Silva" userId="6d1b876e4b9269bf" providerId="LiveId" clId="{7F1AA8F8-EE29-495C-ABC1-272CAFDE5E6A}" dt="2021-08-23T13:15:11.136" v="1044" actId="1076"/>
          <ac:picMkLst>
            <pc:docMk/>
            <pc:sldMk cId="2930793754" sldId="273"/>
            <ac:picMk id="5130" creationId="{FCAF7185-C94B-41D3-97CE-95585B18CF9E}"/>
          </ac:picMkLst>
        </pc:picChg>
      </pc:sldChg>
      <pc:sldChg chg="delSp modSp add mod ord modAnim">
        <pc:chgData name="Polyana Silva" userId="6d1b876e4b9269bf" providerId="LiveId" clId="{7F1AA8F8-EE29-495C-ABC1-272CAFDE5E6A}" dt="2021-08-23T13:38:19.869" v="2389" actId="20577"/>
        <pc:sldMkLst>
          <pc:docMk/>
          <pc:sldMk cId="659723348" sldId="274"/>
        </pc:sldMkLst>
        <pc:spChg chg="mod">
          <ac:chgData name="Polyana Silva" userId="6d1b876e4b9269bf" providerId="LiveId" clId="{7F1AA8F8-EE29-495C-ABC1-272CAFDE5E6A}" dt="2021-08-23T13:31:47.383" v="2340" actId="1035"/>
          <ac:spMkLst>
            <pc:docMk/>
            <pc:sldMk cId="659723348" sldId="274"/>
            <ac:spMk id="9" creationId="{6D8422C0-4A43-45AD-A4EE-5FAE225E23FA}"/>
          </ac:spMkLst>
        </pc:spChg>
        <pc:spChg chg="mod">
          <ac:chgData name="Polyana Silva" userId="6d1b876e4b9269bf" providerId="LiveId" clId="{7F1AA8F8-EE29-495C-ABC1-272CAFDE5E6A}" dt="2021-08-23T13:38:19.869" v="2389" actId="20577"/>
          <ac:spMkLst>
            <pc:docMk/>
            <pc:sldMk cId="659723348" sldId="274"/>
            <ac:spMk id="11" creationId="{AB5F00D2-B67E-480C-83C1-9423290AAB6C}"/>
          </ac:spMkLst>
        </pc:spChg>
        <pc:spChg chg="mod">
          <ac:chgData name="Polyana Silva" userId="6d1b876e4b9269bf" providerId="LiveId" clId="{7F1AA8F8-EE29-495C-ABC1-272CAFDE5E6A}" dt="2021-08-23T13:30:59.861" v="2312" actId="20577"/>
          <ac:spMkLst>
            <pc:docMk/>
            <pc:sldMk cId="659723348" sldId="274"/>
            <ac:spMk id="15" creationId="{051BD41A-FA12-4501-8448-07471C36ECC6}"/>
          </ac:spMkLst>
        </pc:spChg>
        <pc:spChg chg="del">
          <ac:chgData name="Polyana Silva" userId="6d1b876e4b9269bf" providerId="LiveId" clId="{7F1AA8F8-EE29-495C-ABC1-272CAFDE5E6A}" dt="2021-08-23T13:29:22.398" v="2297" actId="478"/>
          <ac:spMkLst>
            <pc:docMk/>
            <pc:sldMk cId="659723348" sldId="274"/>
            <ac:spMk id="17" creationId="{0362EB2F-D8C6-4F53-800C-C1F7357A2582}"/>
          </ac:spMkLst>
        </pc:spChg>
      </pc:sldChg>
      <pc:sldChg chg="addSp delSp modSp add mod modAnim">
        <pc:chgData name="Polyana Silva" userId="6d1b876e4b9269bf" providerId="LiveId" clId="{7F1AA8F8-EE29-495C-ABC1-272CAFDE5E6A}" dt="2021-08-23T14:00:49.345" v="2632" actId="12788"/>
        <pc:sldMkLst>
          <pc:docMk/>
          <pc:sldMk cId="3830477270" sldId="275"/>
        </pc:sldMkLst>
        <pc:spChg chg="add mod">
          <ac:chgData name="Polyana Silva" userId="6d1b876e4b9269bf" providerId="LiveId" clId="{7F1AA8F8-EE29-495C-ABC1-272CAFDE5E6A}" dt="2021-08-23T14:00:49.345" v="2632" actId="12788"/>
          <ac:spMkLst>
            <pc:docMk/>
            <pc:sldMk cId="3830477270" sldId="275"/>
            <ac:spMk id="9" creationId="{8DAFF24A-E729-48C3-80D6-B27504E45855}"/>
          </ac:spMkLst>
        </pc:spChg>
        <pc:spChg chg="add mod">
          <ac:chgData name="Polyana Silva" userId="6d1b876e4b9269bf" providerId="LiveId" clId="{7F1AA8F8-EE29-495C-ABC1-272CAFDE5E6A}" dt="2021-08-23T14:00:25.141" v="2627" actId="1036"/>
          <ac:spMkLst>
            <pc:docMk/>
            <pc:sldMk cId="3830477270" sldId="275"/>
            <ac:spMk id="11" creationId="{8302CEA8-2FE2-49EC-B9FB-5ADE3A000B7E}"/>
          </ac:spMkLst>
        </pc:spChg>
        <pc:spChg chg="add mod">
          <ac:chgData name="Polyana Silva" userId="6d1b876e4b9269bf" providerId="LiveId" clId="{7F1AA8F8-EE29-495C-ABC1-272CAFDE5E6A}" dt="2021-08-23T14:00:25.141" v="2627" actId="1036"/>
          <ac:spMkLst>
            <pc:docMk/>
            <pc:sldMk cId="3830477270" sldId="275"/>
            <ac:spMk id="14" creationId="{6A0F4FC5-E067-4C73-954F-5051E8764A63}"/>
          </ac:spMkLst>
        </pc:spChg>
        <pc:spChg chg="mod">
          <ac:chgData name="Polyana Silva" userId="6d1b876e4b9269bf" providerId="LiveId" clId="{7F1AA8F8-EE29-495C-ABC1-272CAFDE5E6A}" dt="2021-08-23T13:40:13.913" v="2407" actId="20577"/>
          <ac:spMkLst>
            <pc:docMk/>
            <pc:sldMk cId="3830477270" sldId="275"/>
            <ac:spMk id="15" creationId="{051BD41A-FA12-4501-8448-07471C36ECC6}"/>
          </ac:spMkLst>
        </pc:spChg>
        <pc:spChg chg="add mod">
          <ac:chgData name="Polyana Silva" userId="6d1b876e4b9269bf" providerId="LiveId" clId="{7F1AA8F8-EE29-495C-ABC1-272CAFDE5E6A}" dt="2021-08-23T13:59:43.574" v="2589" actId="6549"/>
          <ac:spMkLst>
            <pc:docMk/>
            <pc:sldMk cId="3830477270" sldId="275"/>
            <ac:spMk id="16" creationId="{719C7FE7-71CD-467B-A791-643FD58A0635}"/>
          </ac:spMkLst>
        </pc:spChg>
        <pc:spChg chg="del">
          <ac:chgData name="Polyana Silva" userId="6d1b876e4b9269bf" providerId="LiveId" clId="{7F1AA8F8-EE29-495C-ABC1-272CAFDE5E6A}" dt="2021-08-23T13:40:41.415" v="2408" actId="478"/>
          <ac:spMkLst>
            <pc:docMk/>
            <pc:sldMk cId="3830477270" sldId="275"/>
            <ac:spMk id="17" creationId="{0362EB2F-D8C6-4F53-800C-C1F7357A2582}"/>
          </ac:spMkLst>
        </pc:spChg>
      </pc:sldChg>
      <pc:sldChg chg="addSp delSp modSp add mod delAnim">
        <pc:chgData name="Polyana Silva" userId="6d1b876e4b9269bf" providerId="LiveId" clId="{7F1AA8F8-EE29-495C-ABC1-272CAFDE5E6A}" dt="2021-08-23T13:48:44.557" v="2527" actId="12788"/>
        <pc:sldMkLst>
          <pc:docMk/>
          <pc:sldMk cId="1096652821" sldId="276"/>
        </pc:sldMkLst>
        <pc:spChg chg="mod">
          <ac:chgData name="Polyana Silva" userId="6d1b876e4b9269bf" providerId="LiveId" clId="{7F1AA8F8-EE29-495C-ABC1-272CAFDE5E6A}" dt="2021-08-23T13:47:12.235" v="2499" actId="1076"/>
          <ac:spMkLst>
            <pc:docMk/>
            <pc:sldMk cId="1096652821" sldId="276"/>
            <ac:spMk id="9" creationId="{8DAFF24A-E729-48C3-80D6-B27504E45855}"/>
          </ac:spMkLst>
        </pc:spChg>
        <pc:spChg chg="del">
          <ac:chgData name="Polyana Silva" userId="6d1b876e4b9269bf" providerId="LiveId" clId="{7F1AA8F8-EE29-495C-ABC1-272CAFDE5E6A}" dt="2021-08-23T13:45:47.143" v="2458" actId="478"/>
          <ac:spMkLst>
            <pc:docMk/>
            <pc:sldMk cId="1096652821" sldId="276"/>
            <ac:spMk id="11" creationId="{8302CEA8-2FE2-49EC-B9FB-5ADE3A000B7E}"/>
          </ac:spMkLst>
        </pc:spChg>
        <pc:spChg chg="del">
          <ac:chgData name="Polyana Silva" userId="6d1b876e4b9269bf" providerId="LiveId" clId="{7F1AA8F8-EE29-495C-ABC1-272CAFDE5E6A}" dt="2021-08-23T13:45:47.143" v="2458" actId="478"/>
          <ac:spMkLst>
            <pc:docMk/>
            <pc:sldMk cId="1096652821" sldId="276"/>
            <ac:spMk id="14" creationId="{6A0F4FC5-E067-4C73-954F-5051E8764A63}"/>
          </ac:spMkLst>
        </pc:spChg>
        <pc:spChg chg="mod">
          <ac:chgData name="Polyana Silva" userId="6d1b876e4b9269bf" providerId="LiveId" clId="{7F1AA8F8-EE29-495C-ABC1-272CAFDE5E6A}" dt="2021-08-23T13:44:55.439" v="2457" actId="20577"/>
          <ac:spMkLst>
            <pc:docMk/>
            <pc:sldMk cId="1096652821" sldId="276"/>
            <ac:spMk id="15" creationId="{051BD41A-FA12-4501-8448-07471C36ECC6}"/>
          </ac:spMkLst>
        </pc:spChg>
        <pc:spChg chg="add mod">
          <ac:chgData name="Polyana Silva" userId="6d1b876e4b9269bf" providerId="LiveId" clId="{7F1AA8F8-EE29-495C-ABC1-272CAFDE5E6A}" dt="2021-08-23T13:48:44.557" v="2527" actId="12788"/>
          <ac:spMkLst>
            <pc:docMk/>
            <pc:sldMk cId="1096652821" sldId="276"/>
            <ac:spMk id="16" creationId="{8D3631A6-36F7-4CBD-8FB5-9E0F498F5C32}"/>
          </ac:spMkLst>
        </pc:spChg>
        <pc:picChg chg="add del mod">
          <ac:chgData name="Polyana Silva" userId="6d1b876e4b9269bf" providerId="LiveId" clId="{7F1AA8F8-EE29-495C-ABC1-272CAFDE5E6A}" dt="2021-08-23T13:48:11.234" v="2505" actId="478"/>
          <ac:picMkLst>
            <pc:docMk/>
            <pc:sldMk cId="1096652821" sldId="276"/>
            <ac:picMk id="6146" creationId="{FC4E4881-0EE8-46B5-A837-8C39D06B273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A9724-A5DC-474C-AC24-FBDB966F0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3E880C-7E5B-4498-88DC-12CFC1051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7C041D-FED3-4A8F-B8DF-13C2D801F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22/08/2021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D03240-468F-48A0-93AE-0EA239FD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47B764-A3F2-490A-87A5-70020E3C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66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5FD9B-D6A6-4632-BBBE-EB284625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345D9C7-3184-47A2-B1D3-6809DE39A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EC0606-E7F2-4845-9B66-797FF8D5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22/08/2021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573534-5400-4358-843A-44D6581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B0C964-E640-4401-8AA3-95E87C4D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57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7E75F5-0371-4BA9-96BA-2B96662F5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21D91E0-5EB1-4DD2-9C00-CF821F510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768978-6D1D-4E3C-AC70-FE20D2079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22/08/2021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6CA01A-F182-490C-ADB8-1C6909AA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086509-F025-45F4-B05A-34E618F4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96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DACF2B-053F-4583-8132-5A8D9FF6D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29BA35-C277-4E24-8108-8B6B08355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9DF0FF-BB36-4F2D-8EF4-4D855BF3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22/08/2021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479365-96C0-4B4D-93DE-F83FE4727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B2FECC-01CF-4AD4-BF79-411CACD64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05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49D40-F5B1-4D42-8517-2C2356E6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6D5318-7360-4965-BE32-F88C8D28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1A5A64-CE53-49AB-AD68-5ACB403C3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22/08/2021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3E7CC8-8ADE-44DF-8CB6-AB2C3C1F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2F8D2A-240B-4335-BA80-67BE02017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56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4CECA1-1707-4CE2-9F43-4A68E77A3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3EDAA5-E9A5-4C9D-BA80-D8F07FE8E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293FFFC-A016-4037-86F4-566A73ADF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D42E7C-8191-4653-ACE8-A91B192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22/08/2021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F9D034-C639-4E53-91F2-2D40B55EB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09FA09-1D7E-49F1-A743-CCBA94E2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98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8A5E5-148A-4572-8B6B-D90C55A2A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E711B4-579D-4936-A4E3-47A349593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62E0B6-A894-4EEE-813C-7229B27A5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E7B6164-CEB8-48ED-A7B9-F68AB3D2A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B4F05A5-D0E6-4960-8602-5812566AB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407FB11-9EEB-4345-B032-72EB8F586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22/08/2021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36A3F14-DAF7-4EC5-9A2B-D299F7BC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5F5AB4B-C643-43BB-9E83-BC25D5A5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29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71AC1-34FC-440A-A72A-0880D59F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24CF800-FFC8-436A-B2BE-FCA06352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22/08/2021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6C58999-5BC9-401D-A9F4-C26B28E7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8E468E-35E5-42E0-B95C-173E2E8E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12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E8F8C5D-D00C-472B-81BD-BD8207CC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22/08/2021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5B051DA-B875-4614-93C7-0EE03D6C1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CB5E094-CFC1-4B1D-A3DD-EF720416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89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0249A-1C51-43D3-B75D-03BE54857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27E6B4-85DD-4018-BBF1-74C7C9718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1168CB2-2496-4468-B71B-4F1AFEB49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D7AA55-9C33-4C62-8AC6-F3D23DA8B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22/08/2021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E9494C-A5F0-416A-BA53-8F92A6179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B656CE-AC56-4552-AE83-B464A03D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69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0B44B1-0713-48F4-86C3-BD30859C1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2B33593-2840-41FD-826D-78EEBFE85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647CD81-1A5C-4007-B58E-8ED9CD940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04876F5-7FCE-4831-969A-F812C22F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22/08/2021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4D5A26-1EE7-4D0E-8913-8451C838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921748-9135-4C8E-BB2E-FA95ACD3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86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D61BB13-7C6B-426D-934D-4BB31CD89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F6E9FD-E8EB-4408-958E-61E8C9887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F043EF-3A0C-4CF8-8049-E98FF4804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C296C-2091-4C72-9BA3-4ED2EBF6BDD0}" type="datetimeFigureOut">
              <a:rPr lang="pt-BR" smtClean="0"/>
              <a:t>22/08/2021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C13730-7207-47B7-A32E-3DDC15541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4C8387-47DC-49CF-AFB8-51551D69D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57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mplysociology.wordpress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olyanasilva@usp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86DA2657-EE71-49AA-971A-9B4C4774E90E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F585750-EF54-40F8-BFBC-03E17F3FEDB3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DE3B3511-440E-4E9C-8948-2D2F792C7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4" t="14839" r="74928" b="72362"/>
          <a:stretch/>
        </p:blipFill>
        <p:spPr>
          <a:xfrm>
            <a:off x="0" y="0"/>
            <a:ext cx="1384663" cy="87735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648B88EE-5990-4CA3-B9B4-AE809491D6F5}"/>
              </a:ext>
            </a:extLst>
          </p:cNvPr>
          <p:cNvSpPr txBox="1"/>
          <p:nvPr/>
        </p:nvSpPr>
        <p:spPr>
          <a:xfrm>
            <a:off x="712470" y="1582340"/>
            <a:ext cx="10767059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Palatino Linotype" panose="02040502050505030304" pitchFamily="18" charset="0"/>
              </a:rPr>
              <a:t>Sociologia</a:t>
            </a:r>
            <a:r>
              <a:rPr lang="en-US" sz="4000" dirty="0">
                <a:latin typeface="Palatino Linotype" panose="02040502050505030304" pitchFamily="18" charset="0"/>
              </a:rPr>
              <a:t> do </a:t>
            </a:r>
            <a:r>
              <a:rPr lang="en-US" sz="4000" dirty="0" err="1">
                <a:latin typeface="Palatino Linotype" panose="02040502050505030304" pitchFamily="18" charset="0"/>
              </a:rPr>
              <a:t>desenvolvimento</a:t>
            </a:r>
            <a:endParaRPr lang="en-US" sz="4000" dirty="0">
              <a:latin typeface="Palatino Linotype" panose="02040502050505030304" pitchFamily="18" charset="0"/>
            </a:endParaRP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r>
              <a:rPr lang="en-US" sz="2800" dirty="0">
                <a:latin typeface="Palatino Linotype" panose="02040502050505030304" pitchFamily="18" charset="0"/>
              </a:rPr>
              <a:t>Lupton, D (2015). Life is Digital. In: Lupton, D. Digital Sociology. New York: Routledge</a:t>
            </a:r>
          </a:p>
          <a:p>
            <a:pPr algn="ctr"/>
            <a:endParaRPr lang="en-US" sz="2800" b="1" dirty="0">
              <a:latin typeface="Palatino Linotype" panose="02040502050505030304" pitchFamily="18" charset="0"/>
            </a:endParaRP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r>
              <a:rPr lang="en-US" sz="2400" i="1" dirty="0">
                <a:latin typeface="Palatino Linotype" panose="02040502050505030304" pitchFamily="18" charset="0"/>
              </a:rPr>
              <a:t>Professor: Dr. </a:t>
            </a:r>
            <a:r>
              <a:rPr lang="en-US" sz="2400" i="1" dirty="0" err="1">
                <a:latin typeface="Palatino Linotype" panose="02040502050505030304" pitchFamily="18" charset="0"/>
              </a:rPr>
              <a:t>Glauco</a:t>
            </a:r>
            <a:r>
              <a:rPr lang="en-US" sz="2400" i="1" dirty="0">
                <a:latin typeface="Palatino Linotype" panose="02040502050505030304" pitchFamily="18" charset="0"/>
              </a:rPr>
              <a:t> </a:t>
            </a:r>
            <a:r>
              <a:rPr lang="en-US" sz="2400" i="1" dirty="0" err="1">
                <a:latin typeface="Palatino Linotype" panose="02040502050505030304" pitchFamily="18" charset="0"/>
              </a:rPr>
              <a:t>Arbix</a:t>
            </a:r>
            <a:endParaRPr lang="en-US" sz="2400" i="1" dirty="0">
              <a:latin typeface="Palatino Linotype" panose="02040502050505030304" pitchFamily="18" charset="0"/>
            </a:endParaRPr>
          </a:p>
          <a:p>
            <a:pPr algn="ctr"/>
            <a:r>
              <a:rPr lang="en-US" sz="2400" i="1" dirty="0" err="1">
                <a:latin typeface="Palatino Linotype" panose="02040502050505030304" pitchFamily="18" charset="0"/>
              </a:rPr>
              <a:t>Aluna</a:t>
            </a:r>
            <a:r>
              <a:rPr lang="en-US" sz="2400" i="1" dirty="0">
                <a:latin typeface="Palatino Linotype" panose="02040502050505030304" pitchFamily="18" charset="0"/>
              </a:rPr>
              <a:t>: Polyana Batista da Silva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773628F-C880-423E-9632-C2C0CD05747E}"/>
              </a:ext>
            </a:extLst>
          </p:cNvPr>
          <p:cNvSpPr txBox="1"/>
          <p:nvPr/>
        </p:nvSpPr>
        <p:spPr>
          <a:xfrm>
            <a:off x="3426755" y="6532182"/>
            <a:ext cx="5338490" cy="316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Instituto de </a:t>
            </a:r>
            <a:r>
              <a:rPr lang="en-US" sz="14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Relações</a:t>
            </a:r>
            <a:r>
              <a:rPr lang="en-US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Internacionais</a:t>
            </a:r>
            <a:r>
              <a:rPr lang="en-US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 – </a:t>
            </a:r>
            <a:r>
              <a:rPr lang="en-US" sz="14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Universidade</a:t>
            </a:r>
            <a:r>
              <a:rPr lang="en-US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 de São Paulo</a:t>
            </a:r>
          </a:p>
        </p:txBody>
      </p:sp>
      <p:pic>
        <p:nvPicPr>
          <p:cNvPr id="1028" name="Picture 4" descr="USP Logo – Universidade de São Paulo - PNG e Vetor - Download de Logo">
            <a:extLst>
              <a:ext uri="{FF2B5EF4-FFF2-40B4-BE49-F238E27FC236}">
                <a16:creationId xmlns:a16="http://schemas.microsoft.com/office/drawing/2014/main" id="{4DA76194-FB08-489B-BB3A-50814E9DD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3" t="30190" r="11398" b="30800"/>
          <a:stretch/>
        </p:blipFill>
        <p:spPr bwMode="auto">
          <a:xfrm>
            <a:off x="10432551" y="0"/>
            <a:ext cx="1759450" cy="88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71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EBBAE8D3-1E26-41D8-B9BA-B2EDD364D516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3A48B7-2C04-4FA8-9F38-75912F28B0F8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6A852677-39C9-4255-8FE2-CA348130CE3E}"/>
              </a:ext>
            </a:extLst>
          </p:cNvPr>
          <p:cNvSpPr txBox="1">
            <a:spLocks/>
          </p:cNvSpPr>
          <p:nvPr/>
        </p:nvSpPr>
        <p:spPr>
          <a:xfrm>
            <a:off x="13063" y="6593738"/>
            <a:ext cx="1193078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Polyana Silva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1BD41A-FA12-4501-8448-07471C36ECC6}"/>
              </a:ext>
            </a:extLst>
          </p:cNvPr>
          <p:cNvSpPr txBox="1">
            <a:spLocks/>
          </p:cNvSpPr>
          <p:nvPr/>
        </p:nvSpPr>
        <p:spPr>
          <a:xfrm>
            <a:off x="5930537" y="6606799"/>
            <a:ext cx="330926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1B8DE5CB-A2D1-4BDF-9CC5-E7AA63275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4" t="14839" r="74928" b="72362"/>
          <a:stretch/>
        </p:blipFill>
        <p:spPr>
          <a:xfrm>
            <a:off x="10807337" y="1"/>
            <a:ext cx="1384663" cy="8773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B8AE5BC-6E0D-490C-8F87-A6CB259EB140}"/>
              </a:ext>
            </a:extLst>
          </p:cNvPr>
          <p:cNvSpPr txBox="1"/>
          <p:nvPr/>
        </p:nvSpPr>
        <p:spPr>
          <a:xfrm>
            <a:off x="9778637" y="6567606"/>
            <a:ext cx="24264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Lupton, D. (2015). Life is Digital.</a:t>
            </a:r>
            <a:endParaRPr lang="pt-BR" sz="1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1017084-D911-4620-9742-BC1A27396A72}"/>
              </a:ext>
            </a:extLst>
          </p:cNvPr>
          <p:cNvSpPr txBox="1"/>
          <p:nvPr/>
        </p:nvSpPr>
        <p:spPr>
          <a:xfrm>
            <a:off x="314818" y="2383024"/>
            <a:ext cx="8132597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dirty="0">
                <a:latin typeface="Palatino Linotype" panose="02040502050505030304" pitchFamily="18" charset="0"/>
              </a:rPr>
              <a:t>Autora: Deborah </a:t>
            </a:r>
            <a:r>
              <a:rPr lang="pt-BR" dirty="0" err="1">
                <a:latin typeface="Palatino Linotype" panose="02040502050505030304" pitchFamily="18" charset="0"/>
              </a:rPr>
              <a:t>Lupton</a:t>
            </a:r>
            <a:r>
              <a:rPr lang="pt-BR" dirty="0">
                <a:latin typeface="Palatino Linotype" panose="02040502050505030304" pitchFamily="18" charset="0"/>
              </a:rPr>
              <a:t>, </a:t>
            </a:r>
            <a:r>
              <a:rPr lang="pt-BR" dirty="0" err="1">
                <a:latin typeface="Palatino Linotype" panose="02040502050505030304" pitchFamily="18" charset="0"/>
              </a:rPr>
              <a:t>Ph.D</a:t>
            </a:r>
            <a:endParaRPr lang="pt-BR" dirty="0">
              <a:latin typeface="Palatino Linotype" panose="0204050205050503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pt-BR" dirty="0">
                <a:latin typeface="Palatino Linotype" panose="02040502050505030304" pitchFamily="18" charset="0"/>
              </a:rPr>
              <a:t>Formação: Sociologia, Antropologia / Saúde Pública</a:t>
            </a:r>
          </a:p>
          <a:p>
            <a:pPr algn="just">
              <a:spcBef>
                <a:spcPts val="600"/>
              </a:spcBef>
            </a:pPr>
            <a:r>
              <a:rPr lang="pt-BR" dirty="0">
                <a:latin typeface="Palatino Linotype" panose="02040502050505030304" pitchFamily="18" charset="0"/>
              </a:rPr>
              <a:t>Ocupação: </a:t>
            </a:r>
            <a:r>
              <a:rPr lang="en-US" dirty="0">
                <a:latin typeface="Palatino Linotype" panose="02040502050505030304" pitchFamily="18" charset="0"/>
              </a:rPr>
              <a:t>SHARP Professor - Faculty of Arts &amp; Social Sciences – University of New South Wales (Sydney, AU)</a:t>
            </a:r>
            <a:endParaRPr lang="pt-BR" dirty="0">
              <a:latin typeface="Palatino Linotype" panose="0204050205050503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pt-BR" dirty="0">
                <a:latin typeface="Palatino Linotype" panose="02040502050505030304" pitchFamily="18" charset="0"/>
              </a:rPr>
              <a:t>Interesses/áreas de pesquisa: dimensões </a:t>
            </a:r>
            <a:r>
              <a:rPr lang="en-US" dirty="0" err="1">
                <a:latin typeface="Palatino Linotype" panose="02040502050505030304" pitchFamily="18" charset="0"/>
              </a:rPr>
              <a:t>socioculturais</a:t>
            </a:r>
            <a:r>
              <a:rPr lang="en-US" dirty="0">
                <a:latin typeface="Palatino Linotype" panose="02040502050505030304" pitchFamily="18" charset="0"/>
              </a:rPr>
              <a:t> da </a:t>
            </a:r>
            <a:r>
              <a:rPr lang="en-US" dirty="0" err="1">
                <a:latin typeface="Palatino Linotype" panose="02040502050505030304" pitchFamily="18" charset="0"/>
              </a:rPr>
              <a:t>medicina</a:t>
            </a:r>
            <a:r>
              <a:rPr lang="en-US" dirty="0">
                <a:latin typeface="Palatino Linotype" panose="02040502050505030304" pitchFamily="18" charset="0"/>
              </a:rPr>
              <a:t> e </a:t>
            </a:r>
            <a:r>
              <a:rPr lang="en-US" dirty="0" err="1">
                <a:latin typeface="Palatino Linotype" panose="02040502050505030304" pitchFamily="18" charset="0"/>
              </a:rPr>
              <a:t>saúde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pública</a:t>
            </a:r>
            <a:r>
              <a:rPr lang="en-US" dirty="0">
                <a:latin typeface="Palatino Linotype" panose="02040502050505030304" pitchFamily="18" charset="0"/>
              </a:rPr>
              <a:t>; </a:t>
            </a:r>
            <a:r>
              <a:rPr lang="en-US" dirty="0" err="1">
                <a:latin typeface="Palatino Linotype" panose="02040502050505030304" pitchFamily="18" charset="0"/>
              </a:rPr>
              <a:t>mídia</a:t>
            </a:r>
            <a:r>
              <a:rPr lang="en-US" dirty="0">
                <a:latin typeface="Palatino Linotype" panose="02040502050505030304" pitchFamily="18" charset="0"/>
              </a:rPr>
              <a:t> digital.</a:t>
            </a:r>
            <a:endParaRPr lang="pt-BR" dirty="0">
              <a:latin typeface="Palatino Linotype" panose="02040502050505030304" pitchFamily="18" charset="0"/>
            </a:endParaRP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B301BE8C-9D87-4091-ABCB-C9585A5B3976}"/>
              </a:ext>
            </a:extLst>
          </p:cNvPr>
          <p:cNvGrpSpPr/>
          <p:nvPr/>
        </p:nvGrpSpPr>
        <p:grpSpPr>
          <a:xfrm>
            <a:off x="8631282" y="1792575"/>
            <a:ext cx="3469278" cy="3833682"/>
            <a:chOff x="5204457" y="2476500"/>
            <a:chExt cx="3010989" cy="3257768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403A41EF-1AF8-4836-8711-6A3D16916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8749" y="2476500"/>
              <a:ext cx="2703467" cy="3003852"/>
            </a:xfrm>
            <a:prstGeom prst="rect">
              <a:avLst/>
            </a:prstGeom>
          </p:spPr>
        </p:pic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88684AC2-6057-42E6-9D6D-D3D200A6DD8E}"/>
                </a:ext>
              </a:extLst>
            </p:cNvPr>
            <p:cNvSpPr txBox="1"/>
            <p:nvPr/>
          </p:nvSpPr>
          <p:spPr>
            <a:xfrm>
              <a:off x="5204457" y="5480352"/>
              <a:ext cx="3010989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050" dirty="0">
                  <a:latin typeface="Palatino Linotype" panose="02040502050505030304" pitchFamily="18" charset="0"/>
                </a:rPr>
                <a:t>https://simplysociology.wordpress.com/about/</a:t>
              </a:r>
            </a:p>
          </p:txBody>
        </p:sp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E29502D-5C44-40F7-B2E2-6374BB430B27}"/>
              </a:ext>
            </a:extLst>
          </p:cNvPr>
          <p:cNvSpPr txBox="1"/>
          <p:nvPr/>
        </p:nvSpPr>
        <p:spPr>
          <a:xfrm>
            <a:off x="4359890" y="4638110"/>
            <a:ext cx="4291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Strategic Hires and Retention Pathways</a:t>
            </a:r>
            <a:endParaRPr lang="pt-BR" dirty="0">
              <a:latin typeface="Palatino Linotype" panose="02040502050505030304" pitchFamily="18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3A6D5A0-3147-414C-BDD0-096538359331}"/>
              </a:ext>
            </a:extLst>
          </p:cNvPr>
          <p:cNvSpPr txBox="1"/>
          <p:nvPr/>
        </p:nvSpPr>
        <p:spPr>
          <a:xfrm>
            <a:off x="314818" y="4428280"/>
            <a:ext cx="3469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Palatino Linotype" panose="02040502050505030304" pitchFamily="18" charset="0"/>
                <a:hlinkClick r:id="rId4"/>
              </a:rPr>
              <a:t>https://simplysociology.wordpress.com/</a:t>
            </a:r>
            <a:endParaRPr lang="pt-BR" sz="1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73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6" descr="Logo Gmail: valor, história, png, vector">
            <a:extLst>
              <a:ext uri="{FF2B5EF4-FFF2-40B4-BE49-F238E27FC236}">
                <a16:creationId xmlns:a16="http://schemas.microsoft.com/office/drawing/2014/main" id="{13434EFD-E4E5-4B0D-819D-126CD3FA1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8" y="4268749"/>
            <a:ext cx="2135967" cy="133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4" descr="Logo Amazon: valor, história, png, vector">
            <a:extLst>
              <a:ext uri="{FF2B5EF4-FFF2-40B4-BE49-F238E27FC236}">
                <a16:creationId xmlns:a16="http://schemas.microsoft.com/office/drawing/2014/main" id="{341DE590-BC27-43AF-A579-78ADB318CD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0" t="-3972" r="21824"/>
          <a:stretch/>
        </p:blipFill>
        <p:spPr bwMode="auto">
          <a:xfrm>
            <a:off x="9073483" y="2565951"/>
            <a:ext cx="1574630" cy="157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EBBAE8D3-1E26-41D8-B9BA-B2EDD364D516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3A48B7-2C04-4FA8-9F38-75912F28B0F8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6A852677-39C9-4255-8FE2-CA348130CE3E}"/>
              </a:ext>
            </a:extLst>
          </p:cNvPr>
          <p:cNvSpPr txBox="1">
            <a:spLocks/>
          </p:cNvSpPr>
          <p:nvPr/>
        </p:nvSpPr>
        <p:spPr>
          <a:xfrm>
            <a:off x="13063" y="6593738"/>
            <a:ext cx="1193078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Polyana Silva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1BD41A-FA12-4501-8448-07471C36ECC6}"/>
              </a:ext>
            </a:extLst>
          </p:cNvPr>
          <p:cNvSpPr txBox="1">
            <a:spLocks/>
          </p:cNvSpPr>
          <p:nvPr/>
        </p:nvSpPr>
        <p:spPr>
          <a:xfrm>
            <a:off x="5930537" y="6606799"/>
            <a:ext cx="330926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1B8DE5CB-A2D1-4BDF-9CC5-E7AA63275D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14" t="14839" r="74928" b="72362"/>
          <a:stretch/>
        </p:blipFill>
        <p:spPr>
          <a:xfrm>
            <a:off x="10807337" y="1"/>
            <a:ext cx="1384663" cy="8773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B8AE5BC-6E0D-490C-8F87-A6CB259EB140}"/>
              </a:ext>
            </a:extLst>
          </p:cNvPr>
          <p:cNvSpPr txBox="1"/>
          <p:nvPr/>
        </p:nvSpPr>
        <p:spPr>
          <a:xfrm>
            <a:off x="9778637" y="6567606"/>
            <a:ext cx="24264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Lupton, D. (2015). Life is Digital.</a:t>
            </a:r>
            <a:endParaRPr lang="pt-BR" sz="1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26BA3A2-4EA9-4BFD-A7CF-A0ADCBD65892}"/>
              </a:ext>
            </a:extLst>
          </p:cNvPr>
          <p:cNvSpPr txBox="1"/>
          <p:nvPr/>
        </p:nvSpPr>
        <p:spPr>
          <a:xfrm>
            <a:off x="4278087" y="1011424"/>
            <a:ext cx="3635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dirty="0">
                <a:latin typeface="Palatino Linotype" panose="02040502050505030304" pitchFamily="18" charset="0"/>
              </a:rPr>
              <a:t>“</a:t>
            </a:r>
            <a:r>
              <a:rPr lang="pt-BR" dirty="0" err="1">
                <a:latin typeface="Palatino Linotype" panose="02040502050505030304" pitchFamily="18" charset="0"/>
              </a:rPr>
              <a:t>We</a:t>
            </a:r>
            <a:r>
              <a:rPr lang="pt-BR" dirty="0">
                <a:latin typeface="Palatino Linotype" panose="02040502050505030304" pitchFamily="18" charset="0"/>
              </a:rPr>
              <a:t> </a:t>
            </a:r>
            <a:r>
              <a:rPr lang="pt-BR" dirty="0" err="1">
                <a:latin typeface="Palatino Linotype" panose="02040502050505030304" pitchFamily="18" charset="0"/>
              </a:rPr>
              <a:t>now</a:t>
            </a:r>
            <a:r>
              <a:rPr lang="pt-BR" dirty="0">
                <a:latin typeface="Palatino Linotype" panose="02040502050505030304" pitchFamily="18" charset="0"/>
              </a:rPr>
              <a:t> </a:t>
            </a:r>
            <a:r>
              <a:rPr lang="pt-BR" dirty="0" err="1">
                <a:latin typeface="Palatino Linotype" panose="02040502050505030304" pitchFamily="18" charset="0"/>
              </a:rPr>
              <a:t>live</a:t>
            </a:r>
            <a:r>
              <a:rPr lang="pt-BR" dirty="0">
                <a:latin typeface="Palatino Linotype" panose="02040502050505030304" pitchFamily="18" charset="0"/>
              </a:rPr>
              <a:t> in a digital </a:t>
            </a:r>
            <a:r>
              <a:rPr lang="pt-BR" dirty="0" err="1">
                <a:latin typeface="Palatino Linotype" panose="02040502050505030304" pitchFamily="18" charset="0"/>
              </a:rPr>
              <a:t>society</a:t>
            </a:r>
            <a:r>
              <a:rPr lang="pt-BR" dirty="0">
                <a:latin typeface="Palatino Linotype" panose="02040502050505030304" pitchFamily="18" charset="0"/>
              </a:rPr>
              <a:t>.”</a:t>
            </a:r>
          </a:p>
        </p:txBody>
      </p:sp>
      <p:pic>
        <p:nvPicPr>
          <p:cNvPr id="19" name="Picture 4" descr="Anúncio no facebook – Agência Sense Marketing digital">
            <a:extLst>
              <a:ext uri="{FF2B5EF4-FFF2-40B4-BE49-F238E27FC236}">
                <a16:creationId xmlns:a16="http://schemas.microsoft.com/office/drawing/2014/main" id="{487D56E4-694E-4C47-B2B4-1E7E6627E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2763139"/>
            <a:ext cx="1992430" cy="12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Twitter logo">
            <a:extLst>
              <a:ext uri="{FF2B5EF4-FFF2-40B4-BE49-F238E27FC236}">
                <a16:creationId xmlns:a16="http://schemas.microsoft.com/office/drawing/2014/main" id="{8DF6879A-1092-4AB4-8C74-288F2B3FE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24" y="1776046"/>
            <a:ext cx="1105458" cy="89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nstagram : Amazon.com.br: Apps e Jogos">
            <a:extLst>
              <a:ext uri="{FF2B5EF4-FFF2-40B4-BE49-F238E27FC236}">
                <a16:creationId xmlns:a16="http://schemas.microsoft.com/office/drawing/2014/main" id="{121C0566-84E8-4A37-B035-60F75C340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7" y="1652179"/>
            <a:ext cx="1098439" cy="109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Linkedin - ícones de mídia social grátis">
            <a:extLst>
              <a:ext uri="{FF2B5EF4-FFF2-40B4-BE49-F238E27FC236}">
                <a16:creationId xmlns:a16="http://schemas.microsoft.com/office/drawing/2014/main" id="{1D05FC97-C7B0-4CBC-834A-EFB0E361E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2" t="-1421" r="20954"/>
          <a:stretch/>
        </p:blipFill>
        <p:spPr bwMode="auto">
          <a:xfrm>
            <a:off x="2081505" y="3409429"/>
            <a:ext cx="1283160" cy="123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Uber Logo - PNG e Vetor - Download de Logo">
            <a:extLst>
              <a:ext uri="{FF2B5EF4-FFF2-40B4-BE49-F238E27FC236}">
                <a16:creationId xmlns:a16="http://schemas.microsoft.com/office/drawing/2014/main" id="{B580C9F1-D6D2-4182-B634-0284F7493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50" y="2224445"/>
            <a:ext cx="1574630" cy="157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0" descr="iFood chega a dobrar taxa de entrega de alguns restaurantes - TecMundo">
            <a:extLst>
              <a:ext uri="{FF2B5EF4-FFF2-40B4-BE49-F238E27FC236}">
                <a16:creationId xmlns:a16="http://schemas.microsoft.com/office/drawing/2014/main" id="{5ED247C1-C394-46EE-AACD-0EB840328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184" y="10186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Quais séries a Netflix cancelou em 2020? · Rolling Stone">
            <a:extLst>
              <a:ext uri="{FF2B5EF4-FFF2-40B4-BE49-F238E27FC236}">
                <a16:creationId xmlns:a16="http://schemas.microsoft.com/office/drawing/2014/main" id="{26AF9392-6186-4384-91B6-ED165C20A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895" y="405571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DA322F67-F290-49FB-B3F1-F5ECA347912B}"/>
              </a:ext>
            </a:extLst>
          </p:cNvPr>
          <p:cNvSpPr txBox="1"/>
          <p:nvPr/>
        </p:nvSpPr>
        <p:spPr>
          <a:xfrm>
            <a:off x="180058" y="6111636"/>
            <a:ext cx="11831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dirty="0">
                <a:latin typeface="Palatino Linotype" panose="02040502050505030304" pitchFamily="18" charset="0"/>
              </a:rPr>
              <a:t>“</a:t>
            </a:r>
            <a:r>
              <a:rPr lang="pt-BR" dirty="0" err="1">
                <a:latin typeface="Palatino Linotype" panose="02040502050505030304" pitchFamily="18" charset="0"/>
              </a:rPr>
              <a:t>We</a:t>
            </a:r>
            <a:r>
              <a:rPr lang="pt-BR" dirty="0">
                <a:latin typeface="Palatino Linotype" panose="02040502050505030304" pitchFamily="18" charset="0"/>
              </a:rPr>
              <a:t> are </a:t>
            </a:r>
            <a:r>
              <a:rPr lang="pt-BR" dirty="0" err="1">
                <a:latin typeface="Palatino Linotype" panose="02040502050505030304" pitchFamily="18" charset="0"/>
              </a:rPr>
              <a:t>increasingly</a:t>
            </a:r>
            <a:r>
              <a:rPr lang="pt-BR" dirty="0">
                <a:latin typeface="Palatino Linotype" panose="02040502050505030304" pitchFamily="18" charset="0"/>
              </a:rPr>
              <a:t> </a:t>
            </a:r>
            <a:r>
              <a:rPr lang="pt-BR" dirty="0" err="1">
                <a:latin typeface="Palatino Linotype" panose="02040502050505030304" pitchFamily="18" charset="0"/>
              </a:rPr>
              <a:t>becoming</a:t>
            </a:r>
            <a:r>
              <a:rPr lang="pt-BR" dirty="0">
                <a:latin typeface="Palatino Linotype" panose="02040502050505030304" pitchFamily="18" charset="0"/>
              </a:rPr>
              <a:t> digital data </a:t>
            </a:r>
            <a:r>
              <a:rPr lang="pt-BR" dirty="0" err="1">
                <a:latin typeface="Palatino Linotype" panose="02040502050505030304" pitchFamily="18" charset="0"/>
              </a:rPr>
              <a:t>subjects</a:t>
            </a:r>
            <a:r>
              <a:rPr lang="pt-BR" dirty="0">
                <a:latin typeface="Palatino Linotype" panose="02040502050505030304" pitchFamily="18" charset="0"/>
              </a:rPr>
              <a:t>, </a:t>
            </a:r>
            <a:r>
              <a:rPr lang="pt-BR" dirty="0" err="1">
                <a:latin typeface="Palatino Linotype" panose="02040502050505030304" pitchFamily="18" charset="0"/>
              </a:rPr>
              <a:t>whether</a:t>
            </a:r>
            <a:r>
              <a:rPr lang="pt-BR" dirty="0">
                <a:latin typeface="Palatino Linotype" panose="02040502050505030304" pitchFamily="18" charset="0"/>
              </a:rPr>
              <a:t> </a:t>
            </a:r>
            <a:r>
              <a:rPr lang="pt-BR" dirty="0" err="1">
                <a:latin typeface="Palatino Linotype" panose="02040502050505030304" pitchFamily="18" charset="0"/>
              </a:rPr>
              <a:t>we</a:t>
            </a:r>
            <a:r>
              <a:rPr lang="pt-BR" dirty="0">
                <a:latin typeface="Palatino Linotype" panose="02040502050505030304" pitchFamily="18" charset="0"/>
              </a:rPr>
              <a:t> like it </a:t>
            </a:r>
            <a:r>
              <a:rPr lang="pt-BR" dirty="0" err="1">
                <a:latin typeface="Palatino Linotype" panose="02040502050505030304" pitchFamily="18" charset="0"/>
              </a:rPr>
              <a:t>or</a:t>
            </a:r>
            <a:r>
              <a:rPr lang="pt-BR" dirty="0">
                <a:latin typeface="Palatino Linotype" panose="02040502050505030304" pitchFamily="18" charset="0"/>
              </a:rPr>
              <a:t> not, and </a:t>
            </a:r>
            <a:r>
              <a:rPr lang="pt-BR" dirty="0" err="1">
                <a:latin typeface="Palatino Linotype" panose="02040502050505030304" pitchFamily="18" charset="0"/>
              </a:rPr>
              <a:t>whether</a:t>
            </a:r>
            <a:r>
              <a:rPr lang="pt-BR" dirty="0">
                <a:latin typeface="Palatino Linotype" panose="02040502050505030304" pitchFamily="18" charset="0"/>
              </a:rPr>
              <a:t> </a:t>
            </a:r>
            <a:r>
              <a:rPr lang="pt-BR" dirty="0" err="1">
                <a:latin typeface="Palatino Linotype" panose="02040502050505030304" pitchFamily="18" charset="0"/>
              </a:rPr>
              <a:t>we</a:t>
            </a:r>
            <a:r>
              <a:rPr lang="pt-BR" dirty="0">
                <a:latin typeface="Palatino Linotype" panose="02040502050505030304" pitchFamily="18" charset="0"/>
              </a:rPr>
              <a:t> </a:t>
            </a:r>
            <a:r>
              <a:rPr lang="pt-BR" dirty="0" err="1">
                <a:latin typeface="Palatino Linotype" panose="02040502050505030304" pitchFamily="18" charset="0"/>
              </a:rPr>
              <a:t>choose</a:t>
            </a:r>
            <a:r>
              <a:rPr lang="pt-BR" dirty="0">
                <a:latin typeface="Palatino Linotype" panose="02040502050505030304" pitchFamily="18" charset="0"/>
              </a:rPr>
              <a:t> </a:t>
            </a:r>
            <a:r>
              <a:rPr lang="pt-BR" dirty="0" err="1">
                <a:latin typeface="Palatino Linotype" panose="02040502050505030304" pitchFamily="18" charset="0"/>
              </a:rPr>
              <a:t>this</a:t>
            </a:r>
            <a:r>
              <a:rPr lang="pt-BR" dirty="0">
                <a:latin typeface="Palatino Linotype" panose="02040502050505030304" pitchFamily="18" charset="0"/>
              </a:rPr>
              <a:t> </a:t>
            </a:r>
            <a:r>
              <a:rPr lang="pt-BR" dirty="0" err="1">
                <a:latin typeface="Palatino Linotype" panose="02040502050505030304" pitchFamily="18" charset="0"/>
              </a:rPr>
              <a:t>or</a:t>
            </a:r>
            <a:r>
              <a:rPr lang="pt-BR" dirty="0">
                <a:latin typeface="Palatino Linotype" panose="02040502050505030304" pitchFamily="18" charset="0"/>
              </a:rPr>
              <a:t> not.”</a:t>
            </a:r>
          </a:p>
        </p:txBody>
      </p:sp>
      <p:pic>
        <p:nvPicPr>
          <p:cNvPr id="29" name="Picture 18" descr="Nepôsts – Rascunhos Compartilhados – 14 anos » Blog Archive » Três exemplos  do uso dos algoritmos">
            <a:extLst>
              <a:ext uri="{FF2B5EF4-FFF2-40B4-BE49-F238E27FC236}">
                <a16:creationId xmlns:a16="http://schemas.microsoft.com/office/drawing/2014/main" id="{7D83718C-5CA8-40ED-87CE-9A2051CFF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09" y="3885953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99 (aplicativo) – Wikipédia, a enciclopédia livre">
            <a:extLst>
              <a:ext uri="{FF2B5EF4-FFF2-40B4-BE49-F238E27FC236}">
                <a16:creationId xmlns:a16="http://schemas.microsoft.com/office/drawing/2014/main" id="{31564BD7-848B-4B35-9607-27196ABD4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014" y="234203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9A7E173D-C51E-48C2-AD02-83105B73DC35}"/>
              </a:ext>
            </a:extLst>
          </p:cNvPr>
          <p:cNvSpPr txBox="1"/>
          <p:nvPr/>
        </p:nvSpPr>
        <p:spPr>
          <a:xfrm>
            <a:off x="7966838" y="3953814"/>
            <a:ext cx="3242906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dirty="0">
                <a:solidFill>
                  <a:schemeClr val="bg1"/>
                </a:solidFill>
                <a:latin typeface="Palatino Linotype" panose="02040502050505030304" pitchFamily="18" charset="0"/>
              </a:rPr>
              <a:t>Falta a logo do YouTube aqui</a:t>
            </a:r>
          </a:p>
        </p:txBody>
      </p:sp>
    </p:spTree>
    <p:extLst>
      <p:ext uri="{BB962C8B-B14F-4D97-AF65-F5344CB8AC3E}">
        <p14:creationId xmlns:p14="http://schemas.microsoft.com/office/powerpoint/2010/main" val="83973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4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EBBAE8D3-1E26-41D8-B9BA-B2EDD364D516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3A48B7-2C04-4FA8-9F38-75912F28B0F8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6A852677-39C9-4255-8FE2-CA348130CE3E}"/>
              </a:ext>
            </a:extLst>
          </p:cNvPr>
          <p:cNvSpPr txBox="1">
            <a:spLocks/>
          </p:cNvSpPr>
          <p:nvPr/>
        </p:nvSpPr>
        <p:spPr>
          <a:xfrm>
            <a:off x="13063" y="6593738"/>
            <a:ext cx="1193078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Polyana Silva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1BD41A-FA12-4501-8448-07471C36ECC6}"/>
              </a:ext>
            </a:extLst>
          </p:cNvPr>
          <p:cNvSpPr txBox="1">
            <a:spLocks/>
          </p:cNvSpPr>
          <p:nvPr/>
        </p:nvSpPr>
        <p:spPr>
          <a:xfrm>
            <a:off x="5930537" y="6606799"/>
            <a:ext cx="330926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3</a:t>
            </a:r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1B8DE5CB-A2D1-4BDF-9CC5-E7AA63275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4" t="14839" r="74928" b="72362"/>
          <a:stretch/>
        </p:blipFill>
        <p:spPr>
          <a:xfrm>
            <a:off x="10807337" y="1"/>
            <a:ext cx="1384663" cy="8773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B8AE5BC-6E0D-490C-8F87-A6CB259EB140}"/>
              </a:ext>
            </a:extLst>
          </p:cNvPr>
          <p:cNvSpPr txBox="1"/>
          <p:nvPr/>
        </p:nvSpPr>
        <p:spPr>
          <a:xfrm>
            <a:off x="9778637" y="6567606"/>
            <a:ext cx="24264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Lupton, D. (2015). Life is Digital.</a:t>
            </a:r>
            <a:endParaRPr lang="pt-BR" sz="1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50" name="Picture 2" descr="What Happens Every Minute on the Internet in 2020">
            <a:extLst>
              <a:ext uri="{FF2B5EF4-FFF2-40B4-BE49-F238E27FC236}">
                <a16:creationId xmlns:a16="http://schemas.microsoft.com/office/drawing/2014/main" id="{443723D1-8301-4C26-A926-ECD6ABBC6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4" b="23619"/>
          <a:stretch/>
        </p:blipFill>
        <p:spPr bwMode="auto">
          <a:xfrm>
            <a:off x="3261360" y="858653"/>
            <a:ext cx="5669280" cy="568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110AA86E-0267-45E8-B15C-40A7EC3D21E3}"/>
              </a:ext>
            </a:extLst>
          </p:cNvPr>
          <p:cNvSpPr txBox="1"/>
          <p:nvPr/>
        </p:nvSpPr>
        <p:spPr>
          <a:xfrm rot="16200000">
            <a:off x="1090420" y="3848000"/>
            <a:ext cx="4072575" cy="269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latin typeface="Palatino Linotype" panose="02040502050505030304" pitchFamily="18" charset="0"/>
              </a:rPr>
              <a:t>https://www.visualcapitalist.com/every-minute-internet-2020/</a:t>
            </a:r>
          </a:p>
        </p:txBody>
      </p:sp>
    </p:spTree>
    <p:extLst>
      <p:ext uri="{BB962C8B-B14F-4D97-AF65-F5344CB8AC3E}">
        <p14:creationId xmlns:p14="http://schemas.microsoft.com/office/powerpoint/2010/main" val="284106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EBBAE8D3-1E26-41D8-B9BA-B2EDD364D516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3A48B7-2C04-4FA8-9F38-75912F28B0F8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6A852677-39C9-4255-8FE2-CA348130CE3E}"/>
              </a:ext>
            </a:extLst>
          </p:cNvPr>
          <p:cNvSpPr txBox="1">
            <a:spLocks/>
          </p:cNvSpPr>
          <p:nvPr/>
        </p:nvSpPr>
        <p:spPr>
          <a:xfrm>
            <a:off x="13063" y="6593738"/>
            <a:ext cx="1193078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Polyana Silva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1BD41A-FA12-4501-8448-07471C36ECC6}"/>
              </a:ext>
            </a:extLst>
          </p:cNvPr>
          <p:cNvSpPr txBox="1">
            <a:spLocks/>
          </p:cNvSpPr>
          <p:nvPr/>
        </p:nvSpPr>
        <p:spPr>
          <a:xfrm>
            <a:off x="5930537" y="6606799"/>
            <a:ext cx="330926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4</a:t>
            </a:r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1B8DE5CB-A2D1-4BDF-9CC5-E7AA63275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4" t="14839" r="74928" b="72362"/>
          <a:stretch/>
        </p:blipFill>
        <p:spPr>
          <a:xfrm>
            <a:off x="10807337" y="1"/>
            <a:ext cx="1384663" cy="8773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B8AE5BC-6E0D-490C-8F87-A6CB259EB140}"/>
              </a:ext>
            </a:extLst>
          </p:cNvPr>
          <p:cNvSpPr txBox="1"/>
          <p:nvPr/>
        </p:nvSpPr>
        <p:spPr>
          <a:xfrm>
            <a:off x="9778637" y="6567606"/>
            <a:ext cx="24264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Lupton, D. (2015). Life is Digital.</a:t>
            </a:r>
            <a:endParaRPr lang="pt-BR" sz="1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128" name="Picture 8" descr="Parks Associates: Almost 50% of Smart Home Devices Are Self-Installed |  2017-07-25 | SDM Magazine">
            <a:extLst>
              <a:ext uri="{FF2B5EF4-FFF2-40B4-BE49-F238E27FC236}">
                <a16:creationId xmlns:a16="http://schemas.microsoft.com/office/drawing/2014/main" id="{7AD7359C-AE72-4A6D-A74E-5F232B341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30" y="1118694"/>
            <a:ext cx="6207184" cy="378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E5DA1724-E7C6-4A58-A2C0-4A973FD62303}"/>
              </a:ext>
            </a:extLst>
          </p:cNvPr>
          <p:cNvSpPr txBox="1"/>
          <p:nvPr/>
        </p:nvSpPr>
        <p:spPr>
          <a:xfrm>
            <a:off x="609603" y="4903562"/>
            <a:ext cx="54863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dirty="0">
                <a:latin typeface="Palatino Linotype" panose="02040502050505030304" pitchFamily="18" charset="0"/>
              </a:rPr>
              <a:t>https://www.sdmmag.com/articles/94127-parks-associates-almost-50-of-smart-home-devices-are-self-installed</a:t>
            </a:r>
          </a:p>
        </p:txBody>
      </p:sp>
      <p:pic>
        <p:nvPicPr>
          <p:cNvPr id="5130" name="Picture 10" descr="Different types of wearable technology. | Download Scientific Diagram">
            <a:extLst>
              <a:ext uri="{FF2B5EF4-FFF2-40B4-BE49-F238E27FC236}">
                <a16:creationId xmlns:a16="http://schemas.microsoft.com/office/drawing/2014/main" id="{FCAF7185-C94B-41D3-97CE-95585B18C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07" y="961938"/>
            <a:ext cx="4235904" cy="433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AA5B5B1A-EDE3-4325-B7EF-13F28DBF0327}"/>
              </a:ext>
            </a:extLst>
          </p:cNvPr>
          <p:cNvSpPr txBox="1"/>
          <p:nvPr/>
        </p:nvSpPr>
        <p:spPr>
          <a:xfrm>
            <a:off x="7371805" y="5054666"/>
            <a:ext cx="414527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dirty="0">
                <a:latin typeface="Palatino Linotype" panose="02040502050505030304" pitchFamily="18" charset="0"/>
              </a:rPr>
              <a:t>https://www.researchgate.net/figure/Different-types-of-wearable-technology_fig5_322261039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ADEC7FED-D603-472A-AB4B-849D473217AE}"/>
              </a:ext>
            </a:extLst>
          </p:cNvPr>
          <p:cNvSpPr txBox="1"/>
          <p:nvPr/>
        </p:nvSpPr>
        <p:spPr>
          <a:xfrm>
            <a:off x="335277" y="5770486"/>
            <a:ext cx="11207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Palatino Linotype" panose="02040502050505030304" pitchFamily="18" charset="0"/>
              </a:rPr>
              <a:t>“The </a:t>
            </a:r>
            <a:r>
              <a:rPr lang="pt-BR" dirty="0" err="1">
                <a:latin typeface="Palatino Linotype" panose="02040502050505030304" pitchFamily="18" charset="0"/>
              </a:rPr>
              <a:t>existence</a:t>
            </a:r>
            <a:r>
              <a:rPr lang="pt-BR" dirty="0">
                <a:latin typeface="Palatino Linotype" panose="02040502050505030304" pitchFamily="18" charset="0"/>
              </a:rPr>
              <a:t> of these data </a:t>
            </a:r>
            <a:r>
              <a:rPr lang="pt-BR" dirty="0" err="1">
                <a:latin typeface="Palatino Linotype" panose="02040502050505030304" pitchFamily="18" charset="0"/>
              </a:rPr>
              <a:t>raises</a:t>
            </a:r>
            <a:r>
              <a:rPr lang="pt-BR" dirty="0">
                <a:latin typeface="Palatino Linotype" panose="02040502050505030304" pitchFamily="18" charset="0"/>
              </a:rPr>
              <a:t> </a:t>
            </a:r>
            <a:r>
              <a:rPr lang="pt-BR" dirty="0" err="1">
                <a:latin typeface="Palatino Linotype" panose="02040502050505030304" pitchFamily="18" charset="0"/>
              </a:rPr>
              <a:t>many</a:t>
            </a:r>
            <a:r>
              <a:rPr lang="pt-BR" dirty="0">
                <a:latin typeface="Palatino Linotype" panose="02040502050505030304" pitchFamily="18" charset="0"/>
              </a:rPr>
              <a:t> </a:t>
            </a:r>
            <a:r>
              <a:rPr lang="pt-BR" dirty="0" err="1">
                <a:latin typeface="Palatino Linotype" panose="02040502050505030304" pitchFamily="18" charset="0"/>
              </a:rPr>
              <a:t>questions</a:t>
            </a:r>
            <a:r>
              <a:rPr lang="pt-BR" dirty="0">
                <a:latin typeface="Palatino Linotype" panose="02040502050505030304" pitchFamily="18" charset="0"/>
              </a:rPr>
              <a:t> </a:t>
            </a:r>
            <a:r>
              <a:rPr lang="pt-BR" dirty="0" err="1">
                <a:latin typeface="Palatino Linotype" panose="02040502050505030304" pitchFamily="18" charset="0"/>
              </a:rPr>
              <a:t>about</a:t>
            </a:r>
            <a:r>
              <a:rPr lang="pt-BR" dirty="0">
                <a:latin typeface="Palatino Linotype" panose="02040502050505030304" pitchFamily="18" charset="0"/>
              </a:rPr>
              <a:t> </a:t>
            </a:r>
            <a:r>
              <a:rPr lang="pt-BR" dirty="0" err="1">
                <a:latin typeface="Palatino Linotype" panose="02040502050505030304" pitchFamily="18" charset="0"/>
              </a:rPr>
              <a:t>how</a:t>
            </a:r>
            <a:r>
              <a:rPr lang="pt-BR" dirty="0">
                <a:latin typeface="Palatino Linotype" panose="02040502050505030304" pitchFamily="18" charset="0"/>
              </a:rPr>
              <a:t> </a:t>
            </a:r>
            <a:r>
              <a:rPr lang="pt-BR" dirty="0" err="1">
                <a:latin typeface="Palatino Linotype" panose="02040502050505030304" pitchFamily="18" charset="0"/>
              </a:rPr>
              <a:t>they</a:t>
            </a:r>
            <a:r>
              <a:rPr lang="pt-BR" dirty="0">
                <a:latin typeface="Palatino Linotype" panose="02040502050505030304" pitchFamily="18" charset="0"/>
              </a:rPr>
              <a:t> are </a:t>
            </a:r>
            <a:r>
              <a:rPr lang="pt-BR" dirty="0" err="1">
                <a:latin typeface="Palatino Linotype" panose="02040502050505030304" pitchFamily="18" charset="0"/>
              </a:rPr>
              <a:t>being</a:t>
            </a:r>
            <a:r>
              <a:rPr lang="pt-BR" dirty="0">
                <a:latin typeface="Palatino Linotype" panose="02040502050505030304" pitchFamily="18" charset="0"/>
              </a:rPr>
              <a:t> used and the </a:t>
            </a:r>
            <a:r>
              <a:rPr lang="pt-BR" dirty="0" err="1">
                <a:latin typeface="Palatino Linotype" panose="02040502050505030304" pitchFamily="18" charset="0"/>
              </a:rPr>
              <a:t>implications</a:t>
            </a:r>
            <a:r>
              <a:rPr lang="pt-BR" dirty="0">
                <a:latin typeface="Palatino Linotype" panose="02040502050505030304" pitchFamily="18" charset="0"/>
              </a:rPr>
              <a:t> for </a:t>
            </a:r>
            <a:r>
              <a:rPr lang="pt-BR" dirty="0" err="1">
                <a:latin typeface="Palatino Linotype" panose="02040502050505030304" pitchFamily="18" charset="0"/>
              </a:rPr>
              <a:t>privacy</a:t>
            </a:r>
            <a:r>
              <a:rPr lang="pt-BR" dirty="0">
                <a:latin typeface="Palatino Linotype" panose="02040502050505030304" pitchFamily="18" charset="0"/>
              </a:rPr>
              <a:t>, </a:t>
            </a:r>
            <a:r>
              <a:rPr lang="pt-BR" dirty="0" err="1">
                <a:latin typeface="Palatino Linotype" panose="02040502050505030304" pitchFamily="18" charset="0"/>
              </a:rPr>
              <a:t>security</a:t>
            </a:r>
            <a:r>
              <a:rPr lang="pt-BR" dirty="0">
                <a:latin typeface="Palatino Linotype" panose="02040502050505030304" pitchFamily="18" charset="0"/>
              </a:rPr>
              <a:t> and </a:t>
            </a:r>
            <a:r>
              <a:rPr lang="pt-BR" dirty="0" err="1">
                <a:latin typeface="Palatino Linotype" panose="02040502050505030304" pitchFamily="18" charset="0"/>
              </a:rPr>
              <a:t>policing</a:t>
            </a:r>
            <a:r>
              <a:rPr lang="pt-BR" dirty="0">
                <a:latin typeface="Palatino Linotype" panose="02040502050505030304" pitchFamily="18" charset="0"/>
              </a:rPr>
              <a:t>, </a:t>
            </a:r>
            <a:r>
              <a:rPr lang="pt-BR" dirty="0" err="1">
                <a:latin typeface="Palatino Linotype" panose="02040502050505030304" pitchFamily="18" charset="0"/>
              </a:rPr>
              <a:t>surveillance</a:t>
            </a:r>
            <a:r>
              <a:rPr lang="pt-BR" dirty="0">
                <a:latin typeface="Palatino Linotype" panose="02040502050505030304" pitchFamily="18" charset="0"/>
              </a:rPr>
              <a:t>, global </a:t>
            </a:r>
            <a:r>
              <a:rPr lang="pt-BR" dirty="0" err="1">
                <a:latin typeface="Palatino Linotype" panose="02040502050505030304" pitchFamily="18" charset="0"/>
              </a:rPr>
              <a:t>development</a:t>
            </a:r>
            <a:r>
              <a:rPr lang="pt-BR" dirty="0">
                <a:latin typeface="Palatino Linotype" panose="02040502050505030304" pitchFamily="18" charset="0"/>
              </a:rPr>
              <a:t> and the </a:t>
            </a:r>
            <a:r>
              <a:rPr lang="pt-BR" dirty="0" err="1">
                <a:latin typeface="Palatino Linotype" panose="02040502050505030304" pitchFamily="18" charset="0"/>
              </a:rPr>
              <a:t>economy</a:t>
            </a:r>
            <a:r>
              <a:rPr lang="pt-BR" dirty="0">
                <a:latin typeface="Palatino Linotype" panose="0204050205050503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93079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EBBAE8D3-1E26-41D8-B9BA-B2EDD364D516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3A48B7-2C04-4FA8-9F38-75912F28B0F8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6A852677-39C9-4255-8FE2-CA348130CE3E}"/>
              </a:ext>
            </a:extLst>
          </p:cNvPr>
          <p:cNvSpPr txBox="1">
            <a:spLocks/>
          </p:cNvSpPr>
          <p:nvPr/>
        </p:nvSpPr>
        <p:spPr>
          <a:xfrm>
            <a:off x="13063" y="6593738"/>
            <a:ext cx="1193078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Polyana Silva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1BD41A-FA12-4501-8448-07471C36ECC6}"/>
              </a:ext>
            </a:extLst>
          </p:cNvPr>
          <p:cNvSpPr txBox="1">
            <a:spLocks/>
          </p:cNvSpPr>
          <p:nvPr/>
        </p:nvSpPr>
        <p:spPr>
          <a:xfrm>
            <a:off x="5930537" y="6606799"/>
            <a:ext cx="330926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5</a:t>
            </a:r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1B8DE5CB-A2D1-4BDF-9CC5-E7AA63275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4" t="14839" r="74928" b="72362"/>
          <a:stretch/>
        </p:blipFill>
        <p:spPr>
          <a:xfrm>
            <a:off x="10807337" y="1"/>
            <a:ext cx="1384663" cy="8773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B8AE5BC-6E0D-490C-8F87-A6CB259EB140}"/>
              </a:ext>
            </a:extLst>
          </p:cNvPr>
          <p:cNvSpPr txBox="1"/>
          <p:nvPr/>
        </p:nvSpPr>
        <p:spPr>
          <a:xfrm>
            <a:off x="9778637" y="6567606"/>
            <a:ext cx="24264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Lupton, D. (2015). Life is Digital.</a:t>
            </a:r>
            <a:endParaRPr lang="pt-BR" sz="1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D8422C0-4A43-45AD-A4EE-5FAE225E23FA}"/>
              </a:ext>
            </a:extLst>
          </p:cNvPr>
          <p:cNvSpPr txBox="1"/>
          <p:nvPr/>
        </p:nvSpPr>
        <p:spPr>
          <a:xfrm>
            <a:off x="2928258" y="1047792"/>
            <a:ext cx="6335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Palatino Linotype" panose="02040502050505030304" pitchFamily="18" charset="0"/>
              </a:rPr>
              <a:t>“</a:t>
            </a:r>
            <a:r>
              <a:rPr lang="pt-BR" dirty="0" err="1">
                <a:latin typeface="Palatino Linotype" panose="02040502050505030304" pitchFamily="18" charset="0"/>
              </a:rPr>
              <a:t>How</a:t>
            </a:r>
            <a:r>
              <a:rPr lang="pt-BR" dirty="0">
                <a:latin typeface="Palatino Linotype" panose="02040502050505030304" pitchFamily="18" charset="0"/>
              </a:rPr>
              <a:t> </a:t>
            </a:r>
            <a:r>
              <a:rPr lang="pt-BR" dirty="0" err="1">
                <a:latin typeface="Palatino Linotype" panose="02040502050505030304" pitchFamily="18" charset="0"/>
              </a:rPr>
              <a:t>we</a:t>
            </a:r>
            <a:r>
              <a:rPr lang="pt-BR" dirty="0">
                <a:latin typeface="Palatino Linotype" panose="02040502050505030304" pitchFamily="18" charset="0"/>
              </a:rPr>
              <a:t> </a:t>
            </a:r>
            <a:r>
              <a:rPr lang="pt-BR" dirty="0" err="1">
                <a:latin typeface="Palatino Linotype" panose="02040502050505030304" pitchFamily="18" charset="0"/>
              </a:rPr>
              <a:t>learn</a:t>
            </a:r>
            <a:r>
              <a:rPr lang="pt-BR" dirty="0">
                <a:latin typeface="Palatino Linotype" panose="02040502050505030304" pitchFamily="18" charset="0"/>
              </a:rPr>
              <a:t> </a:t>
            </a:r>
            <a:r>
              <a:rPr lang="pt-BR" dirty="0" err="1">
                <a:latin typeface="Palatino Linotype" panose="02040502050505030304" pitchFamily="18" charset="0"/>
              </a:rPr>
              <a:t>about</a:t>
            </a:r>
            <a:r>
              <a:rPr lang="pt-BR" dirty="0">
                <a:latin typeface="Palatino Linotype" panose="02040502050505030304" pitchFamily="18" charset="0"/>
              </a:rPr>
              <a:t> the world is </a:t>
            </a:r>
            <a:r>
              <a:rPr lang="pt-BR" dirty="0" err="1">
                <a:latin typeface="Palatino Linotype" panose="02040502050505030304" pitchFamily="18" charset="0"/>
              </a:rPr>
              <a:t>also</a:t>
            </a:r>
            <a:r>
              <a:rPr lang="pt-BR" dirty="0">
                <a:latin typeface="Palatino Linotype" panose="02040502050505030304" pitchFamily="18" charset="0"/>
              </a:rPr>
              <a:t> </a:t>
            </a:r>
            <a:r>
              <a:rPr lang="pt-BR" dirty="0" err="1">
                <a:latin typeface="Palatino Linotype" panose="02040502050505030304" pitchFamily="18" charset="0"/>
              </a:rPr>
              <a:t>digitally</a:t>
            </a:r>
            <a:r>
              <a:rPr lang="pt-BR" dirty="0">
                <a:latin typeface="Palatino Linotype" panose="02040502050505030304" pitchFamily="18" charset="0"/>
              </a:rPr>
              <a:t> </a:t>
            </a:r>
            <a:r>
              <a:rPr lang="pt-BR" dirty="0" err="1">
                <a:latin typeface="Palatino Linotype" panose="02040502050505030304" pitchFamily="18" charset="0"/>
              </a:rPr>
              <a:t>mediated</a:t>
            </a:r>
            <a:r>
              <a:rPr lang="pt-BR" dirty="0">
                <a:latin typeface="Palatino Linotype" panose="02040502050505030304" pitchFamily="18" charset="0"/>
              </a:rPr>
              <a:t>.”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B5F00D2-B67E-480C-83C1-9423290AAB6C}"/>
              </a:ext>
            </a:extLst>
          </p:cNvPr>
          <p:cNvSpPr txBox="1"/>
          <p:nvPr/>
        </p:nvSpPr>
        <p:spPr>
          <a:xfrm>
            <a:off x="636815" y="1672058"/>
            <a:ext cx="10918371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dirty="0">
                <a:latin typeface="Palatino Linotype" panose="02040502050505030304" pitchFamily="18" charset="0"/>
              </a:rPr>
              <a:t>Sociologia digital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Emergiu recentemente como uma disciplina;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Não é apenas sobre sociólogos pesquisando e teorizando sobre como as pessoas usam tecnologias digitais ou o foco da produção de dados digitais produzidos por esse uso.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endParaRPr lang="pt-BR" dirty="0">
              <a:latin typeface="Palatino Linotype" panose="020405020505050303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dirty="0">
                <a:latin typeface="Palatino Linotype" panose="02040502050505030304" pitchFamily="18" charset="0"/>
              </a:rPr>
              <a:t>Utiliza ferramentas digitais como parte da prática sociológica  - construção de network, publicizar e compartilhar pesquisas e orientar estudantes.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dirty="0">
                <a:latin typeface="Palatino Linotype" panose="02040502050505030304" pitchFamily="18" charset="0"/>
              </a:rPr>
              <a:t>Analisa o uso de tecnologias digitais – observando como as pessoas utilizam essas tecnologias  e constroem o senso de individualidade (</a:t>
            </a:r>
            <a:r>
              <a:rPr lang="pt-BR" dirty="0" err="1">
                <a:latin typeface="Palatino Linotype" panose="02040502050505030304" pitchFamily="18" charset="0"/>
              </a:rPr>
              <a:t>sense</a:t>
            </a:r>
            <a:r>
              <a:rPr lang="pt-BR" dirty="0">
                <a:latin typeface="Palatino Linotype" panose="02040502050505030304" pitchFamily="18" charset="0"/>
              </a:rPr>
              <a:t> of self), e o papel das mídias digitais na criação e reprodução de instituições sociais e estruturas sociais.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dirty="0">
                <a:latin typeface="Palatino Linotype" panose="02040502050505030304" pitchFamily="18" charset="0"/>
              </a:rPr>
              <a:t>Analisa os dados digitais - usando dados digitais de ocorrência natural para pesquisa social, sejam dados quantitativos ou qualitativos.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dirty="0">
                <a:latin typeface="Palatino Linotype" panose="02040502050505030304" pitchFamily="18" charset="0"/>
              </a:rPr>
              <a:t>Sociologia digital crítica - realiza análises reflexivas de tecnologias digitais utilizando teorias sociais e culturais.</a:t>
            </a:r>
          </a:p>
        </p:txBody>
      </p:sp>
    </p:spTree>
    <p:extLst>
      <p:ext uri="{BB962C8B-B14F-4D97-AF65-F5344CB8AC3E}">
        <p14:creationId xmlns:p14="http://schemas.microsoft.com/office/powerpoint/2010/main" val="65972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EBBAE8D3-1E26-41D8-B9BA-B2EDD364D516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3A48B7-2C04-4FA8-9F38-75912F28B0F8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6A852677-39C9-4255-8FE2-CA348130CE3E}"/>
              </a:ext>
            </a:extLst>
          </p:cNvPr>
          <p:cNvSpPr txBox="1">
            <a:spLocks/>
          </p:cNvSpPr>
          <p:nvPr/>
        </p:nvSpPr>
        <p:spPr>
          <a:xfrm>
            <a:off x="13063" y="6593738"/>
            <a:ext cx="1193078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Polyana Silva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1BD41A-FA12-4501-8448-07471C36ECC6}"/>
              </a:ext>
            </a:extLst>
          </p:cNvPr>
          <p:cNvSpPr txBox="1">
            <a:spLocks/>
          </p:cNvSpPr>
          <p:nvPr/>
        </p:nvSpPr>
        <p:spPr>
          <a:xfrm>
            <a:off x="5930537" y="6606799"/>
            <a:ext cx="330926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6</a:t>
            </a:r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1B8DE5CB-A2D1-4BDF-9CC5-E7AA63275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4" t="14839" r="74928" b="72362"/>
          <a:stretch/>
        </p:blipFill>
        <p:spPr>
          <a:xfrm>
            <a:off x="10807337" y="1"/>
            <a:ext cx="1384663" cy="8773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B8AE5BC-6E0D-490C-8F87-A6CB259EB140}"/>
              </a:ext>
            </a:extLst>
          </p:cNvPr>
          <p:cNvSpPr txBox="1"/>
          <p:nvPr/>
        </p:nvSpPr>
        <p:spPr>
          <a:xfrm>
            <a:off x="9778637" y="6567606"/>
            <a:ext cx="24264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Lupton, D. (2015). Life is Digital.</a:t>
            </a:r>
            <a:endParaRPr lang="pt-BR" sz="1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362EB2F-D8C6-4F53-800C-C1F7357A2582}"/>
              </a:ext>
            </a:extLst>
          </p:cNvPr>
          <p:cNvSpPr txBox="1"/>
          <p:nvPr/>
        </p:nvSpPr>
        <p:spPr>
          <a:xfrm>
            <a:off x="492035" y="1394961"/>
            <a:ext cx="11207930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dirty="0">
                <a:latin typeface="Palatino Linotype" panose="02040502050505030304" pitchFamily="18" charset="0"/>
              </a:rPr>
              <a:t>Aula 2 – O que há de novo nas mudanças em curso?</a:t>
            </a:r>
          </a:p>
          <a:p>
            <a:pPr algn="just">
              <a:spcBef>
                <a:spcPts val="600"/>
              </a:spcBef>
            </a:pPr>
            <a:endParaRPr lang="pt-BR" dirty="0">
              <a:latin typeface="Palatino Linotype" panose="0204050205050503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pt-BR" dirty="0">
                <a:latin typeface="Palatino Linotype" panose="02040502050505030304" pitchFamily="18" charset="0"/>
              </a:rPr>
              <a:t>Quais os principais direcionadores das grandes mudanças em curso?</a:t>
            </a:r>
          </a:p>
          <a:p>
            <a:pPr algn="just">
              <a:spcBef>
                <a:spcPts val="600"/>
              </a:spcBef>
            </a:pPr>
            <a:r>
              <a:rPr lang="pt-BR" dirty="0">
                <a:latin typeface="Palatino Linotype" panose="02040502050505030304" pitchFamily="18" charset="0"/>
              </a:rPr>
              <a:t>Qual seu potencial disruptivo?</a:t>
            </a:r>
          </a:p>
          <a:p>
            <a:pPr algn="just">
              <a:spcBef>
                <a:spcPts val="600"/>
              </a:spcBef>
            </a:pPr>
            <a:r>
              <a:rPr lang="pt-BR" dirty="0">
                <a:latin typeface="Palatino Linotype" panose="02040502050505030304" pitchFamily="18" charset="0"/>
              </a:rPr>
              <a:t>As disputas entre definições, conceitos e configurações.</a:t>
            </a:r>
          </a:p>
          <a:p>
            <a:pPr algn="just">
              <a:spcBef>
                <a:spcPts val="600"/>
              </a:spcBef>
            </a:pPr>
            <a:r>
              <a:rPr lang="pt-BR" dirty="0">
                <a:latin typeface="Palatino Linotype" panose="02040502050505030304" pitchFamily="18" charset="0"/>
              </a:rPr>
              <a:t>A incerteza científica, econômica, regulatória, cultural e política que envolve o desenvolvimento tecnologias críticas. Impactos na economia e na sociedade.</a:t>
            </a:r>
          </a:p>
        </p:txBody>
      </p:sp>
    </p:spTree>
    <p:extLst>
      <p:ext uri="{BB962C8B-B14F-4D97-AF65-F5344CB8AC3E}">
        <p14:creationId xmlns:p14="http://schemas.microsoft.com/office/powerpoint/2010/main" val="2776672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EBBAE8D3-1E26-41D8-B9BA-B2EDD364D516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3A48B7-2C04-4FA8-9F38-75912F28B0F8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6A852677-39C9-4255-8FE2-CA348130CE3E}"/>
              </a:ext>
            </a:extLst>
          </p:cNvPr>
          <p:cNvSpPr txBox="1">
            <a:spLocks/>
          </p:cNvSpPr>
          <p:nvPr/>
        </p:nvSpPr>
        <p:spPr>
          <a:xfrm>
            <a:off x="13063" y="6593738"/>
            <a:ext cx="1193078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Polyana Silva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1BD41A-FA12-4501-8448-07471C36ECC6}"/>
              </a:ext>
            </a:extLst>
          </p:cNvPr>
          <p:cNvSpPr txBox="1">
            <a:spLocks/>
          </p:cNvSpPr>
          <p:nvPr/>
        </p:nvSpPr>
        <p:spPr>
          <a:xfrm>
            <a:off x="5930537" y="6606799"/>
            <a:ext cx="330926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7</a:t>
            </a:r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1B8DE5CB-A2D1-4BDF-9CC5-E7AA63275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4" t="14839" r="74928" b="72362"/>
          <a:stretch/>
        </p:blipFill>
        <p:spPr>
          <a:xfrm>
            <a:off x="10807337" y="1"/>
            <a:ext cx="1384663" cy="8773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B8AE5BC-6E0D-490C-8F87-A6CB259EB140}"/>
              </a:ext>
            </a:extLst>
          </p:cNvPr>
          <p:cNvSpPr txBox="1"/>
          <p:nvPr/>
        </p:nvSpPr>
        <p:spPr>
          <a:xfrm>
            <a:off x="9778637" y="6567606"/>
            <a:ext cx="24264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Lupton, D. (2015). Life is Digital.</a:t>
            </a:r>
            <a:endParaRPr lang="pt-BR" sz="1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DAFF24A-E729-48C3-80D6-B27504E45855}"/>
              </a:ext>
            </a:extLst>
          </p:cNvPr>
          <p:cNvSpPr txBox="1">
            <a:spLocks/>
          </p:cNvSpPr>
          <p:nvPr/>
        </p:nvSpPr>
        <p:spPr>
          <a:xfrm>
            <a:off x="4732293" y="6103553"/>
            <a:ext cx="2727415" cy="3165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pt-BR" sz="1200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Kellogg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, Valentine &amp; </a:t>
            </a:r>
            <a:r>
              <a:rPr lang="pt-BR" sz="1200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Christin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(2020).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302CEA8-2FE2-49EC-B9FB-5ADE3A000B7E}"/>
              </a:ext>
            </a:extLst>
          </p:cNvPr>
          <p:cNvSpPr txBox="1">
            <a:spLocks/>
          </p:cNvSpPr>
          <p:nvPr/>
        </p:nvSpPr>
        <p:spPr>
          <a:xfrm>
            <a:off x="657497" y="3565280"/>
            <a:ext cx="5603966" cy="10772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Direcionar – restringindo e recomendando;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Avaliar – registro e ranqueamento;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Disciplinar – substituição e recompensa.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A0F4FC5-E067-4C73-954F-5051E8764A63}"/>
              </a:ext>
            </a:extLst>
          </p:cNvPr>
          <p:cNvSpPr txBox="1">
            <a:spLocks/>
          </p:cNvSpPr>
          <p:nvPr/>
        </p:nvSpPr>
        <p:spPr>
          <a:xfrm>
            <a:off x="6487884" y="3565280"/>
            <a:ext cx="5011784" cy="12833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Determinismo tecnológico;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Desenvolvimento de novas ocupações;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pt-BR" sz="2000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Algoativismo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19C7FE7-71CD-467B-A791-643FD58A0635}"/>
              </a:ext>
            </a:extLst>
          </p:cNvPr>
          <p:cNvSpPr txBox="1"/>
          <p:nvPr/>
        </p:nvSpPr>
        <p:spPr>
          <a:xfrm>
            <a:off x="2035084" y="1687369"/>
            <a:ext cx="81218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pt-BR" sz="18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Implementação de tecnologias que utilizam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algoritmos nas organizações.</a:t>
            </a:r>
            <a:endParaRPr lang="pt-BR" sz="1800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pt-BR" sz="18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Como o uso de algoritmos pode remodelar o controle organizacional.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pt-BR" sz="18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Uso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de </a:t>
            </a:r>
            <a:r>
              <a:rPr lang="pt-BR" sz="18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sistemas baseados em algoritmos.</a:t>
            </a:r>
          </a:p>
        </p:txBody>
      </p:sp>
    </p:spTree>
    <p:extLst>
      <p:ext uri="{BB962C8B-B14F-4D97-AF65-F5344CB8AC3E}">
        <p14:creationId xmlns:p14="http://schemas.microsoft.com/office/powerpoint/2010/main" val="383047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EBBAE8D3-1E26-41D8-B9BA-B2EDD364D516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3A48B7-2C04-4FA8-9F38-75912F28B0F8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6A852677-39C9-4255-8FE2-CA348130CE3E}"/>
              </a:ext>
            </a:extLst>
          </p:cNvPr>
          <p:cNvSpPr txBox="1">
            <a:spLocks/>
          </p:cNvSpPr>
          <p:nvPr/>
        </p:nvSpPr>
        <p:spPr>
          <a:xfrm>
            <a:off x="13063" y="6593738"/>
            <a:ext cx="1193078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Polyana Silva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1BD41A-FA12-4501-8448-07471C36ECC6}"/>
              </a:ext>
            </a:extLst>
          </p:cNvPr>
          <p:cNvSpPr txBox="1">
            <a:spLocks/>
          </p:cNvSpPr>
          <p:nvPr/>
        </p:nvSpPr>
        <p:spPr>
          <a:xfrm>
            <a:off x="5930537" y="6606799"/>
            <a:ext cx="330926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8</a:t>
            </a:r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1B8DE5CB-A2D1-4BDF-9CC5-E7AA63275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4" t="14839" r="74928" b="72362"/>
          <a:stretch/>
        </p:blipFill>
        <p:spPr>
          <a:xfrm>
            <a:off x="10807337" y="1"/>
            <a:ext cx="1384663" cy="8773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B8AE5BC-6E0D-490C-8F87-A6CB259EB140}"/>
              </a:ext>
            </a:extLst>
          </p:cNvPr>
          <p:cNvSpPr txBox="1"/>
          <p:nvPr/>
        </p:nvSpPr>
        <p:spPr>
          <a:xfrm>
            <a:off x="9778637" y="6567606"/>
            <a:ext cx="24264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Lupton, D. (2015). Life is Digital.</a:t>
            </a:r>
            <a:endParaRPr lang="pt-BR" sz="1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DAFF24A-E729-48C3-80D6-B27504E45855}"/>
              </a:ext>
            </a:extLst>
          </p:cNvPr>
          <p:cNvSpPr txBox="1">
            <a:spLocks/>
          </p:cNvSpPr>
          <p:nvPr/>
        </p:nvSpPr>
        <p:spPr>
          <a:xfrm>
            <a:off x="492034" y="1714500"/>
            <a:ext cx="11207931" cy="148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pt-BR" sz="2000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Kellogg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, Valentine &amp; </a:t>
            </a:r>
            <a:r>
              <a:rPr lang="pt-BR" sz="2000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Christin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(2020).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Algorithms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at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work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: The new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contested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terrain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of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control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. </a:t>
            </a:r>
            <a:r>
              <a:rPr lang="pt-BR" sz="2000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Academy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of Management </a:t>
            </a:r>
            <a:r>
              <a:rPr lang="pt-BR" sz="2000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Annals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, 14 (1): 366-410.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pt-BR" sz="2000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Lupton, D (2015). Life is Digital. In: Lupton, D. Digital Sociology. New York: Routledge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D3631A6-36F7-4CBD-8FB5-9E0F498F5C32}"/>
              </a:ext>
            </a:extLst>
          </p:cNvPr>
          <p:cNvSpPr txBox="1">
            <a:spLocks/>
          </p:cNvSpPr>
          <p:nvPr/>
        </p:nvSpPr>
        <p:spPr>
          <a:xfrm>
            <a:off x="4729298" y="5161214"/>
            <a:ext cx="2733405" cy="8316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hlinkClick r:id="rId3"/>
              </a:rPr>
              <a:t>polyanasilva@usp.br</a:t>
            </a:r>
            <a:endParaRPr lang="pt-BR" sz="2000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@polybsilva</a:t>
            </a:r>
          </a:p>
        </p:txBody>
      </p:sp>
    </p:spTree>
    <p:extLst>
      <p:ext uri="{BB962C8B-B14F-4D97-AF65-F5344CB8AC3E}">
        <p14:creationId xmlns:p14="http://schemas.microsoft.com/office/powerpoint/2010/main" val="10966528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676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Palatino Linotype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Polyana Silva</dc:creator>
  <cp:lastModifiedBy>Polyana Silva</cp:lastModifiedBy>
  <cp:revision>1</cp:revision>
  <dcterms:created xsi:type="dcterms:W3CDTF">2021-08-22T14:58:52Z</dcterms:created>
  <dcterms:modified xsi:type="dcterms:W3CDTF">2021-08-23T18:16:05Z</dcterms:modified>
</cp:coreProperties>
</file>