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57" r:id="rId2"/>
    <p:sldId id="256" r:id="rId3"/>
    <p:sldId id="257" r:id="rId4"/>
    <p:sldId id="433" r:id="rId5"/>
    <p:sldId id="282" r:id="rId6"/>
    <p:sldId id="419" r:id="rId7"/>
    <p:sldId id="261" r:id="rId8"/>
    <p:sldId id="441" r:id="rId9"/>
    <p:sldId id="442" r:id="rId10"/>
    <p:sldId id="420" r:id="rId11"/>
    <p:sldId id="443" r:id="rId12"/>
    <p:sldId id="450" r:id="rId13"/>
    <p:sldId id="421" r:id="rId14"/>
    <p:sldId id="444" r:id="rId15"/>
    <p:sldId id="434" r:id="rId16"/>
    <p:sldId id="445" r:id="rId17"/>
    <p:sldId id="446" r:id="rId18"/>
    <p:sldId id="447" r:id="rId19"/>
    <p:sldId id="448" r:id="rId20"/>
    <p:sldId id="449" r:id="rId21"/>
    <p:sldId id="451" r:id="rId22"/>
    <p:sldId id="452" r:id="rId23"/>
    <p:sldId id="453" r:id="rId24"/>
    <p:sldId id="436" r:id="rId25"/>
    <p:sldId id="454" r:id="rId26"/>
    <p:sldId id="455" r:id="rId27"/>
    <p:sldId id="456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Robes Loureiro" userId="d72262b9fc01168e" providerId="LiveId" clId="{78234935-A073-4221-AC69-2FA8A8C83ACB}"/>
    <pc:docChg chg="custSel modSld">
      <pc:chgData name="Samuel Robes Loureiro" userId="d72262b9fc01168e" providerId="LiveId" clId="{78234935-A073-4221-AC69-2FA8A8C83ACB}" dt="2019-09-16T17:42:06.724" v="8" actId="313"/>
      <pc:docMkLst>
        <pc:docMk/>
      </pc:docMkLst>
      <pc:sldChg chg="modSp">
        <pc:chgData name="Samuel Robes Loureiro" userId="d72262b9fc01168e" providerId="LiveId" clId="{78234935-A073-4221-AC69-2FA8A8C83ACB}" dt="2019-09-16T17:41:23.817" v="3" actId="313"/>
        <pc:sldMkLst>
          <pc:docMk/>
          <pc:sldMk cId="3415382257" sldId="261"/>
        </pc:sldMkLst>
        <pc:spChg chg="mod">
          <ac:chgData name="Samuel Robes Loureiro" userId="d72262b9fc01168e" providerId="LiveId" clId="{78234935-A073-4221-AC69-2FA8A8C83ACB}" dt="2019-09-16T17:41:23.817" v="3" actId="313"/>
          <ac:spMkLst>
            <pc:docMk/>
            <pc:sldMk cId="3415382257" sldId="261"/>
            <ac:spMk id="3" creationId="{E70EC75A-3DE5-429C-A5EE-B331C5455E79}"/>
          </ac:spMkLst>
        </pc:spChg>
      </pc:sldChg>
      <pc:sldChg chg="modSp">
        <pc:chgData name="Samuel Robes Loureiro" userId="d72262b9fc01168e" providerId="LiveId" clId="{78234935-A073-4221-AC69-2FA8A8C83ACB}" dt="2019-09-16T17:41:48.584" v="5" actId="20577"/>
        <pc:sldMkLst>
          <pc:docMk/>
          <pc:sldMk cId="3262720413" sldId="442"/>
        </pc:sldMkLst>
        <pc:spChg chg="mod">
          <ac:chgData name="Samuel Robes Loureiro" userId="d72262b9fc01168e" providerId="LiveId" clId="{78234935-A073-4221-AC69-2FA8A8C83ACB}" dt="2019-09-16T17:41:48.584" v="5" actId="20577"/>
          <ac:spMkLst>
            <pc:docMk/>
            <pc:sldMk cId="3262720413" sldId="442"/>
            <ac:spMk id="3" creationId="{E70EC75A-3DE5-429C-A5EE-B331C5455E79}"/>
          </ac:spMkLst>
        </pc:spChg>
      </pc:sldChg>
      <pc:sldChg chg="modSp">
        <pc:chgData name="Samuel Robes Loureiro" userId="d72262b9fc01168e" providerId="LiveId" clId="{78234935-A073-4221-AC69-2FA8A8C83ACB}" dt="2019-09-16T17:41:32.569" v="4" actId="313"/>
        <pc:sldMkLst>
          <pc:docMk/>
          <pc:sldMk cId="1651677962" sldId="443"/>
        </pc:sldMkLst>
        <pc:spChg chg="mod">
          <ac:chgData name="Samuel Robes Loureiro" userId="d72262b9fc01168e" providerId="LiveId" clId="{78234935-A073-4221-AC69-2FA8A8C83ACB}" dt="2019-09-16T17:41:32.569" v="4" actId="313"/>
          <ac:spMkLst>
            <pc:docMk/>
            <pc:sldMk cId="1651677962" sldId="443"/>
            <ac:spMk id="3" creationId="{E70EC75A-3DE5-429C-A5EE-B331C5455E79}"/>
          </ac:spMkLst>
        </pc:spChg>
      </pc:sldChg>
      <pc:sldChg chg="modSp">
        <pc:chgData name="Samuel Robes Loureiro" userId="d72262b9fc01168e" providerId="LiveId" clId="{78234935-A073-4221-AC69-2FA8A8C83ACB}" dt="2019-09-16T17:42:06.724" v="8" actId="313"/>
        <pc:sldMkLst>
          <pc:docMk/>
          <pc:sldMk cId="2811534362" sldId="449"/>
        </pc:sldMkLst>
        <pc:spChg chg="mod">
          <ac:chgData name="Samuel Robes Loureiro" userId="d72262b9fc01168e" providerId="LiveId" clId="{78234935-A073-4221-AC69-2FA8A8C83ACB}" dt="2019-09-16T17:42:06.724" v="8" actId="313"/>
          <ac:spMkLst>
            <pc:docMk/>
            <pc:sldMk cId="2811534362" sldId="449"/>
            <ac:spMk id="3" creationId="{E70EC75A-3DE5-429C-A5EE-B331C5455E79}"/>
          </ac:spMkLst>
        </pc:spChg>
      </pc:sldChg>
    </pc:docChg>
  </pc:docChgLst>
  <pc:docChgLst>
    <pc:chgData name="Samuel Robes Loureiro" userId="d72262b9fc01168e" providerId="Windows Live" clId="Web-{930CA6B6-2B52-4F5D-8FA1-DB565D1CB28D}"/>
    <pc:docChg chg="addSld modSld sldOrd">
      <pc:chgData name="Samuel Robes Loureiro" userId="d72262b9fc01168e" providerId="Windows Live" clId="Web-{930CA6B6-2B52-4F5D-8FA1-DB565D1CB28D}" dt="2019-09-09T22:30:04.025" v="27" actId="20577"/>
      <pc:docMkLst>
        <pc:docMk/>
      </pc:docMkLst>
      <pc:sldChg chg="modSp new ord">
        <pc:chgData name="Samuel Robes Loureiro" userId="d72262b9fc01168e" providerId="Windows Live" clId="Web-{930CA6B6-2B52-4F5D-8FA1-DB565D1CB28D}" dt="2019-09-09T22:30:04.025" v="26" actId="20577"/>
        <pc:sldMkLst>
          <pc:docMk/>
          <pc:sldMk cId="689258840" sldId="457"/>
        </pc:sldMkLst>
        <pc:spChg chg="mod">
          <ac:chgData name="Samuel Robes Loureiro" userId="d72262b9fc01168e" providerId="Windows Live" clId="Web-{930CA6B6-2B52-4F5D-8FA1-DB565D1CB28D}" dt="2019-09-09T22:30:04.025" v="26" actId="20577"/>
          <ac:spMkLst>
            <pc:docMk/>
            <pc:sldMk cId="689258840" sldId="457"/>
            <ac:spMk id="2" creationId="{043544BC-11F9-4BF0-A670-6F0F132C70D1}"/>
          </ac:spMkLst>
        </pc:spChg>
      </pc:sldChg>
    </pc:docChg>
  </pc:docChgLst>
  <pc:docChgLst>
    <pc:chgData name="Samuel Robes Loureiro" userId="d72262b9fc01168e" providerId="LiveId" clId="{CBF1C215-6DA7-46CB-A3B8-AC6A6E8DCBB3}"/>
    <pc:docChg chg="modSld">
      <pc:chgData name="Samuel Robes Loureiro" userId="d72262b9fc01168e" providerId="LiveId" clId="{CBF1C215-6DA7-46CB-A3B8-AC6A6E8DCBB3}" dt="2019-04-01T15:36:12.648" v="1"/>
      <pc:docMkLst>
        <pc:docMk/>
      </pc:docMkLst>
      <pc:sldChg chg="modSp">
        <pc:chgData name="Samuel Robes Loureiro" userId="d72262b9fc01168e" providerId="LiveId" clId="{CBF1C215-6DA7-46CB-A3B8-AC6A6E8DCBB3}" dt="2019-04-01T15:36:12.648" v="1"/>
        <pc:sldMkLst>
          <pc:docMk/>
          <pc:sldMk cId="1692608540" sldId="256"/>
        </pc:sldMkLst>
        <pc:spChg chg="mod">
          <ac:chgData name="Samuel Robes Loureiro" userId="d72262b9fc01168e" providerId="LiveId" clId="{CBF1C215-6DA7-46CB-A3B8-AC6A6E8DCBB3}" dt="2019-04-01T15:36:12.648" v="1"/>
          <ac:spMkLst>
            <pc:docMk/>
            <pc:sldMk cId="1692608540" sldId="256"/>
            <ac:spMk id="2" creationId="{AB68CEC0-64F0-4BA5-9615-AB681D3CD992}"/>
          </ac:spMkLst>
        </pc:spChg>
      </pc:sldChg>
    </pc:docChg>
  </pc:docChgLst>
  <pc:docChgLst>
    <pc:chgData name="Samuel Robes Loureiro" userId="d72262b9fc01168e" providerId="LiveId" clId="{2ADBB8DB-01A5-492F-9B3E-E69136CB6B4D}"/>
    <pc:docChg chg="undo redo custSel addSld delSld modSld">
      <pc:chgData name="Samuel Robes Loureiro" userId="d72262b9fc01168e" providerId="LiveId" clId="{2ADBB8DB-01A5-492F-9B3E-E69136CB6B4D}" dt="2019-03-25T19:43:25.873" v="4701" actId="20577"/>
      <pc:docMkLst>
        <pc:docMk/>
      </pc:docMkLst>
      <pc:sldChg chg="modSp">
        <pc:chgData name="Samuel Robes Loureiro" userId="d72262b9fc01168e" providerId="LiveId" clId="{2ADBB8DB-01A5-492F-9B3E-E69136CB6B4D}" dt="2019-03-25T17:44:56.393" v="16" actId="20577"/>
        <pc:sldMkLst>
          <pc:docMk/>
          <pc:sldMk cId="1692608540" sldId="256"/>
        </pc:sldMkLst>
        <pc:spChg chg="mod">
          <ac:chgData name="Samuel Robes Loureiro" userId="d72262b9fc01168e" providerId="LiveId" clId="{2ADBB8DB-01A5-492F-9B3E-E69136CB6B4D}" dt="2019-03-25T17:44:56.393" v="16" actId="20577"/>
          <ac:spMkLst>
            <pc:docMk/>
            <pc:sldMk cId="1692608540" sldId="256"/>
            <ac:spMk id="2" creationId="{AB68CEC0-64F0-4BA5-9615-AB681D3CD992}"/>
          </ac:spMkLst>
        </pc:spChg>
      </pc:sldChg>
      <pc:sldChg chg="addSp delSp modSp">
        <pc:chgData name="Samuel Robes Loureiro" userId="d72262b9fc01168e" providerId="LiveId" clId="{2ADBB8DB-01A5-492F-9B3E-E69136CB6B4D}" dt="2019-03-25T17:48:03.861" v="55" actId="692"/>
        <pc:sldMkLst>
          <pc:docMk/>
          <pc:sldMk cId="2031055565" sldId="257"/>
        </pc:sldMkLst>
        <pc:spChg chg="del">
          <ac:chgData name="Samuel Robes Loureiro" userId="d72262b9fc01168e" providerId="LiveId" clId="{2ADBB8DB-01A5-492F-9B3E-E69136CB6B4D}" dt="2019-03-25T17:46:25.243" v="25" actId="478"/>
          <ac:spMkLst>
            <pc:docMk/>
            <pc:sldMk cId="2031055565" sldId="257"/>
            <ac:spMk id="3" creationId="{353CF5DF-3C25-4786-AD4C-4F0ACD227D25}"/>
          </ac:spMkLst>
        </pc:spChg>
        <pc:spChg chg="mod">
          <ac:chgData name="Samuel Robes Loureiro" userId="d72262b9fc01168e" providerId="LiveId" clId="{2ADBB8DB-01A5-492F-9B3E-E69136CB6B4D}" dt="2019-03-25T17:47:09.405" v="37" actId="20577"/>
          <ac:spMkLst>
            <pc:docMk/>
            <pc:sldMk cId="2031055565" sldId="257"/>
            <ac:spMk id="4" creationId="{33B98F6A-9D90-473E-B02E-DDC4E40A5D63}"/>
          </ac:spMkLst>
        </pc:spChg>
        <pc:spChg chg="del mod">
          <ac:chgData name="Samuel Robes Loureiro" userId="d72262b9fc01168e" providerId="LiveId" clId="{2ADBB8DB-01A5-492F-9B3E-E69136CB6B4D}" dt="2019-03-25T17:46:20.808" v="23" actId="478"/>
          <ac:spMkLst>
            <pc:docMk/>
            <pc:sldMk cId="2031055565" sldId="257"/>
            <ac:spMk id="6" creationId="{E97C268E-B241-4BC1-8E0B-3FD05FAF5D38}"/>
          </ac:spMkLst>
        </pc:spChg>
        <pc:spChg chg="add del mod">
          <ac:chgData name="Samuel Robes Loureiro" userId="d72262b9fc01168e" providerId="LiveId" clId="{2ADBB8DB-01A5-492F-9B3E-E69136CB6B4D}" dt="2019-03-25T17:46:26.476" v="26" actId="478"/>
          <ac:spMkLst>
            <pc:docMk/>
            <pc:sldMk cId="2031055565" sldId="257"/>
            <ac:spMk id="9" creationId="{1429FD5B-A125-429B-A0B3-49CEDF05B9DA}"/>
          </ac:spMkLst>
        </pc:spChg>
        <pc:picChg chg="del">
          <ac:chgData name="Samuel Robes Loureiro" userId="d72262b9fc01168e" providerId="LiveId" clId="{2ADBB8DB-01A5-492F-9B3E-E69136CB6B4D}" dt="2019-03-25T17:46:21.989" v="24" actId="478"/>
          <ac:picMkLst>
            <pc:docMk/>
            <pc:sldMk cId="2031055565" sldId="257"/>
            <ac:picMk id="5" creationId="{B8AA5F19-6D34-466E-8556-C657C9BB79E4}"/>
          </ac:picMkLst>
        </pc:picChg>
        <pc:picChg chg="del">
          <ac:chgData name="Samuel Robes Loureiro" userId="d72262b9fc01168e" providerId="LiveId" clId="{2ADBB8DB-01A5-492F-9B3E-E69136CB6B4D}" dt="2019-03-25T17:46:27.917" v="27" actId="478"/>
          <ac:picMkLst>
            <pc:docMk/>
            <pc:sldMk cId="2031055565" sldId="257"/>
            <ac:picMk id="7" creationId="{F24C2699-920E-4FAA-BE8A-78F39EB1A1B6}"/>
          </ac:picMkLst>
        </pc:picChg>
        <pc:picChg chg="add mod">
          <ac:chgData name="Samuel Robes Loureiro" userId="d72262b9fc01168e" providerId="LiveId" clId="{2ADBB8DB-01A5-492F-9B3E-E69136CB6B4D}" dt="2019-03-25T17:48:03.861" v="55" actId="692"/>
          <ac:picMkLst>
            <pc:docMk/>
            <pc:sldMk cId="2031055565" sldId="257"/>
            <ac:picMk id="10" creationId="{77183DFB-6233-4048-BFB8-BBFB78105EBE}"/>
          </ac:picMkLst>
        </pc:picChg>
      </pc:sldChg>
      <pc:sldChg chg="addSp delSp modSp">
        <pc:chgData name="Samuel Robes Loureiro" userId="d72262b9fc01168e" providerId="LiveId" clId="{2ADBB8DB-01A5-492F-9B3E-E69136CB6B4D}" dt="2019-03-25T18:05:49.634" v="259" actId="692"/>
        <pc:sldMkLst>
          <pc:docMk/>
          <pc:sldMk cId="3415382257" sldId="261"/>
        </pc:sldMkLst>
        <pc:spChg chg="add mod">
          <ac:chgData name="Samuel Robes Loureiro" userId="d72262b9fc01168e" providerId="LiveId" clId="{2ADBB8DB-01A5-492F-9B3E-E69136CB6B4D}" dt="2019-03-25T18:05:02.568" v="230" actId="20577"/>
          <ac:spMkLst>
            <pc:docMk/>
            <pc:sldMk cId="3415382257" sldId="261"/>
            <ac:spMk id="2" creationId="{D8C6E22E-5830-4BB7-AC4B-2942F5B10C25}"/>
          </ac:spMkLst>
        </pc:spChg>
        <pc:spChg chg="add mod">
          <ac:chgData name="Samuel Robes Loureiro" userId="d72262b9fc01168e" providerId="LiveId" clId="{2ADBB8DB-01A5-492F-9B3E-E69136CB6B4D}" dt="2019-03-25T18:05:49.634" v="259" actId="692"/>
          <ac:spMkLst>
            <pc:docMk/>
            <pc:sldMk cId="3415382257" sldId="261"/>
            <ac:spMk id="3" creationId="{E70EC75A-3DE5-429C-A5EE-B331C5455E79}"/>
          </ac:spMkLst>
        </pc:spChg>
        <pc:spChg chg="del mod">
          <ac:chgData name="Samuel Robes Loureiro" userId="d72262b9fc01168e" providerId="LiveId" clId="{2ADBB8DB-01A5-492F-9B3E-E69136CB6B4D}" dt="2019-03-25T18:04:39.579" v="201"/>
          <ac:spMkLst>
            <pc:docMk/>
            <pc:sldMk cId="3415382257" sldId="261"/>
            <ac:spMk id="4" creationId="{F2E4F634-71E5-4E8C-B7C7-4EC4CA9C70BF}"/>
          </ac:spMkLst>
        </pc:spChg>
        <pc:picChg chg="del">
          <ac:chgData name="Samuel Robes Loureiro" userId="d72262b9fc01168e" providerId="LiveId" clId="{2ADBB8DB-01A5-492F-9B3E-E69136CB6B4D}" dt="2019-03-25T17:54:23.579" v="153" actId="478"/>
          <ac:picMkLst>
            <pc:docMk/>
            <pc:sldMk cId="3415382257" sldId="261"/>
            <ac:picMk id="13" creationId="{D4D0ADAC-7B95-4C9E-8EAD-F95B13B05B1C}"/>
          </ac:picMkLst>
        </pc:picChg>
      </pc:sldChg>
      <pc:sldChg chg="modSp">
        <pc:chgData name="Samuel Robes Loureiro" userId="d72262b9fc01168e" providerId="LiveId" clId="{2ADBB8DB-01A5-492F-9B3E-E69136CB6B4D}" dt="2019-03-25T19:30:54.724" v="4033" actId="5793"/>
        <pc:sldMkLst>
          <pc:docMk/>
          <pc:sldMk cId="1059076006" sldId="282"/>
        </pc:sldMkLst>
        <pc:spChg chg="mod">
          <ac:chgData name="Samuel Robes Loureiro" userId="d72262b9fc01168e" providerId="LiveId" clId="{2ADBB8DB-01A5-492F-9B3E-E69136CB6B4D}" dt="2019-03-25T17:49:27.756" v="95" actId="113"/>
          <ac:spMkLst>
            <pc:docMk/>
            <pc:sldMk cId="1059076006" sldId="282"/>
            <ac:spMk id="3" creationId="{41CCAFED-D40E-46CB-8BA3-4AC8D4594B74}"/>
          </ac:spMkLst>
        </pc:spChg>
        <pc:spChg chg="mod">
          <ac:chgData name="Samuel Robes Loureiro" userId="d72262b9fc01168e" providerId="LiveId" clId="{2ADBB8DB-01A5-492F-9B3E-E69136CB6B4D}" dt="2019-03-25T17:49:35.577" v="96" actId="1076"/>
          <ac:spMkLst>
            <pc:docMk/>
            <pc:sldMk cId="1059076006" sldId="282"/>
            <ac:spMk id="4" creationId="{72AC5DE2-047D-403B-BC66-E7C4111F11B2}"/>
          </ac:spMkLst>
        </pc:spChg>
        <pc:spChg chg="mod">
          <ac:chgData name="Samuel Robes Loureiro" userId="d72262b9fc01168e" providerId="LiveId" clId="{2ADBB8DB-01A5-492F-9B3E-E69136CB6B4D}" dt="2019-03-25T19:30:54.724" v="4033" actId="5793"/>
          <ac:spMkLst>
            <pc:docMk/>
            <pc:sldMk cId="1059076006" sldId="282"/>
            <ac:spMk id="5" creationId="{B8E08411-768C-4871-90D8-0EDFAF9720C6}"/>
          </ac:spMkLst>
        </pc:spChg>
      </pc:sldChg>
      <pc:sldChg chg="modSp">
        <pc:chgData name="Samuel Robes Loureiro" userId="d72262b9fc01168e" providerId="LiveId" clId="{2ADBB8DB-01A5-492F-9B3E-E69136CB6B4D}" dt="2019-03-25T17:54:49.669" v="166"/>
        <pc:sldMkLst>
          <pc:docMk/>
          <pc:sldMk cId="1595161886" sldId="419"/>
        </pc:sldMkLst>
        <pc:spChg chg="mod">
          <ac:chgData name="Samuel Robes Loureiro" userId="d72262b9fc01168e" providerId="LiveId" clId="{2ADBB8DB-01A5-492F-9B3E-E69136CB6B4D}" dt="2019-03-25T17:54:49.669" v="166"/>
          <ac:spMkLst>
            <pc:docMk/>
            <pc:sldMk cId="1595161886" sldId="419"/>
            <ac:spMk id="2" creationId="{F5B0F87C-D6AD-4142-8FAF-3E4ADD95E8C4}"/>
          </ac:spMkLst>
        </pc:spChg>
      </pc:sldChg>
      <pc:sldChg chg="modSp">
        <pc:chgData name="Samuel Robes Loureiro" userId="d72262b9fc01168e" providerId="LiveId" clId="{2ADBB8DB-01A5-492F-9B3E-E69136CB6B4D}" dt="2019-03-25T17:55:00.076" v="167"/>
        <pc:sldMkLst>
          <pc:docMk/>
          <pc:sldMk cId="1784302974" sldId="420"/>
        </pc:sldMkLst>
        <pc:spChg chg="mod">
          <ac:chgData name="Samuel Robes Loureiro" userId="d72262b9fc01168e" providerId="LiveId" clId="{2ADBB8DB-01A5-492F-9B3E-E69136CB6B4D}" dt="2019-03-25T17:55:00.076" v="167"/>
          <ac:spMkLst>
            <pc:docMk/>
            <pc:sldMk cId="1784302974" sldId="420"/>
            <ac:spMk id="2" creationId="{F5B0F87C-D6AD-4142-8FAF-3E4ADD95E8C4}"/>
          </ac:spMkLst>
        </pc:spChg>
      </pc:sldChg>
      <pc:sldChg chg="modSp">
        <pc:chgData name="Samuel Robes Loureiro" userId="d72262b9fc01168e" providerId="LiveId" clId="{2ADBB8DB-01A5-492F-9B3E-E69136CB6B4D}" dt="2019-03-25T17:55:28.998" v="191"/>
        <pc:sldMkLst>
          <pc:docMk/>
          <pc:sldMk cId="353498457" sldId="421"/>
        </pc:sldMkLst>
        <pc:spChg chg="mod">
          <ac:chgData name="Samuel Robes Loureiro" userId="d72262b9fc01168e" providerId="LiveId" clId="{2ADBB8DB-01A5-492F-9B3E-E69136CB6B4D}" dt="2019-03-25T17:55:28.998" v="191"/>
          <ac:spMkLst>
            <pc:docMk/>
            <pc:sldMk cId="353498457" sldId="421"/>
            <ac:spMk id="2" creationId="{F5B0F87C-D6AD-4142-8FAF-3E4ADD95E8C4}"/>
          </ac:spMkLst>
        </pc:spChg>
      </pc:sldChg>
      <pc:sldChg chg="addSp delSp modSp add">
        <pc:chgData name="Samuel Robes Loureiro" userId="d72262b9fc01168e" providerId="LiveId" clId="{2ADBB8DB-01A5-492F-9B3E-E69136CB6B4D}" dt="2019-03-25T17:48:45.628" v="74" actId="692"/>
        <pc:sldMkLst>
          <pc:docMk/>
          <pc:sldMk cId="587220033" sldId="433"/>
        </pc:sldMkLst>
        <pc:picChg chg="add mod">
          <ac:chgData name="Samuel Robes Loureiro" userId="d72262b9fc01168e" providerId="LiveId" clId="{2ADBB8DB-01A5-492F-9B3E-E69136CB6B4D}" dt="2019-03-25T17:48:45.628" v="74" actId="692"/>
          <ac:picMkLst>
            <pc:docMk/>
            <pc:sldMk cId="587220033" sldId="433"/>
            <ac:picMk id="3" creationId="{D0954DA9-9DF8-427F-8903-4CEED4D3EC9C}"/>
          </ac:picMkLst>
        </pc:picChg>
        <pc:picChg chg="del">
          <ac:chgData name="Samuel Robes Loureiro" userId="d72262b9fc01168e" providerId="LiveId" clId="{2ADBB8DB-01A5-492F-9B3E-E69136CB6B4D}" dt="2019-03-25T17:48:14.971" v="57" actId="478"/>
          <ac:picMkLst>
            <pc:docMk/>
            <pc:sldMk cId="587220033" sldId="433"/>
            <ac:picMk id="10" creationId="{77183DFB-6233-4048-BFB8-BBFB78105EBE}"/>
          </ac:picMkLst>
        </pc:picChg>
      </pc:sldChg>
      <pc:sldChg chg="modSp add">
        <pc:chgData name="Samuel Robes Loureiro" userId="d72262b9fc01168e" providerId="LiveId" clId="{2ADBB8DB-01A5-492F-9B3E-E69136CB6B4D}" dt="2019-03-25T17:55:49.256" v="195"/>
        <pc:sldMkLst>
          <pc:docMk/>
          <pc:sldMk cId="2245226580" sldId="434"/>
        </pc:sldMkLst>
        <pc:spChg chg="mod">
          <ac:chgData name="Samuel Robes Loureiro" userId="d72262b9fc01168e" providerId="LiveId" clId="{2ADBB8DB-01A5-492F-9B3E-E69136CB6B4D}" dt="2019-03-25T17:55:49.256" v="195"/>
          <ac:spMkLst>
            <pc:docMk/>
            <pc:sldMk cId="2245226580" sldId="434"/>
            <ac:spMk id="2" creationId="{F5B0F87C-D6AD-4142-8FAF-3E4ADD95E8C4}"/>
          </ac:spMkLst>
        </pc:spChg>
      </pc:sldChg>
      <pc:sldChg chg="modSp add">
        <pc:chgData name="Samuel Robes Loureiro" userId="d72262b9fc01168e" providerId="LiveId" clId="{2ADBB8DB-01A5-492F-9B3E-E69136CB6B4D}" dt="2019-03-25T19:32:53.712" v="4039" actId="27636"/>
        <pc:sldMkLst>
          <pc:docMk/>
          <pc:sldMk cId="1883147059" sldId="436"/>
        </pc:sldMkLst>
        <pc:spChg chg="mod">
          <ac:chgData name="Samuel Robes Loureiro" userId="d72262b9fc01168e" providerId="LiveId" clId="{2ADBB8DB-01A5-492F-9B3E-E69136CB6B4D}" dt="2019-03-25T19:32:53.712" v="4039" actId="27636"/>
          <ac:spMkLst>
            <pc:docMk/>
            <pc:sldMk cId="1883147059" sldId="436"/>
            <ac:spMk id="2" creationId="{F5B0F87C-D6AD-4142-8FAF-3E4ADD95E8C4}"/>
          </ac:spMkLst>
        </pc:spChg>
      </pc:sldChg>
      <pc:sldChg chg="addSp delSp modSp add">
        <pc:chgData name="Samuel Robes Loureiro" userId="d72262b9fc01168e" providerId="LiveId" clId="{2ADBB8DB-01A5-492F-9B3E-E69136CB6B4D}" dt="2019-03-25T18:07:18.286" v="295" actId="27636"/>
        <pc:sldMkLst>
          <pc:docMk/>
          <pc:sldMk cId="213971102" sldId="441"/>
        </pc:sldMkLst>
        <pc:spChg chg="add del mod">
          <ac:chgData name="Samuel Robes Loureiro" userId="d72262b9fc01168e" providerId="LiveId" clId="{2ADBB8DB-01A5-492F-9B3E-E69136CB6B4D}" dt="2019-03-25T18:07:18.286" v="295" actId="27636"/>
          <ac:spMkLst>
            <pc:docMk/>
            <pc:sldMk cId="213971102" sldId="441"/>
            <ac:spMk id="3" creationId="{E70EC75A-3DE5-429C-A5EE-B331C5455E79}"/>
          </ac:spMkLst>
        </pc:spChg>
        <pc:spChg chg="add del mod">
          <ac:chgData name="Samuel Robes Loureiro" userId="d72262b9fc01168e" providerId="LiveId" clId="{2ADBB8DB-01A5-492F-9B3E-E69136CB6B4D}" dt="2019-03-25T18:06:42.123" v="271" actId="478"/>
          <ac:spMkLst>
            <pc:docMk/>
            <pc:sldMk cId="213971102" sldId="441"/>
            <ac:spMk id="5" creationId="{0B17A450-BC5D-4020-8D87-69F997F5069B}"/>
          </ac:spMkLst>
        </pc:spChg>
        <pc:picChg chg="add del mod">
          <ac:chgData name="Samuel Robes Loureiro" userId="d72262b9fc01168e" providerId="LiveId" clId="{2ADBB8DB-01A5-492F-9B3E-E69136CB6B4D}" dt="2019-03-25T18:06:40.719" v="269"/>
          <ac:picMkLst>
            <pc:docMk/>
            <pc:sldMk cId="213971102" sldId="441"/>
            <ac:picMk id="6" creationId="{CE645908-9AB0-4874-A87F-340AC73E6EFE}"/>
          </ac:picMkLst>
        </pc:picChg>
        <pc:picChg chg="add mod">
          <ac:chgData name="Samuel Robes Loureiro" userId="d72262b9fc01168e" providerId="LiveId" clId="{2ADBB8DB-01A5-492F-9B3E-E69136CB6B4D}" dt="2019-03-25T18:07:10.488" v="290" actId="14100"/>
          <ac:picMkLst>
            <pc:docMk/>
            <pc:sldMk cId="213971102" sldId="441"/>
            <ac:picMk id="7" creationId="{02F8CABA-D00B-408E-896A-F066ED18A4C6}"/>
          </ac:picMkLst>
        </pc:picChg>
      </pc:sldChg>
      <pc:sldChg chg="modSp add">
        <pc:chgData name="Samuel Robes Loureiro" userId="d72262b9fc01168e" providerId="LiveId" clId="{2ADBB8DB-01A5-492F-9B3E-E69136CB6B4D}" dt="2019-03-25T18:14:23.962" v="528" actId="20577"/>
        <pc:sldMkLst>
          <pc:docMk/>
          <pc:sldMk cId="3262720413" sldId="442"/>
        </pc:sldMkLst>
        <pc:spChg chg="mod">
          <ac:chgData name="Samuel Robes Loureiro" userId="d72262b9fc01168e" providerId="LiveId" clId="{2ADBB8DB-01A5-492F-9B3E-E69136CB6B4D}" dt="2019-03-25T18:14:23.962" v="528" actId="20577"/>
          <ac:spMkLst>
            <pc:docMk/>
            <pc:sldMk cId="3262720413" sldId="442"/>
            <ac:spMk id="3" creationId="{E70EC75A-3DE5-429C-A5EE-B331C5455E79}"/>
          </ac:spMkLst>
        </pc:spChg>
      </pc:sldChg>
      <pc:sldChg chg="addSp delSp modSp add">
        <pc:chgData name="Samuel Robes Loureiro" userId="d72262b9fc01168e" providerId="LiveId" clId="{2ADBB8DB-01A5-492F-9B3E-E69136CB6B4D}" dt="2019-03-25T18:57:30.618" v="3208" actId="27636"/>
        <pc:sldMkLst>
          <pc:docMk/>
          <pc:sldMk cId="1651677962" sldId="443"/>
        </pc:sldMkLst>
        <pc:spChg chg="mod">
          <ac:chgData name="Samuel Robes Loureiro" userId="d72262b9fc01168e" providerId="LiveId" clId="{2ADBB8DB-01A5-492F-9B3E-E69136CB6B4D}" dt="2019-03-25T18:12:40.710" v="468"/>
          <ac:spMkLst>
            <pc:docMk/>
            <pc:sldMk cId="1651677962" sldId="443"/>
            <ac:spMk id="2" creationId="{D8C6E22E-5830-4BB7-AC4B-2942F5B10C25}"/>
          </ac:spMkLst>
        </pc:spChg>
        <pc:spChg chg="mod">
          <ac:chgData name="Samuel Robes Loureiro" userId="d72262b9fc01168e" providerId="LiveId" clId="{2ADBB8DB-01A5-492F-9B3E-E69136CB6B4D}" dt="2019-03-25T18:57:30.618" v="3208" actId="27636"/>
          <ac:spMkLst>
            <pc:docMk/>
            <pc:sldMk cId="1651677962" sldId="443"/>
            <ac:spMk id="3" creationId="{E70EC75A-3DE5-429C-A5EE-B331C5455E79}"/>
          </ac:spMkLst>
        </pc:spChg>
        <pc:picChg chg="add del mod">
          <ac:chgData name="Samuel Robes Loureiro" userId="d72262b9fc01168e" providerId="LiveId" clId="{2ADBB8DB-01A5-492F-9B3E-E69136CB6B4D}" dt="2019-03-25T18:19:39.492" v="614" actId="478"/>
          <ac:picMkLst>
            <pc:docMk/>
            <pc:sldMk cId="1651677962" sldId="443"/>
            <ac:picMk id="4" creationId="{21511310-7AD4-4542-BF1A-F98069451986}"/>
          </ac:picMkLst>
        </pc:picChg>
      </pc:sldChg>
      <pc:sldChg chg="modSp add">
        <pc:chgData name="Samuel Robes Loureiro" userId="d72262b9fc01168e" providerId="LiveId" clId="{2ADBB8DB-01A5-492F-9B3E-E69136CB6B4D}" dt="2019-03-25T18:32:46.485" v="1898" actId="20577"/>
        <pc:sldMkLst>
          <pc:docMk/>
          <pc:sldMk cId="216533889" sldId="444"/>
        </pc:sldMkLst>
        <pc:spChg chg="mod">
          <ac:chgData name="Samuel Robes Loureiro" userId="d72262b9fc01168e" providerId="LiveId" clId="{2ADBB8DB-01A5-492F-9B3E-E69136CB6B4D}" dt="2019-03-25T18:25:27.328" v="1263" actId="14100"/>
          <ac:spMkLst>
            <pc:docMk/>
            <pc:sldMk cId="216533889" sldId="444"/>
            <ac:spMk id="2" creationId="{D8C6E22E-5830-4BB7-AC4B-2942F5B10C25}"/>
          </ac:spMkLst>
        </pc:spChg>
        <pc:spChg chg="mod">
          <ac:chgData name="Samuel Robes Loureiro" userId="d72262b9fc01168e" providerId="LiveId" clId="{2ADBB8DB-01A5-492F-9B3E-E69136CB6B4D}" dt="2019-03-25T18:32:46.485" v="1898" actId="20577"/>
          <ac:spMkLst>
            <pc:docMk/>
            <pc:sldMk cId="216533889" sldId="444"/>
            <ac:spMk id="3" creationId="{E70EC75A-3DE5-429C-A5EE-B331C5455E79}"/>
          </ac:spMkLst>
        </pc:spChg>
      </pc:sldChg>
      <pc:sldChg chg="modSp add">
        <pc:chgData name="Samuel Robes Loureiro" userId="d72262b9fc01168e" providerId="LiveId" clId="{2ADBB8DB-01A5-492F-9B3E-E69136CB6B4D}" dt="2019-03-25T18:38:15.884" v="2395" actId="20577"/>
        <pc:sldMkLst>
          <pc:docMk/>
          <pc:sldMk cId="1806151551" sldId="445"/>
        </pc:sldMkLst>
        <pc:spChg chg="mod">
          <ac:chgData name="Samuel Robes Loureiro" userId="d72262b9fc01168e" providerId="LiveId" clId="{2ADBB8DB-01A5-492F-9B3E-E69136CB6B4D}" dt="2019-03-25T18:33:12.222" v="1901"/>
          <ac:spMkLst>
            <pc:docMk/>
            <pc:sldMk cId="1806151551" sldId="445"/>
            <ac:spMk id="2" creationId="{D8C6E22E-5830-4BB7-AC4B-2942F5B10C25}"/>
          </ac:spMkLst>
        </pc:spChg>
        <pc:spChg chg="mod">
          <ac:chgData name="Samuel Robes Loureiro" userId="d72262b9fc01168e" providerId="LiveId" clId="{2ADBB8DB-01A5-492F-9B3E-E69136CB6B4D}" dt="2019-03-25T18:38:15.884" v="2395" actId="20577"/>
          <ac:spMkLst>
            <pc:docMk/>
            <pc:sldMk cId="1806151551" sldId="445"/>
            <ac:spMk id="3" creationId="{E70EC75A-3DE5-429C-A5EE-B331C5455E79}"/>
          </ac:spMkLst>
        </pc:spChg>
      </pc:sldChg>
      <pc:sldChg chg="addSp modSp add">
        <pc:chgData name="Samuel Robes Loureiro" userId="d72262b9fc01168e" providerId="LiveId" clId="{2ADBB8DB-01A5-492F-9B3E-E69136CB6B4D}" dt="2019-03-25T18:42:06.905" v="2663" actId="20577"/>
        <pc:sldMkLst>
          <pc:docMk/>
          <pc:sldMk cId="637155166" sldId="446"/>
        </pc:sldMkLst>
        <pc:spChg chg="mod">
          <ac:chgData name="Samuel Robes Loureiro" userId="d72262b9fc01168e" providerId="LiveId" clId="{2ADBB8DB-01A5-492F-9B3E-E69136CB6B4D}" dt="2019-03-25T18:42:06.905" v="2663" actId="20577"/>
          <ac:spMkLst>
            <pc:docMk/>
            <pc:sldMk cId="637155166" sldId="446"/>
            <ac:spMk id="3" creationId="{E70EC75A-3DE5-429C-A5EE-B331C5455E79}"/>
          </ac:spMkLst>
        </pc:spChg>
        <pc:picChg chg="add mod">
          <ac:chgData name="Samuel Robes Loureiro" userId="d72262b9fc01168e" providerId="LiveId" clId="{2ADBB8DB-01A5-492F-9B3E-E69136CB6B4D}" dt="2019-03-25T18:41:49.119" v="2645" actId="14100"/>
          <ac:picMkLst>
            <pc:docMk/>
            <pc:sldMk cId="637155166" sldId="446"/>
            <ac:picMk id="4" creationId="{143E3E37-5B7E-49D0-AE87-4AEEBCA3425D}"/>
          </ac:picMkLst>
        </pc:picChg>
      </pc:sldChg>
      <pc:sldChg chg="delSp modSp add">
        <pc:chgData name="Samuel Robes Loureiro" userId="d72262b9fc01168e" providerId="LiveId" clId="{2ADBB8DB-01A5-492F-9B3E-E69136CB6B4D}" dt="2019-03-25T18:51:56.590" v="3022" actId="14100"/>
        <pc:sldMkLst>
          <pc:docMk/>
          <pc:sldMk cId="2115811604" sldId="447"/>
        </pc:sldMkLst>
        <pc:spChg chg="mod">
          <ac:chgData name="Samuel Robes Loureiro" userId="d72262b9fc01168e" providerId="LiveId" clId="{2ADBB8DB-01A5-492F-9B3E-E69136CB6B4D}" dt="2019-03-25T18:51:56.590" v="3022" actId="14100"/>
          <ac:spMkLst>
            <pc:docMk/>
            <pc:sldMk cId="2115811604" sldId="447"/>
            <ac:spMk id="3" creationId="{E70EC75A-3DE5-429C-A5EE-B331C5455E79}"/>
          </ac:spMkLst>
        </pc:spChg>
        <pc:picChg chg="del">
          <ac:chgData name="Samuel Robes Loureiro" userId="d72262b9fc01168e" providerId="LiveId" clId="{2ADBB8DB-01A5-492F-9B3E-E69136CB6B4D}" dt="2019-03-25T18:42:19.825" v="2665" actId="478"/>
          <ac:picMkLst>
            <pc:docMk/>
            <pc:sldMk cId="2115811604" sldId="447"/>
            <ac:picMk id="4" creationId="{143E3E37-5B7E-49D0-AE87-4AEEBCA3425D}"/>
          </ac:picMkLst>
        </pc:picChg>
      </pc:sldChg>
      <pc:sldChg chg="addSp modSp add">
        <pc:chgData name="Samuel Robes Loureiro" userId="d72262b9fc01168e" providerId="LiveId" clId="{2ADBB8DB-01A5-492F-9B3E-E69136CB6B4D}" dt="2019-03-25T18:52:43.166" v="3073" actId="14100"/>
        <pc:sldMkLst>
          <pc:docMk/>
          <pc:sldMk cId="1439940767" sldId="448"/>
        </pc:sldMkLst>
        <pc:spChg chg="mod">
          <ac:chgData name="Samuel Robes Loureiro" userId="d72262b9fc01168e" providerId="LiveId" clId="{2ADBB8DB-01A5-492F-9B3E-E69136CB6B4D}" dt="2019-03-25T18:52:34.621" v="3070" actId="5793"/>
          <ac:spMkLst>
            <pc:docMk/>
            <pc:sldMk cId="1439940767" sldId="448"/>
            <ac:spMk id="3" creationId="{E70EC75A-3DE5-429C-A5EE-B331C5455E79}"/>
          </ac:spMkLst>
        </pc:spChg>
        <pc:picChg chg="add mod">
          <ac:chgData name="Samuel Robes Loureiro" userId="d72262b9fc01168e" providerId="LiveId" clId="{2ADBB8DB-01A5-492F-9B3E-E69136CB6B4D}" dt="2019-03-25T18:52:43.166" v="3073" actId="14100"/>
          <ac:picMkLst>
            <pc:docMk/>
            <pc:sldMk cId="1439940767" sldId="448"/>
            <ac:picMk id="4" creationId="{A76D7F36-8C64-42EA-ACBA-01EDF6589937}"/>
          </ac:picMkLst>
        </pc:picChg>
      </pc:sldChg>
      <pc:sldChg chg="addSp delSp modSp add">
        <pc:chgData name="Samuel Robes Loureiro" userId="d72262b9fc01168e" providerId="LiveId" clId="{2ADBB8DB-01A5-492F-9B3E-E69136CB6B4D}" dt="2019-03-25T19:05:46.352" v="3524"/>
        <pc:sldMkLst>
          <pc:docMk/>
          <pc:sldMk cId="2811534362" sldId="449"/>
        </pc:sldMkLst>
        <pc:spChg chg="mod">
          <ac:chgData name="Samuel Robes Loureiro" userId="d72262b9fc01168e" providerId="LiveId" clId="{2ADBB8DB-01A5-492F-9B3E-E69136CB6B4D}" dt="2019-03-25T19:05:46.352" v="3524"/>
          <ac:spMkLst>
            <pc:docMk/>
            <pc:sldMk cId="2811534362" sldId="449"/>
            <ac:spMk id="3" creationId="{E70EC75A-3DE5-429C-A5EE-B331C5455E79}"/>
          </ac:spMkLst>
        </pc:spChg>
        <pc:picChg chg="add del mod">
          <ac:chgData name="Samuel Robes Loureiro" userId="d72262b9fc01168e" providerId="LiveId" clId="{2ADBB8DB-01A5-492F-9B3E-E69136CB6B4D}" dt="2019-03-25T18:57:54.792" v="3211" actId="478"/>
          <ac:picMkLst>
            <pc:docMk/>
            <pc:sldMk cId="2811534362" sldId="449"/>
            <ac:picMk id="4" creationId="{2A2D9AB0-0D70-462C-8CF0-AD57BB25E563}"/>
          </ac:picMkLst>
        </pc:picChg>
      </pc:sldChg>
      <pc:sldChg chg="modSp add">
        <pc:chgData name="Samuel Robes Loureiro" userId="d72262b9fc01168e" providerId="LiveId" clId="{2ADBB8DB-01A5-492F-9B3E-E69136CB6B4D}" dt="2019-03-25T18:57:38.974" v="3210" actId="27636"/>
        <pc:sldMkLst>
          <pc:docMk/>
          <pc:sldMk cId="803505459" sldId="450"/>
        </pc:sldMkLst>
        <pc:spChg chg="mod">
          <ac:chgData name="Samuel Robes Loureiro" userId="d72262b9fc01168e" providerId="LiveId" clId="{2ADBB8DB-01A5-492F-9B3E-E69136CB6B4D}" dt="2019-03-25T18:57:38.974" v="3210" actId="27636"/>
          <ac:spMkLst>
            <pc:docMk/>
            <pc:sldMk cId="803505459" sldId="450"/>
            <ac:spMk id="3" creationId="{E70EC75A-3DE5-429C-A5EE-B331C5455E79}"/>
          </ac:spMkLst>
        </pc:spChg>
      </pc:sldChg>
      <pc:sldChg chg="modSp add">
        <pc:chgData name="Samuel Robes Loureiro" userId="d72262b9fc01168e" providerId="LiveId" clId="{2ADBB8DB-01A5-492F-9B3E-E69136CB6B4D}" dt="2019-03-25T19:06:21.794" v="3544" actId="20577"/>
        <pc:sldMkLst>
          <pc:docMk/>
          <pc:sldMk cId="3506638515" sldId="451"/>
        </pc:sldMkLst>
        <pc:spChg chg="mod">
          <ac:chgData name="Samuel Robes Loureiro" userId="d72262b9fc01168e" providerId="LiveId" clId="{2ADBB8DB-01A5-492F-9B3E-E69136CB6B4D}" dt="2019-03-25T19:06:21.794" v="3544" actId="20577"/>
          <ac:spMkLst>
            <pc:docMk/>
            <pc:sldMk cId="3506638515" sldId="451"/>
            <ac:spMk id="3" creationId="{E70EC75A-3DE5-429C-A5EE-B331C5455E79}"/>
          </ac:spMkLst>
        </pc:spChg>
      </pc:sldChg>
      <pc:sldChg chg="addSp modSp add">
        <pc:chgData name="Samuel Robes Loureiro" userId="d72262b9fc01168e" providerId="LiveId" clId="{2ADBB8DB-01A5-492F-9B3E-E69136CB6B4D}" dt="2019-03-25T19:23:53.332" v="3654" actId="14100"/>
        <pc:sldMkLst>
          <pc:docMk/>
          <pc:sldMk cId="4136968940" sldId="452"/>
        </pc:sldMkLst>
        <pc:spChg chg="mod">
          <ac:chgData name="Samuel Robes Loureiro" userId="d72262b9fc01168e" providerId="LiveId" clId="{2ADBB8DB-01A5-492F-9B3E-E69136CB6B4D}" dt="2019-03-25T19:23:49.656" v="3653"/>
          <ac:spMkLst>
            <pc:docMk/>
            <pc:sldMk cId="4136968940" sldId="452"/>
            <ac:spMk id="3" creationId="{E70EC75A-3DE5-429C-A5EE-B331C5455E79}"/>
          </ac:spMkLst>
        </pc:spChg>
        <pc:picChg chg="add mod">
          <ac:chgData name="Samuel Robes Loureiro" userId="d72262b9fc01168e" providerId="LiveId" clId="{2ADBB8DB-01A5-492F-9B3E-E69136CB6B4D}" dt="2019-03-25T19:23:53.332" v="3654" actId="14100"/>
          <ac:picMkLst>
            <pc:docMk/>
            <pc:sldMk cId="4136968940" sldId="452"/>
            <ac:picMk id="4" creationId="{D856CE73-A8A2-4B55-B642-E1F9CE8B45B0}"/>
          </ac:picMkLst>
        </pc:picChg>
      </pc:sldChg>
      <pc:sldChg chg="delSp modSp add">
        <pc:chgData name="Samuel Robes Loureiro" userId="d72262b9fc01168e" providerId="LiveId" clId="{2ADBB8DB-01A5-492F-9B3E-E69136CB6B4D}" dt="2019-03-25T19:29:59.463" v="3993" actId="20577"/>
        <pc:sldMkLst>
          <pc:docMk/>
          <pc:sldMk cId="3308314954" sldId="453"/>
        </pc:sldMkLst>
        <pc:spChg chg="mod">
          <ac:chgData name="Samuel Robes Loureiro" userId="d72262b9fc01168e" providerId="LiveId" clId="{2ADBB8DB-01A5-492F-9B3E-E69136CB6B4D}" dt="2019-03-25T19:29:59.463" v="3993" actId="20577"/>
          <ac:spMkLst>
            <pc:docMk/>
            <pc:sldMk cId="3308314954" sldId="453"/>
            <ac:spMk id="3" creationId="{E70EC75A-3DE5-429C-A5EE-B331C5455E79}"/>
          </ac:spMkLst>
        </pc:spChg>
        <pc:picChg chg="del">
          <ac:chgData name="Samuel Robes Loureiro" userId="d72262b9fc01168e" providerId="LiveId" clId="{2ADBB8DB-01A5-492F-9B3E-E69136CB6B4D}" dt="2019-03-25T19:25:57.187" v="3656" actId="478"/>
          <ac:picMkLst>
            <pc:docMk/>
            <pc:sldMk cId="3308314954" sldId="453"/>
            <ac:picMk id="4" creationId="{D856CE73-A8A2-4B55-B642-E1F9CE8B45B0}"/>
          </ac:picMkLst>
        </pc:picChg>
      </pc:sldChg>
      <pc:sldChg chg="modSp add">
        <pc:chgData name="Samuel Robes Loureiro" userId="d72262b9fc01168e" providerId="LiveId" clId="{2ADBB8DB-01A5-492F-9B3E-E69136CB6B4D}" dt="2019-03-25T19:37:51.501" v="4429" actId="14100"/>
        <pc:sldMkLst>
          <pc:docMk/>
          <pc:sldMk cId="3269494244" sldId="454"/>
        </pc:sldMkLst>
        <pc:spChg chg="mod">
          <ac:chgData name="Samuel Robes Loureiro" userId="d72262b9fc01168e" providerId="LiveId" clId="{2ADBB8DB-01A5-492F-9B3E-E69136CB6B4D}" dt="2019-03-25T19:33:10.733" v="4043"/>
          <ac:spMkLst>
            <pc:docMk/>
            <pc:sldMk cId="3269494244" sldId="454"/>
            <ac:spMk id="2" creationId="{D8C6E22E-5830-4BB7-AC4B-2942F5B10C25}"/>
          </ac:spMkLst>
        </pc:spChg>
        <pc:spChg chg="mod">
          <ac:chgData name="Samuel Robes Loureiro" userId="d72262b9fc01168e" providerId="LiveId" clId="{2ADBB8DB-01A5-492F-9B3E-E69136CB6B4D}" dt="2019-03-25T19:37:51.501" v="4429" actId="14100"/>
          <ac:spMkLst>
            <pc:docMk/>
            <pc:sldMk cId="3269494244" sldId="454"/>
            <ac:spMk id="3" creationId="{E70EC75A-3DE5-429C-A5EE-B331C5455E79}"/>
          </ac:spMkLst>
        </pc:spChg>
      </pc:sldChg>
      <pc:sldChg chg="modSp add">
        <pc:chgData name="Samuel Robes Loureiro" userId="d72262b9fc01168e" providerId="LiveId" clId="{2ADBB8DB-01A5-492F-9B3E-E69136CB6B4D}" dt="2019-03-25T19:38:25.995" v="4435" actId="27636"/>
        <pc:sldMkLst>
          <pc:docMk/>
          <pc:sldMk cId="3356759830" sldId="455"/>
        </pc:sldMkLst>
        <pc:spChg chg="mod">
          <ac:chgData name="Samuel Robes Loureiro" userId="d72262b9fc01168e" providerId="LiveId" clId="{2ADBB8DB-01A5-492F-9B3E-E69136CB6B4D}" dt="2019-03-25T19:38:25.995" v="4435" actId="27636"/>
          <ac:spMkLst>
            <pc:docMk/>
            <pc:sldMk cId="3356759830" sldId="455"/>
            <ac:spMk id="2" creationId="{F5B0F87C-D6AD-4142-8FAF-3E4ADD95E8C4}"/>
          </ac:spMkLst>
        </pc:spChg>
      </pc:sldChg>
      <pc:sldChg chg="modSp add">
        <pc:chgData name="Samuel Robes Loureiro" userId="d72262b9fc01168e" providerId="LiveId" clId="{2ADBB8DB-01A5-492F-9B3E-E69136CB6B4D}" dt="2019-03-25T19:43:25.873" v="4701" actId="20577"/>
        <pc:sldMkLst>
          <pc:docMk/>
          <pc:sldMk cId="1492202131" sldId="456"/>
        </pc:sldMkLst>
        <pc:spChg chg="mod">
          <ac:chgData name="Samuel Robes Loureiro" userId="d72262b9fc01168e" providerId="LiveId" clId="{2ADBB8DB-01A5-492F-9B3E-E69136CB6B4D}" dt="2019-03-25T19:38:33.798" v="4448" actId="122"/>
          <ac:spMkLst>
            <pc:docMk/>
            <pc:sldMk cId="1492202131" sldId="456"/>
            <ac:spMk id="2" creationId="{D8C6E22E-5830-4BB7-AC4B-2942F5B10C25}"/>
          </ac:spMkLst>
        </pc:spChg>
        <pc:spChg chg="mod">
          <ac:chgData name="Samuel Robes Loureiro" userId="d72262b9fc01168e" providerId="LiveId" clId="{2ADBB8DB-01A5-492F-9B3E-E69136CB6B4D}" dt="2019-03-25T19:43:25.873" v="4701" actId="20577"/>
          <ac:spMkLst>
            <pc:docMk/>
            <pc:sldMk cId="1492202131" sldId="456"/>
            <ac:spMk id="3" creationId="{E70EC75A-3DE5-429C-A5EE-B331C5455E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8EC62-0ECA-4048-A05B-31F1B36697BA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A6915-3294-4BE7-A0BA-B4FCFFC41A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71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D1B3-42C9-42F6-9A1C-13C2A0130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6EB512-7A3C-40C9-A2AA-40B9BF235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F49F88-661C-4E14-B49B-37E97408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252E1E-1CDD-4658-93AD-61D4956A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C67B5E-C201-4657-A222-1F5FE214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26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21C03-2850-49BF-9542-4D3E694F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4880EF-CEAB-49FA-8F03-AC797C6C2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CA6144-AE35-4815-9A5A-10DD45FF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7B8484-529F-44A9-A16B-111AA73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F0011B-FEE9-4742-8DD0-DC427FE1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49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594AA5-4728-4CC1-9AA4-3B214B000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62232D-10C8-4922-BEB5-DFE67B671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89DC89-7EA9-49E8-A512-B6C2F160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CC6AE1-F030-4D44-81A6-FF3C50A9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5C96E4-359B-4FEF-AA47-970D7D30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87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CBA75-CE1A-413A-BD5E-571F2FEC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A91598-9069-4045-8950-4922908F5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1C37EB-8A18-49F6-8EF2-0A45507A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0C23CE-4E9A-4500-B7B0-8691C612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DA3F50-2507-4323-86B0-63AC36CA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76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37118-BB87-46E6-811B-77E9BF70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7B8AEB-8BF6-4F85-A40F-5134D3107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8B6187-8211-473B-B481-68C34711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21DFB7-72F0-451B-AF29-1A00A2EA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9AB5A6-7529-47D1-830F-85AB6EC0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5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0F90D-5812-4EAC-8AAD-0DB37677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722367-46D8-43CE-B0D8-901A38B1C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D1BD45-F866-4EEA-BD96-7D2FBD3E8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E7E7A5-E7A7-4809-BA96-6728C90C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ABFDC9-1322-4979-B76B-A86EC0B8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DBB41B-6231-493F-BB58-79221707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39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AFB61-4659-4FCC-B2D0-39FED83D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C43427-728C-45A6-A05B-BFD747EF1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F1D255-D5A7-4FAB-8C0D-CD102E1C3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264B6D-375C-46A6-9C27-F12CB31C2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D43F28-C172-4BF8-86AF-FA55A924D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B56DB5B-C0FD-43B5-8569-C1289161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1778499-650F-4784-B56F-F38F8685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957BC87-F930-44DE-BB54-A103AB85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82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1C054-47A1-43CD-962F-F664704C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6A5A852-4997-4C1F-AB1D-31134E1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7E5BA2-F068-43B0-91C3-C077D37E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09216D-60B5-4FE7-9E50-A957093A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22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AC2DFB-4318-426F-901E-2EA53883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92452E2-5837-4415-B4F6-EBA834A3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20F478-927D-449F-912D-D828400D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60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1993D-D8BC-46DE-BAD7-6BFFEB9C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594BEF-2546-4612-977B-4CB19A01B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5245F3-4DDC-4C63-9497-1AD793D95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2D2EC3-FA0A-4792-884F-2F201D61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A7B5E6-F73F-4307-9E26-D9B8F11E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D468B4-DCF0-48D7-977C-C81E63E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33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36AF3-41C2-4B69-90E3-C24B15F3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350D53C-C022-4812-B738-778EB35D7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DB4207-21CE-481C-9608-2E9F61FA3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C5F16A-8568-4135-A445-FBF1AECC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0FC802-591D-40CD-8EFF-59A16051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1C2A3B-3E1D-41CB-88B8-E0BA8433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04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E3E0CC6-189C-40D7-A0CF-5DFC0494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FB87F1-011E-408E-8F19-51FF01EB2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D413C-6DED-462E-A064-C662685A9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CE37-3D4F-416A-82EA-78421BE7A98D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D8BDA7-F246-4014-939D-6B0A513C7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37BB3F-0875-41ED-A354-1963CF93A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8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544BC-11F9-4BF0-A670-6F0F132C7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cs typeface="Calibri Light"/>
              </a:rPr>
              <a:t>PASSAR A LISTA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3C577F-F79A-45F3-8E97-297D91741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25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0F87C-D6AD-4142-8FAF-3E4ADD95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2766218"/>
            <a:ext cx="11509827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/>
              <a:t>O ACESSO AO ENSINO FUNDAMENTAL NO BRASIL (p. 33-36)</a:t>
            </a:r>
          </a:p>
        </p:txBody>
      </p:sp>
    </p:spTree>
    <p:extLst>
      <p:ext uri="{BB962C8B-B14F-4D97-AF65-F5344CB8AC3E}">
        <p14:creationId xmlns:p14="http://schemas.microsoft.com/office/powerpoint/2010/main" val="178430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O ACESSO AO ENSINO FUNDAMENTAL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5325256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t-BR" b="1" dirty="0"/>
              <a:t>As estatísticas mostram um crescimento </a:t>
            </a:r>
          </a:p>
          <a:p>
            <a:pPr marL="514350" indent="-514350">
              <a:buAutoNum type="arabicPeriod"/>
            </a:pPr>
            <a:r>
              <a:rPr lang="pt-BR" b="1" dirty="0"/>
              <a:t>Crescimento das matrículas iniciais entre com tendência a 100% da população em idade escolar (p. 33)</a:t>
            </a:r>
          </a:p>
          <a:p>
            <a:pPr marL="514350" indent="-514350">
              <a:buAutoNum type="arabicPeriod"/>
            </a:pPr>
            <a:r>
              <a:rPr lang="pt-BR" b="1" dirty="0"/>
              <a:t>O percentual de concluinte cresceu menos, indicando permanência de processos de exclusão no sistema escolar (p. 34)</a:t>
            </a:r>
          </a:p>
          <a:p>
            <a:pPr marL="0" indent="0">
              <a:buNone/>
            </a:pPr>
            <a:r>
              <a:rPr lang="pt-BR" b="1" dirty="0"/>
              <a:t>4.Conceito de acesso à escolaridade obrigatória: matrícula, permanência, conclusão com sucesso (p. 35)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5167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O ACESSO AO ENSINO FUNDAMENTAL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5325256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/>
              <a:t>5. Dificuldades de se garantir o acesso à educação e manutenção e/ou melhoria da qualidade do ensino (p. 35)</a:t>
            </a:r>
          </a:p>
          <a:p>
            <a:pPr marL="0" indent="0">
              <a:buNone/>
            </a:pPr>
            <a:r>
              <a:rPr lang="pt-BR" b="1"/>
              <a:t>6. Ampliação do número de vagas sem aumento do orçamento ocorrido durante a Ditadura Militar é uma das causas das precárias condições da educação atual (p. 35)</a:t>
            </a:r>
          </a:p>
          <a:p>
            <a:pPr marL="0" indent="0">
              <a:buNone/>
            </a:pPr>
            <a:r>
              <a:rPr lang="pt-BR" b="1"/>
              <a:t>7. Tendência de descentralização: As estatísticas mostram um aumento da participação dos municípios no ensino fundamental (p. 35-36)</a:t>
            </a:r>
          </a:p>
          <a:p>
            <a:pPr marL="0" indent="0">
              <a:buNone/>
            </a:pPr>
            <a:r>
              <a:rPr lang="pt-BR" b="1"/>
              <a:t>8. CF 1988 e LDB 1996: Educação como Direito</a:t>
            </a:r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80350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0F87C-D6AD-4142-8FAF-3E4ADD95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2766218"/>
            <a:ext cx="11509827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/>
              <a:t>RESPONSABILIDADE PELA OFERTA E FINANCIAMENTO (p. 36-38)</a:t>
            </a:r>
          </a:p>
        </p:txBody>
      </p:sp>
    </p:spTree>
    <p:extLst>
      <p:ext uri="{BB962C8B-B14F-4D97-AF65-F5344CB8AC3E}">
        <p14:creationId xmlns:p14="http://schemas.microsoft.com/office/powerpoint/2010/main" val="35349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0988039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RESPONSABILIDADE PELA OFERTA E FINANCIAMENTO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5325256"/>
          </a:xfrm>
          <a:ln w="508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/>
              <a:t>1. Responsabilidade do Município e do Estado, Art. 211 da CF, §§ 2º e 3º (p. 36)</a:t>
            </a:r>
          </a:p>
          <a:p>
            <a:pPr marL="0" indent="0">
              <a:buNone/>
            </a:pPr>
            <a:r>
              <a:rPr lang="pt-BR" b="1"/>
              <a:t>2. LDB</a:t>
            </a:r>
          </a:p>
          <a:p>
            <a:pPr marL="0" indent="0">
              <a:buNone/>
            </a:pPr>
            <a:r>
              <a:rPr lang="pt-BR" b="1"/>
              <a:t>2.1. Estados: prioridade ao ensino médio, assegurar o ensino fundamental (p. 37)</a:t>
            </a:r>
          </a:p>
          <a:p>
            <a:pPr marL="0" indent="0">
              <a:buNone/>
            </a:pPr>
            <a:r>
              <a:rPr lang="pt-BR" b="1"/>
              <a:t>2.2. Municípios: prioridade ao ensino fundamental, oferecer a educação infantil</a:t>
            </a:r>
          </a:p>
          <a:p>
            <a:pPr marL="0" indent="0">
              <a:buNone/>
            </a:pPr>
            <a:r>
              <a:rPr lang="pt-BR" b="1"/>
              <a:t>3. Prioridade ao ensino obrigatório (p. 37)</a:t>
            </a:r>
          </a:p>
          <a:p>
            <a:pPr marL="0" indent="0">
              <a:buNone/>
            </a:pPr>
            <a:r>
              <a:rPr lang="pt-BR" b="1"/>
              <a:t>4. Articulação entre responsabilidade de oferta e de financiamento (p. 37)</a:t>
            </a:r>
          </a:p>
          <a:p>
            <a:pPr marL="0" indent="0">
              <a:buNone/>
            </a:pPr>
            <a:r>
              <a:rPr lang="pt-BR" b="1"/>
              <a:t>5. Restrições aos entes federados quanto ao financiamento da educação (p. 38): municípios – educação infantil e fundamental; Estado – Ensino médio e fundamental)</a:t>
            </a:r>
          </a:p>
        </p:txBody>
      </p:sp>
    </p:spTree>
    <p:extLst>
      <p:ext uri="{BB962C8B-B14F-4D97-AF65-F5344CB8AC3E}">
        <p14:creationId xmlns:p14="http://schemas.microsoft.com/office/powerpoint/2010/main" val="21653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0F87C-D6AD-4142-8FAF-3E4ADD95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2766218"/>
            <a:ext cx="11509827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/>
              <a:t>ORGANIZAÇÃO CURRICULAR (P. 38-45)</a:t>
            </a:r>
          </a:p>
        </p:txBody>
      </p:sp>
    </p:spTree>
    <p:extLst>
      <p:ext uri="{BB962C8B-B14F-4D97-AF65-F5344CB8AC3E}">
        <p14:creationId xmlns:p14="http://schemas.microsoft.com/office/powerpoint/2010/main" val="2245226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0988039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ORGANIZAÇÃO CURRICULAR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5325256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/>
              <a:t>1. Lei 11.274/2006:</a:t>
            </a:r>
          </a:p>
          <a:p>
            <a:pPr marL="0" indent="0">
              <a:buNone/>
            </a:pPr>
            <a:r>
              <a:rPr lang="pt-BR" b="1"/>
              <a:t>1.1. Ensino fundamental de 9 anos</a:t>
            </a:r>
          </a:p>
          <a:p>
            <a:pPr marL="0" indent="0">
              <a:buNone/>
            </a:pPr>
            <a:r>
              <a:rPr lang="pt-BR" b="1"/>
              <a:t>1.2. 200 Dias letivos por ano, excluídos exames finais</a:t>
            </a:r>
          </a:p>
          <a:p>
            <a:pPr marL="0" indent="0">
              <a:buNone/>
            </a:pPr>
            <a:r>
              <a:rPr lang="pt-BR" b="1"/>
              <a:t>1.3. 800 horas/aula por ano</a:t>
            </a:r>
          </a:p>
          <a:p>
            <a:pPr marL="0" indent="0">
              <a:buNone/>
            </a:pPr>
            <a:r>
              <a:rPr lang="pt-BR" b="1"/>
              <a:t>1.4. Mínimo de 4 horas/dia em sala de aula, com previsão de ampliação</a:t>
            </a:r>
          </a:p>
          <a:p>
            <a:pPr marL="0" indent="0">
              <a:buNone/>
            </a:pPr>
            <a:r>
              <a:rPr lang="pt-BR" b="1"/>
              <a:t>1.5. Não consta atividades extraclasse</a:t>
            </a:r>
          </a:p>
          <a:p>
            <a:pPr marL="0" indent="0">
              <a:buNone/>
            </a:pPr>
            <a:r>
              <a:rPr lang="pt-BR" b="1"/>
              <a:t>2. Matrícula na série (p. 38):</a:t>
            </a:r>
          </a:p>
          <a:p>
            <a:pPr marL="0" indent="0">
              <a:buNone/>
            </a:pPr>
            <a:r>
              <a:rPr lang="pt-BR" b="1"/>
              <a:t>2.1. Promoção: aproveitamento da série anterior</a:t>
            </a:r>
          </a:p>
          <a:p>
            <a:pPr marL="0" indent="0">
              <a:buNone/>
            </a:pPr>
            <a:r>
              <a:rPr lang="pt-BR" b="1"/>
              <a:t>2.2. Transferência: prova do conhecimento necessário (correção de distorções burocráticas)</a:t>
            </a:r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180615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0988039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ORGANIZAÇÃO CURRICULAR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5325256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/>
              <a:t>3. A LDB/1996 prevê a possibilidade de aceleração dos estudos para os estudantes fora da idade ideal para cada série (p. 39)</a:t>
            </a:r>
          </a:p>
          <a:p>
            <a:pPr marL="0" indent="0">
              <a:buNone/>
            </a:pPr>
            <a:r>
              <a:rPr lang="pt-BR" b="1"/>
              <a:t>4. Contradição presente na LDB quanto à avaliação (p. 39):</a:t>
            </a:r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3E3E37-5B7E-49D0-AE87-4AEEBCA34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2" y="2587233"/>
            <a:ext cx="10855157" cy="353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5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0988039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ORGANIZAÇÃO CURRICULAR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2377440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/>
              <a:t>5. Art. 9º LDB, inciso VI, a União deve assegurar o processo nacional de avaliação do rendimento escolar com a colaboração dos sistemas de ensino (p. 39)</a:t>
            </a:r>
          </a:p>
          <a:p>
            <a:pPr marL="0" indent="0">
              <a:buNone/>
            </a:pPr>
            <a:r>
              <a:rPr lang="pt-BR" b="1"/>
              <a:t>6. LDB, Art. 24, inciso VI, aprovação com no mínimo de 75% do total de horas letivas (p. 39-40)</a:t>
            </a:r>
          </a:p>
          <a:p>
            <a:pPr marL="0" indent="0">
              <a:buNone/>
            </a:pPr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2115811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0988039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ORGANIZAÇÃO CURRICULAR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5325256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 startAt="7"/>
            </a:pPr>
            <a:r>
              <a:rPr lang="pt-BR" b="1"/>
              <a:t>BNCC e a centralização do currículo (p. 40)</a:t>
            </a:r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6D7F36-8C64-42EA-ACBA-01EDF658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8" y="1664380"/>
            <a:ext cx="10625592" cy="44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4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8CEC0-64F0-4BA5-9615-AB681D3CD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7" y="2067951"/>
            <a:ext cx="11408898" cy="3684822"/>
          </a:xfrm>
        </p:spPr>
        <p:txBody>
          <a:bodyPr>
            <a:normAutofit fontScale="90000"/>
          </a:bodyPr>
          <a:lstStyle/>
          <a:p>
            <a:pPr algn="just"/>
            <a:br>
              <a:rPr lang="pt-BR" sz="4000" b="1" dirty="0"/>
            </a:br>
            <a:r>
              <a:rPr lang="pt-BR" sz="4000" b="1" dirty="0"/>
              <a:t>TEMA: Organização e Legislação da educação básica no Brasil: aspectos históricos, políticos e sociais.	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TEXTO: O ensino médio. In: OLIVEIRA, R. L. P. de; ADRIÃO, T.. Organização do ensino no Brasil: níveis e modalidades na Constituição Federal e na LDB. 2ª Ed. São Paulo: Xamã, 2007, p. </a:t>
            </a:r>
            <a:r>
              <a:rPr lang="pt-BR" sz="4000" b="1"/>
              <a:t>47-72.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692608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0988039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ORGANIZAÇÃO CURRICULAR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5325256"/>
          </a:xfrm>
          <a:ln w="508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/>
              <a:t>8.  Contradição entre a centralização e construção de “padrões mínimos” de qualidade e o financiamento da Educação: tratar a construção de padrões mínimos de qualidade como variedade e quantidade mínima de insumos por aluno – custo aluno nacional (p.40)</a:t>
            </a:r>
          </a:p>
          <a:p>
            <a:pPr marL="0" indent="0">
              <a:buNone/>
            </a:pPr>
            <a:r>
              <a:rPr lang="pt-BR" b="1" dirty="0"/>
              <a:t>9. Custo aluno nacional insuficiente (p. 40)</a:t>
            </a:r>
          </a:p>
          <a:p>
            <a:pPr marL="0" indent="0">
              <a:buNone/>
            </a:pPr>
            <a:r>
              <a:rPr lang="pt-BR" b="1" dirty="0"/>
              <a:t>10. Currículo do ensino fundamental</a:t>
            </a:r>
          </a:p>
          <a:p>
            <a:pPr marL="0" indent="0">
              <a:buNone/>
            </a:pPr>
            <a:r>
              <a:rPr lang="pt-BR" b="1" dirty="0"/>
              <a:t>10.1. Parte comum:</a:t>
            </a:r>
          </a:p>
          <a:p>
            <a:pPr marL="0" indent="0">
              <a:buNone/>
            </a:pPr>
            <a:r>
              <a:rPr lang="pt-BR" b="1" dirty="0"/>
              <a:t>- Língua Portuguesa, exceto comunidades indígenas;</a:t>
            </a:r>
          </a:p>
          <a:p>
            <a:pPr marL="0" indent="0">
              <a:buNone/>
            </a:pPr>
            <a:r>
              <a:rPr lang="pt-BR" b="1" dirty="0"/>
              <a:t>- Matemática</a:t>
            </a:r>
          </a:p>
          <a:p>
            <a:pPr marL="0" indent="0">
              <a:buNone/>
            </a:pPr>
            <a:r>
              <a:rPr lang="pt-BR" b="1" dirty="0"/>
              <a:t>10.2. Parte diversificada:</a:t>
            </a:r>
          </a:p>
          <a:p>
            <a:pPr marL="0" indent="0">
              <a:buNone/>
            </a:pPr>
            <a:r>
              <a:rPr lang="pt-BR" b="1" dirty="0"/>
              <a:t>- Língua estrangeira moderna à escolha da comunidade dentro das possibilidades da instituição</a:t>
            </a:r>
          </a:p>
          <a:p>
            <a:pPr marL="0" indent="0">
              <a:buNone/>
            </a:pPr>
            <a:r>
              <a:rPr lang="pt-BR" b="1" dirty="0"/>
              <a:t>- Artes como componente curricular</a:t>
            </a:r>
          </a:p>
          <a:p>
            <a:pPr marL="0" indent="0">
              <a:buNone/>
            </a:pPr>
            <a:r>
              <a:rPr lang="pt-BR" b="1" dirty="0"/>
              <a:t>- Educação Física (facultativa no período noturno)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11534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0988039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ORGANIZAÇÃO CURRICULAR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5325256"/>
          </a:xfrm>
          <a:ln w="508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/>
              <a:t>8.  Contradição entre a centralização e construção de “padrões mínimos” de qualidade e o financiamento da Educação: tratar a construção de padrões mínimos de qualidade como variedade e quantidade mínima de insumos por aluno – custo aluno nacional (p.40)</a:t>
            </a:r>
          </a:p>
          <a:p>
            <a:pPr marL="0" indent="0">
              <a:buNone/>
            </a:pPr>
            <a:r>
              <a:rPr lang="pt-BR" b="1"/>
              <a:t>9. Custo aluno nacional insuficiente (p. 40)</a:t>
            </a:r>
          </a:p>
          <a:p>
            <a:pPr marL="0" indent="0">
              <a:buNone/>
            </a:pPr>
            <a:r>
              <a:rPr lang="pt-BR" b="1"/>
              <a:t>10. Currículo do ensino fundamental</a:t>
            </a:r>
          </a:p>
          <a:p>
            <a:pPr marL="0" indent="0">
              <a:buNone/>
            </a:pPr>
            <a:r>
              <a:rPr lang="pt-BR" b="1"/>
              <a:t>10.1. Parte comum (p. 41):</a:t>
            </a:r>
          </a:p>
          <a:p>
            <a:pPr marL="0" indent="0">
              <a:buNone/>
            </a:pPr>
            <a:r>
              <a:rPr lang="pt-BR" b="1"/>
              <a:t>- Língua Portuguesa, exceto comunidades indígenas;</a:t>
            </a:r>
          </a:p>
          <a:p>
            <a:pPr marL="0" indent="0">
              <a:buNone/>
            </a:pPr>
            <a:r>
              <a:rPr lang="pt-BR" b="1"/>
              <a:t>- Matemática</a:t>
            </a:r>
          </a:p>
          <a:p>
            <a:pPr marL="0" indent="0">
              <a:buNone/>
            </a:pPr>
            <a:r>
              <a:rPr lang="pt-BR" b="1"/>
              <a:t>10.2. Parte diversificada (p. 41):</a:t>
            </a:r>
          </a:p>
          <a:p>
            <a:pPr marL="0" indent="0">
              <a:buNone/>
            </a:pPr>
            <a:r>
              <a:rPr lang="pt-BR" b="1"/>
              <a:t>- Língua estrangeira moderna à escolha da comunidade dentro das possibilidades da instituição</a:t>
            </a:r>
          </a:p>
          <a:p>
            <a:pPr marL="0" indent="0">
              <a:buNone/>
            </a:pPr>
            <a:r>
              <a:rPr lang="pt-BR" b="1"/>
              <a:t>- Artes como componente curricular</a:t>
            </a:r>
          </a:p>
          <a:p>
            <a:pPr marL="0" indent="0">
              <a:buNone/>
            </a:pPr>
            <a:r>
              <a:rPr lang="pt-BR" b="1"/>
              <a:t>- Educação Física (facultativa no período noturno)</a:t>
            </a:r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350663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0988039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ORGANIZAÇÃO CURRICULAR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5325256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/>
              <a:t>10.2. Objetivos do ensino fundamental, relacionada com a Conferência Mundial de Educação para Todos, Tailândia, 1990 (p. 42):</a:t>
            </a:r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56CE73-A8A2-4B55-B642-E1F9CE8B4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5" y="2089185"/>
            <a:ext cx="11024069" cy="40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68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0988039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ORGANIZAÇÃO CURRICULAR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5325256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/>
              <a:t>11.Possibilidade de vários formatos de oferta do ensino fundamental presenciais (p. 43): Ciclo; Séries; Séries com progressão continuada; etc...</a:t>
            </a:r>
          </a:p>
          <a:p>
            <a:pPr marL="0" indent="0">
              <a:buNone/>
            </a:pPr>
            <a:r>
              <a:rPr lang="pt-BR" b="1"/>
              <a:t>12. Discussão entre progressão continuada e promoção automática</a:t>
            </a:r>
          </a:p>
          <a:p>
            <a:pPr marL="0" indent="0">
              <a:buNone/>
            </a:pPr>
            <a:r>
              <a:rPr lang="pt-BR" b="1"/>
              <a:t>13. Discussão sobre ensino religioso (p. 43-44)</a:t>
            </a:r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3308314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0F87C-D6AD-4142-8FAF-3E4ADD95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2766218"/>
            <a:ext cx="11509827" cy="1325563"/>
          </a:xfrm>
        </p:spPr>
        <p:txBody>
          <a:bodyPr>
            <a:normAutofit/>
          </a:bodyPr>
          <a:lstStyle/>
          <a:p>
            <a:pPr algn="ctr"/>
            <a:br>
              <a:rPr lang="pt-BR" sz="3200" b="1"/>
            </a:br>
            <a:r>
              <a:rPr lang="pt-BR" sz="3200" b="1"/>
              <a:t>FORMAÇÃO DE PROFESSORES (44 – 45)</a:t>
            </a:r>
          </a:p>
        </p:txBody>
      </p:sp>
    </p:spTree>
    <p:extLst>
      <p:ext uri="{BB962C8B-B14F-4D97-AF65-F5344CB8AC3E}">
        <p14:creationId xmlns:p14="http://schemas.microsoft.com/office/powerpoint/2010/main" val="1883147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0988039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FORMAÇÃO DE PROFESSORES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2968284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/>
              <a:t>1. Formação de professores em nível superior, nos cursos de licenciatura, admitindo formação de ensino médio – curso normal (p. 44)</a:t>
            </a:r>
          </a:p>
          <a:p>
            <a:pPr marL="0" indent="0">
              <a:buNone/>
            </a:pPr>
            <a:r>
              <a:rPr lang="pt-BR" b="1"/>
              <a:t>1.1. Evolução que sugere uma ideia de melhoria da qualidade (p. 44)</a:t>
            </a:r>
          </a:p>
          <a:p>
            <a:pPr marL="0" indent="0">
              <a:buNone/>
            </a:pPr>
            <a:r>
              <a:rPr lang="pt-BR" b="1"/>
              <a:t>1.2. Ao final da “década da Educação”, todos os docentes deverão ter nível superior</a:t>
            </a:r>
          </a:p>
          <a:p>
            <a:pPr marL="0" indent="0">
              <a:buNone/>
            </a:pPr>
            <a:r>
              <a:rPr lang="pt-BR" b="1"/>
              <a:t>1.3. Gerou medidas de formação e certificação docentes questionáveis</a:t>
            </a:r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3269494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0F87C-D6AD-4142-8FAF-3E4ADD95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2766218"/>
            <a:ext cx="11509827" cy="1325563"/>
          </a:xfrm>
        </p:spPr>
        <p:txBody>
          <a:bodyPr>
            <a:normAutofit/>
          </a:bodyPr>
          <a:lstStyle/>
          <a:p>
            <a:pPr algn="ctr"/>
            <a:br>
              <a:rPr lang="pt-BR" sz="3200" b="1"/>
            </a:br>
            <a:r>
              <a:rPr lang="pt-BR" sz="3200" b="1"/>
              <a:t>DESAFIOS PARA O ENSINO FUNDAMENTAL (p. 45-46)</a:t>
            </a:r>
          </a:p>
        </p:txBody>
      </p:sp>
    </p:spTree>
    <p:extLst>
      <p:ext uri="{BB962C8B-B14F-4D97-AF65-F5344CB8AC3E}">
        <p14:creationId xmlns:p14="http://schemas.microsoft.com/office/powerpoint/2010/main" val="3356759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0988039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DESAFIOS PARA O ENSINO FUNDAMENTAL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5690382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/>
              <a:t>1. Prover recursos para assegurar o custo aluno (p. 45-46)</a:t>
            </a:r>
          </a:p>
          <a:p>
            <a:pPr marL="0" indent="0">
              <a:buNone/>
            </a:pPr>
            <a:r>
              <a:rPr lang="pt-BR" b="1"/>
              <a:t>1.1. Criação do FUNDEB</a:t>
            </a:r>
          </a:p>
          <a:p>
            <a:pPr marL="0" indent="0">
              <a:buNone/>
            </a:pPr>
            <a:r>
              <a:rPr lang="pt-BR" b="1"/>
              <a:t>2. Garantia de um Ensino Fundamental de Qualidade</a:t>
            </a:r>
          </a:p>
          <a:p>
            <a:pPr marL="0" indent="0">
              <a:buNone/>
            </a:pPr>
            <a:r>
              <a:rPr lang="pt-BR" b="1"/>
              <a:t>3. Superar as contradições da LDB:</a:t>
            </a:r>
          </a:p>
          <a:p>
            <a:pPr marL="0" indent="0">
              <a:buNone/>
            </a:pPr>
            <a:endParaRPr lang="pt-BR" b="1"/>
          </a:p>
          <a:p>
            <a:pPr marL="0" indent="0" algn="ctr">
              <a:buNone/>
            </a:pPr>
            <a:r>
              <a:rPr lang="pt-BR" b="1"/>
              <a:t>AUTONOMIA PEDAGÓGICA</a:t>
            </a:r>
          </a:p>
          <a:p>
            <a:pPr marL="0" indent="0" algn="ctr">
              <a:buNone/>
            </a:pPr>
            <a:r>
              <a:rPr lang="pt-BR" b="1"/>
              <a:t> X </a:t>
            </a:r>
          </a:p>
          <a:p>
            <a:pPr marL="0" indent="0" algn="ctr">
              <a:buNone/>
            </a:pPr>
            <a:r>
              <a:rPr lang="pt-BR" b="1"/>
              <a:t>AVALIAÇÃO E CONBTROLE DE QUALIDADE</a:t>
            </a:r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149220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E528A-E435-42ED-A304-2D9CDF60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" y="180460"/>
            <a:ext cx="11844997" cy="626690"/>
          </a:xfrm>
        </p:spPr>
        <p:txBody>
          <a:bodyPr>
            <a:normAutofit/>
          </a:bodyPr>
          <a:lstStyle/>
          <a:p>
            <a:pPr algn="ctr"/>
            <a:r>
              <a:rPr lang="pt-BR" sz="3200" b="1"/>
              <a:t>DADOS DOS AUTORES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3B98F6A-9D90-473E-B02E-DDC4E40A5D63}"/>
              </a:ext>
            </a:extLst>
          </p:cNvPr>
          <p:cNvSpPr/>
          <p:nvPr/>
        </p:nvSpPr>
        <p:spPr>
          <a:xfrm>
            <a:off x="196947" y="807150"/>
            <a:ext cx="11798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/>
              <a:t>Fonte: ADRIÃO, T.; Oliveira, R. P. O ensino Fundamental. In: OLIVEIRA, R. L. P. de; ADRIÃO, T..</a:t>
            </a:r>
            <a:br>
              <a:rPr lang="pt-BR"/>
            </a:br>
            <a:r>
              <a:rPr lang="pt-BR"/>
              <a:t>Organização do ensino no Brasil: níveis e modalidades na Constituição Federal e na LDB. 2ª Ed. São Paulo:</a:t>
            </a:r>
            <a:br>
              <a:rPr lang="pt-BR"/>
            </a:br>
            <a:r>
              <a:rPr lang="pt-BR"/>
              <a:t>Xamã, 2007, p. 165-167.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7183DFB-6233-4048-BFB8-BBFB78105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6" y="1941781"/>
            <a:ext cx="11798105" cy="3539432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105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E528A-E435-42ED-A304-2D9CDF60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" y="180460"/>
            <a:ext cx="11844997" cy="626690"/>
          </a:xfrm>
        </p:spPr>
        <p:txBody>
          <a:bodyPr>
            <a:normAutofit/>
          </a:bodyPr>
          <a:lstStyle/>
          <a:p>
            <a:pPr algn="ctr"/>
            <a:r>
              <a:rPr lang="pt-BR" sz="3200" b="1"/>
              <a:t>DADOS DOS AUTORES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3B98F6A-9D90-473E-B02E-DDC4E40A5D63}"/>
              </a:ext>
            </a:extLst>
          </p:cNvPr>
          <p:cNvSpPr/>
          <p:nvPr/>
        </p:nvSpPr>
        <p:spPr>
          <a:xfrm>
            <a:off x="196947" y="807150"/>
            <a:ext cx="11798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/>
              <a:t>Fonte: ADRIÃO, T.; Oliveira, R. P. O ensino Fundamental. In: OLIVEIRA, R. L. P. de; ADRIÃO, T..</a:t>
            </a:r>
            <a:br>
              <a:rPr lang="pt-BR"/>
            </a:br>
            <a:r>
              <a:rPr lang="pt-BR"/>
              <a:t>Organização do ensino no Brasil: níveis e modalidades na Constituição Federal e na LDB. 2ª Ed. São Paulo:</a:t>
            </a:r>
            <a:br>
              <a:rPr lang="pt-BR"/>
            </a:br>
            <a:r>
              <a:rPr lang="pt-BR"/>
              <a:t>Xamã, 2007, p. 165-167.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954DA9-9DF8-427F-8903-4CEED4D3E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" y="2085975"/>
            <a:ext cx="11574068" cy="3502025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722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B45DE-5E15-42E7-8024-2F4154C9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99" y="238165"/>
            <a:ext cx="10947400" cy="621846"/>
          </a:xfrm>
        </p:spPr>
        <p:txBody>
          <a:bodyPr>
            <a:normAutofit/>
          </a:bodyPr>
          <a:lstStyle/>
          <a:p>
            <a:pPr algn="ctr"/>
            <a:r>
              <a:rPr lang="pt-BR" sz="3200" b="1"/>
              <a:t>DADOS DO TEXTO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CCAFED-D40E-46CB-8BA3-4AC8D4594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6" y="928915"/>
            <a:ext cx="11444514" cy="1770742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/>
              <a:t>Capítulo da coletânea ADRIÃO, T.; Oliveira, R. P. O ensino Fundamental. In: OLIVEIRA, R. L. P. de; ADRIÃO, T..</a:t>
            </a:r>
            <a:br>
              <a:rPr lang="pt-BR"/>
            </a:br>
            <a:r>
              <a:rPr lang="pt-BR"/>
              <a:t>Organização do ensino no Brasil: níveis e modalidades na Constituição Federal e na LDB. 2ª Ed. São Paulo: Xamã, 2007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2AC5DE2-047D-403B-BC66-E7C4111F11B2}"/>
              </a:ext>
            </a:extLst>
          </p:cNvPr>
          <p:cNvSpPr txBox="1">
            <a:spLocks/>
          </p:cNvSpPr>
          <p:nvPr/>
        </p:nvSpPr>
        <p:spPr>
          <a:xfrm>
            <a:off x="341086" y="2861827"/>
            <a:ext cx="11509827" cy="759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/>
              <a:t>ORGANIZAÇÃO DO CAPÍTULO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8E08411-768C-4871-90D8-0EDFAF9720C6}"/>
              </a:ext>
            </a:extLst>
          </p:cNvPr>
          <p:cNvSpPr txBox="1">
            <a:spLocks/>
          </p:cNvSpPr>
          <p:nvPr/>
        </p:nvSpPr>
        <p:spPr>
          <a:xfrm>
            <a:off x="341086" y="3621482"/>
            <a:ext cx="11509827" cy="2489032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700" b="1"/>
              <a:t>INTRODUÇÃO (p. 31- 33)</a:t>
            </a:r>
          </a:p>
          <a:p>
            <a:r>
              <a:rPr lang="pt-BR" sz="2700" b="1"/>
              <a:t>O ACESSO AO ENSINO FUNDAMENTAL NO BRASIL (p. 33-36)</a:t>
            </a:r>
          </a:p>
          <a:p>
            <a:r>
              <a:rPr lang="pt-BR" sz="2700" b="1"/>
              <a:t>RESPONSABILIDADE PELA OFERTA E FINANCIAMENTO (p. 36-38)</a:t>
            </a:r>
          </a:p>
          <a:p>
            <a:r>
              <a:rPr lang="pt-BR" sz="2700" b="1"/>
              <a:t>ORGANIZAÇÃO CURRICULAR (p. 38-44)</a:t>
            </a:r>
          </a:p>
          <a:p>
            <a:r>
              <a:rPr lang="pt-BR" sz="2700" b="1"/>
              <a:t>FORMAÇÃO DE PROFESSORES (44 – 45)</a:t>
            </a:r>
          </a:p>
          <a:p>
            <a:r>
              <a:rPr lang="pt-BR" sz="2700" b="1"/>
              <a:t>DESAFIOS PARA O ENSINO FUNDAMENTAL (p. 45-46)</a:t>
            </a:r>
          </a:p>
        </p:txBody>
      </p:sp>
    </p:spTree>
    <p:extLst>
      <p:ext uri="{BB962C8B-B14F-4D97-AF65-F5344CB8AC3E}">
        <p14:creationId xmlns:p14="http://schemas.microsoft.com/office/powerpoint/2010/main" val="105907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0F87C-D6AD-4142-8FAF-3E4ADD95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2766218"/>
            <a:ext cx="11509827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/>
              <a:t>INTRODUÇÃO (p. 31- 33)</a:t>
            </a:r>
          </a:p>
        </p:txBody>
      </p:sp>
    </p:spTree>
    <p:extLst>
      <p:ext uri="{BB962C8B-B14F-4D97-AF65-F5344CB8AC3E}">
        <p14:creationId xmlns:p14="http://schemas.microsoft.com/office/powerpoint/2010/main" val="159516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5325256"/>
          </a:xfrm>
          <a:ln w="508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t-BR" b="1" dirty="0"/>
              <a:t>1. Reflexão sobre a organização do Ensino Fundamental, etapa da Educação Básica (p. 31)</a:t>
            </a:r>
          </a:p>
          <a:p>
            <a:pPr marL="0" indent="0">
              <a:buNone/>
            </a:pPr>
            <a:r>
              <a:rPr lang="pt-BR" b="1" dirty="0"/>
              <a:t>2. A ideia de escolarização básica da população remonta a reforma protestante (p. 31)</a:t>
            </a:r>
          </a:p>
          <a:p>
            <a:pPr marL="0" indent="0">
              <a:buNone/>
            </a:pPr>
            <a:r>
              <a:rPr lang="pt-BR" b="1" dirty="0"/>
              <a:t>3. Primeira Lei remonta a colônia de Massachusetts em 1647 (p. 31)</a:t>
            </a:r>
          </a:p>
          <a:p>
            <a:pPr marL="0" indent="0">
              <a:buNone/>
            </a:pPr>
            <a:r>
              <a:rPr lang="pt-BR" b="1" dirty="0"/>
              <a:t>4. Alfabetização da população (preocupação protestante), lógica da ética protestantes (Anísio Teixeira concorda?) (p. 32)</a:t>
            </a:r>
          </a:p>
          <a:p>
            <a:pPr marL="0" indent="0">
              <a:buNone/>
            </a:pPr>
            <a:r>
              <a:rPr lang="pt-BR" b="1" dirty="0"/>
              <a:t>5. Na atualidade, educação associada com redução de </a:t>
            </a:r>
            <a:r>
              <a:rPr lang="pt-BR" b="1" dirty="0" err="1"/>
              <a:t>desiguladades</a:t>
            </a:r>
            <a:r>
              <a:rPr lang="pt-BR" b="1" dirty="0"/>
              <a:t>, moldagem da identidade nacional, incutir comportamento desejados para desempenho de </a:t>
            </a:r>
            <a:r>
              <a:rPr lang="pt-BR" b="1" dirty="0" err="1"/>
              <a:t>finções</a:t>
            </a:r>
            <a:r>
              <a:rPr lang="pt-BR" b="1" dirty="0"/>
              <a:t> no mundo industrial e urbano (p. 32)</a:t>
            </a:r>
          </a:p>
        </p:txBody>
      </p:sp>
    </p:spTree>
    <p:extLst>
      <p:ext uri="{BB962C8B-B14F-4D97-AF65-F5344CB8AC3E}">
        <p14:creationId xmlns:p14="http://schemas.microsoft.com/office/powerpoint/2010/main" val="341538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055077"/>
            <a:ext cx="11366694" cy="5592465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>
              <a:buNone/>
            </a:pPr>
            <a:endParaRPr lang="pt-BR" b="1"/>
          </a:p>
          <a:p>
            <a:pPr marL="0" indent="0" algn="r">
              <a:buNone/>
            </a:pPr>
            <a:endParaRPr lang="pt-BR" b="1"/>
          </a:p>
          <a:p>
            <a:pPr marL="0" indent="0" algn="r">
              <a:buNone/>
            </a:pPr>
            <a:r>
              <a:rPr lang="pt-BR" b="1"/>
              <a:t>(p. 32)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F8CABA-D00B-408E-896A-F066ED18A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5" y="1311502"/>
            <a:ext cx="11202694" cy="4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22E-5830-4BB7-AC4B-2942F5B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EC75A-3DE5-429C-A5EE-B331C545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7618"/>
            <a:ext cx="11366694" cy="5325256"/>
          </a:xfrm>
          <a:ln w="508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t-BR" b="1" dirty="0"/>
              <a:t>6. O Direito à Educação Básica é um consenso mundial (p. 32)</a:t>
            </a:r>
          </a:p>
          <a:p>
            <a:pPr marL="0" indent="0">
              <a:buNone/>
            </a:pPr>
            <a:r>
              <a:rPr lang="pt-BR" b="1" dirty="0"/>
              <a:t>7.Não há consenso quanto aos conteúdos, exceto quanto à leitura e matemática básicas (p. 33)</a:t>
            </a:r>
          </a:p>
          <a:p>
            <a:pPr marL="0" indent="0">
              <a:buNone/>
            </a:pPr>
            <a:r>
              <a:rPr lang="pt-BR" b="1" dirty="0"/>
              <a:t>8. No Brasil (p. 33):</a:t>
            </a:r>
          </a:p>
          <a:p>
            <a:pPr marL="0" indent="0">
              <a:buNone/>
            </a:pPr>
            <a:r>
              <a:rPr lang="pt-BR" b="1" dirty="0"/>
              <a:t>8.1. Ensino primário de cinco anos (Constituição de 1934)</a:t>
            </a:r>
          </a:p>
          <a:p>
            <a:pPr marL="0" indent="0">
              <a:buNone/>
            </a:pPr>
            <a:r>
              <a:rPr lang="pt-BR" b="1" dirty="0"/>
              <a:t>8.2. Ensino de primeiro grau, oito anos (Lei de Diretrizes e Bases da Educação de 1971)</a:t>
            </a:r>
          </a:p>
          <a:p>
            <a:pPr marL="0" indent="0">
              <a:buNone/>
            </a:pPr>
            <a:r>
              <a:rPr lang="pt-BR" b="1" dirty="0"/>
              <a:t>8.3. Ensino Fundamental de nove anos (Lei 11.274/2006)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62720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1342</Words>
  <Application>Microsoft Office PowerPoint</Application>
  <PresentationFormat>Widescreen</PresentationFormat>
  <Paragraphs>140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PASSAR A LISTA</vt:lpstr>
      <vt:lpstr> TEMA: Organização e Legislação da educação básica no Brasil: aspectos históricos, políticos e sociais.   TEXTO: O ensino médio. In: OLIVEIRA, R. L. P. de; ADRIÃO, T.. Organização do ensino no Brasil: níveis e modalidades na Constituição Federal e na LDB. 2ª Ed. São Paulo: Xamã, 2007, p. 47-72.</vt:lpstr>
      <vt:lpstr>DADOS DOS AUTORES</vt:lpstr>
      <vt:lpstr>DADOS DOS AUTORES</vt:lpstr>
      <vt:lpstr>DADOS DO TEXTO</vt:lpstr>
      <vt:lpstr>INTRODUÇÃO (p. 31- 33)</vt:lpstr>
      <vt:lpstr>INTRODUÇÃO</vt:lpstr>
      <vt:lpstr>INTRODUÇÃO</vt:lpstr>
      <vt:lpstr>INTRODUÇÃO</vt:lpstr>
      <vt:lpstr>O ACESSO AO ENSINO FUNDAMENTAL NO BRASIL (p. 33-36)</vt:lpstr>
      <vt:lpstr>O ACESSO AO ENSINO FUNDAMENTAL NO BRASIL</vt:lpstr>
      <vt:lpstr>O ACESSO AO ENSINO FUNDAMENTAL NO BRASIL</vt:lpstr>
      <vt:lpstr>RESPONSABILIDADE PELA OFERTA E FINANCIAMENTO (p. 36-38)</vt:lpstr>
      <vt:lpstr>RESPONSABILIDADE PELA OFERTA E FINANCIAMENTO</vt:lpstr>
      <vt:lpstr>ORGANIZAÇÃO CURRICULAR (P. 38-45)</vt:lpstr>
      <vt:lpstr>ORGANIZAÇÃO CURRICULAR</vt:lpstr>
      <vt:lpstr>ORGANIZAÇÃO CURRICULAR</vt:lpstr>
      <vt:lpstr>ORGANIZAÇÃO CURRICULAR</vt:lpstr>
      <vt:lpstr>ORGANIZAÇÃO CURRICULAR</vt:lpstr>
      <vt:lpstr>ORGANIZAÇÃO CURRICULAR</vt:lpstr>
      <vt:lpstr>ORGANIZAÇÃO CURRICULAR</vt:lpstr>
      <vt:lpstr>ORGANIZAÇÃO CURRICULAR</vt:lpstr>
      <vt:lpstr>ORGANIZAÇÃO CURRICULAR</vt:lpstr>
      <vt:lpstr> FORMAÇÃO DE PROFESSORES (44 – 45)</vt:lpstr>
      <vt:lpstr>FORMAÇÃO DE PROFESSORES</vt:lpstr>
      <vt:lpstr> DESAFIOS PARA O ENSINO FUNDAMENTAL (p. 45-46)</vt:lpstr>
      <vt:lpstr>DESAFIOS PARA O ENSINO FUNDAMENTAL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Direito à Educação, cidadania, diversidade e direito à diferença   TEXTO: OLIVEIRA, R. P.. O Direito à Educação. In: OLIVEIRA, R. P.; ADRIÃO, T. (Org.). Gestão, Financiamento e Direito à Educação: análise da LDB e da Constituição Federal. 2a.ed. São Paulo: Xamã, 2002, p. 15 – 41. </dc:title>
  <dc:creator>Samuel Robes Loureiro</dc:creator>
  <cp:lastModifiedBy>Samuel Robes Loureiro</cp:lastModifiedBy>
  <cp:revision>6</cp:revision>
  <dcterms:created xsi:type="dcterms:W3CDTF">2019-02-24T22:46:06Z</dcterms:created>
  <dcterms:modified xsi:type="dcterms:W3CDTF">2019-09-16T17:42:11Z</dcterms:modified>
</cp:coreProperties>
</file>