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42" autoAdjust="0"/>
  </p:normalViewPr>
  <p:slideViewPr>
    <p:cSldViewPr>
      <p:cViewPr varScale="1">
        <p:scale>
          <a:sx n="114" d="100"/>
          <a:sy n="11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407F7-B6EF-49A1-87F6-ACF882C45B51}" type="datetimeFigureOut">
              <a:rPr lang="pt-BR" smtClean="0"/>
              <a:pPr/>
              <a:t>17/08/17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C3929-6E01-4243-A95F-F7FBB1B6D77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01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A3BF-0901-429C-8238-EDC831A2014A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E9E5-1A8E-4580-BA88-7FCE530B9B07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175D-C976-47D2-8896-545A8D09956C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A9EB-297D-4C8A-85C1-934ACF196449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1131-83AD-4677-A2E1-975F753EF952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F407-0810-40DB-9B72-1E4ACC62F33B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36C5C-0F04-4677-9C0E-973E15981824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58B3-E9DD-4135-AA00-3B5057C0D992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1F5E-814B-4319-A83E-6D94A59F07B9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7DDD-71CE-4C1B-9650-5F4C056CB20B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554-A0AF-4947-B97E-EEEC3E542A70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CD632F-2E6E-4BD5-B37C-A1F44B8E6B11}" type="datetime1">
              <a:rPr lang="pt-BR" smtClean="0"/>
              <a:pPr/>
              <a:t>17/08/17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243" y="980728"/>
            <a:ext cx="6524589" cy="510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156176" y="5050120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987824" y="5626184"/>
            <a:ext cx="3960440" cy="1440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3923928" y="6167045"/>
            <a:ext cx="3007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24/11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entrega</a:t>
            </a:r>
            <a:r>
              <a:rPr lang="en-US" dirty="0" smtClean="0"/>
              <a:t> dos </a:t>
            </a:r>
            <a:r>
              <a:rPr lang="en-US" dirty="0" err="1" smtClean="0"/>
              <a:t>trabalhos</a:t>
            </a:r>
            <a:endParaRPr lang="en-US" dirty="0" smtClean="0"/>
          </a:p>
          <a:p>
            <a:r>
              <a:rPr lang="en-US" dirty="0" smtClean="0"/>
              <a:t>04 a 08/12 - </a:t>
            </a:r>
            <a:r>
              <a:rPr lang="en-US" dirty="0" err="1" smtClean="0"/>
              <a:t>defesas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15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Fluxo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LembretesGrupos e temas definidos </dc:title>
  <dc:creator>Renato</dc:creator>
  <cp:lastModifiedBy>dione morita</cp:lastModifiedBy>
  <cp:revision>18</cp:revision>
  <dcterms:created xsi:type="dcterms:W3CDTF">2015-03-04T12:43:58Z</dcterms:created>
  <dcterms:modified xsi:type="dcterms:W3CDTF">2017-08-17T17:04:42Z</dcterms:modified>
</cp:coreProperties>
</file>