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65" r:id="rId2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5142" autoAdjust="0"/>
  </p:normalViewPr>
  <p:slideViewPr>
    <p:cSldViewPr>
      <p:cViewPr varScale="1">
        <p:scale>
          <a:sx n="114" d="100"/>
          <a:sy n="114" d="100"/>
        </p:scale>
        <p:origin x="-80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AB407F7-B6EF-49A1-87F6-ACF882C45B51}" type="datetimeFigureOut">
              <a:rPr lang="pt-BR" smtClean="0"/>
              <a:pPr/>
              <a:t>17/08/17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EC3929-6E01-4243-A95F-F7FBB1B6D77C}" type="slidenum">
              <a:rPr lang="pt-BR" smtClean="0"/>
              <a:pPr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201721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ítulo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7" name="Subtítulo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30" name="Espaço Reservado para Data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6A3BF-0901-429C-8238-EDC831A2014A}" type="datetime1">
              <a:rPr lang="pt-BR" smtClean="0"/>
              <a:pPr/>
              <a:t>17/08/17</a:t>
            </a:fld>
            <a:endParaRPr lang="pt-BR"/>
          </a:p>
        </p:txBody>
      </p:sp>
      <p:sp>
        <p:nvSpPr>
          <p:cNvPr id="19" name="Espaço Reservado para Rodapé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27" name="Espaço Reservado para Número de Slid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‹#›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1E9E5-1A8E-4580-BA88-7FCE530B9B07}" type="datetime1">
              <a:rPr lang="pt-BR" smtClean="0"/>
              <a:pPr/>
              <a:t>17/08/17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8175D-C976-47D2-8896-545A8D09956C}" type="datetime1">
              <a:rPr lang="pt-BR" smtClean="0"/>
              <a:pPr/>
              <a:t>17/08/17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8CA9EB-297D-4C8A-85C1-934ACF196449}" type="datetime1">
              <a:rPr lang="pt-BR" smtClean="0"/>
              <a:pPr/>
              <a:t>17/08/17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351131-83AD-4677-A2E1-975F753EF952}" type="datetime1">
              <a:rPr lang="pt-BR" smtClean="0"/>
              <a:pPr/>
              <a:t>17/08/17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‹#›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FF407-0810-40DB-9B72-1E4ACC62F33B}" type="datetime1">
              <a:rPr lang="pt-BR" smtClean="0"/>
              <a:pPr/>
              <a:t>17/08/17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736C5C-0F04-4677-9C0E-973E15981824}" type="datetime1">
              <a:rPr lang="pt-BR" smtClean="0"/>
              <a:pPr/>
              <a:t>17/08/17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758B3-E9DD-4135-AA00-3B5057C0D992}" type="datetime1">
              <a:rPr lang="pt-BR" smtClean="0"/>
              <a:pPr/>
              <a:t>17/08/17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51F5E-814B-4319-A83E-6D94A59F07B9}" type="datetime1">
              <a:rPr lang="pt-BR" smtClean="0"/>
              <a:pPr/>
              <a:t>17/08/17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A7DDD-71CE-4C1B-9650-5F4C056CB20B}" type="datetime1">
              <a:rPr lang="pt-BR" smtClean="0"/>
              <a:pPr/>
              <a:t>17/08/17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ângulo com Único Canto Aparado e Arredondado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Triângulo retângulo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20554-A0AF-4947-B97E-EEEC3E542A70}" type="datetime1">
              <a:rPr lang="pt-BR" smtClean="0"/>
              <a:pPr/>
              <a:t>17/08/17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2119D8CF-8DEC-4D9F-84EE-ADF04DFF3391}" type="slidenum">
              <a:rPr lang="pt-BR" smtClean="0"/>
              <a:pPr/>
              <a:t>‹#›</a:t>
            </a:fld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  <p:sp>
        <p:nvSpPr>
          <p:cNvPr id="10" name="Forma livre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orma livre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a livre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orma livre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Espaço Reservado para Título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0" name="Espaço Reservado para Texto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0" name="Espaço Reservado para Data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2CD632F-2E6E-4BD5-B37C-A1F44B8E6B11}" type="datetime1">
              <a:rPr lang="pt-BR" smtClean="0"/>
              <a:pPr/>
              <a:t>17/08/17</a:t>
            </a:fld>
            <a:endParaRPr lang="pt-BR"/>
          </a:p>
        </p:txBody>
      </p:sp>
      <p:sp>
        <p:nvSpPr>
          <p:cNvPr id="22" name="Espaço Reservado para Rodapé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18" name="Espaço Reservado para Número de Slide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119D8CF-8DEC-4D9F-84EE-ADF04DFF3391}" type="slidenum">
              <a:rPr lang="pt-BR" smtClean="0"/>
              <a:pPr/>
              <a:t>‹#›</a:t>
            </a:fld>
            <a:endParaRPr lang="pt-BR"/>
          </a:p>
        </p:txBody>
      </p:sp>
      <p:grpSp>
        <p:nvGrpSpPr>
          <p:cNvPr id="2" name="Grupo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orma livre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orma livre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2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06243" y="980728"/>
            <a:ext cx="6524589" cy="51054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1</a:t>
            </a:fld>
            <a:endParaRPr lang="pt-BR"/>
          </a:p>
        </p:txBody>
      </p:sp>
      <p:sp>
        <p:nvSpPr>
          <p:cNvPr id="5" name="Elipse 4"/>
          <p:cNvSpPr/>
          <p:nvPr/>
        </p:nvSpPr>
        <p:spPr>
          <a:xfrm>
            <a:off x="6156176" y="5050120"/>
            <a:ext cx="864096" cy="28803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Retângulo de cantos arredondados 5"/>
          <p:cNvSpPr/>
          <p:nvPr/>
        </p:nvSpPr>
        <p:spPr>
          <a:xfrm>
            <a:off x="2987824" y="5626184"/>
            <a:ext cx="3960440" cy="144016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" name="TextBox 2"/>
          <p:cNvSpPr txBox="1"/>
          <p:nvPr/>
        </p:nvSpPr>
        <p:spPr>
          <a:xfrm>
            <a:off x="3923928" y="6167045"/>
            <a:ext cx="300769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24/11 </a:t>
            </a:r>
            <a:r>
              <a:rPr lang="mr-IN" dirty="0" smtClean="0"/>
              <a:t>–</a:t>
            </a:r>
            <a:r>
              <a:rPr lang="en-US" dirty="0" smtClean="0"/>
              <a:t> </a:t>
            </a:r>
            <a:r>
              <a:rPr lang="en-US" dirty="0" err="1" smtClean="0"/>
              <a:t>entrega</a:t>
            </a:r>
            <a:r>
              <a:rPr lang="en-US" dirty="0" smtClean="0"/>
              <a:t> dos </a:t>
            </a:r>
            <a:r>
              <a:rPr lang="en-US" dirty="0" err="1" smtClean="0"/>
              <a:t>trabalhos</a:t>
            </a:r>
            <a:endParaRPr lang="en-US" dirty="0" smtClean="0"/>
          </a:p>
          <a:p>
            <a:r>
              <a:rPr lang="en-US" dirty="0" smtClean="0"/>
              <a:t>04 a 08/12 - </a:t>
            </a:r>
            <a:r>
              <a:rPr lang="en-US" dirty="0" err="1" smtClean="0"/>
              <a:t>defesas</a:t>
            </a: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uxo">
  <a:themeElements>
    <a:clrScheme name="Flux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Flux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81</TotalTime>
  <Words>15</Words>
  <Application>Microsoft Macintosh PowerPoint</Application>
  <PresentationFormat>On-screen Show (4:3)</PresentationFormat>
  <Paragraphs>3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Fluxo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LembretesGrupos e temas definidos </dc:title>
  <dc:creator>Renato</dc:creator>
  <cp:lastModifiedBy>dione morita</cp:lastModifiedBy>
  <cp:revision>18</cp:revision>
  <dcterms:created xsi:type="dcterms:W3CDTF">2015-03-04T12:43:58Z</dcterms:created>
  <dcterms:modified xsi:type="dcterms:W3CDTF">2017-08-17T17:04:42Z</dcterms:modified>
</cp:coreProperties>
</file>