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728"/>
    <a:srgbClr val="0F084B"/>
    <a:srgbClr val="40A03E"/>
    <a:srgbClr val="FF9900"/>
    <a:srgbClr val="DC3912"/>
    <a:srgbClr val="1A3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19AEC-6E84-4909-942C-5D9B1E10954D}" v="29" dt="2023-03-20T14:08:43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23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Carelli Reis" userId="44118d3be7bbe8b8" providerId="LiveId" clId="{A8419AEC-6E84-4909-942C-5D9B1E10954D}"/>
    <pc:docChg chg="undo custSel addSld modSld">
      <pc:chgData name="Marina Carelli Reis" userId="44118d3be7bbe8b8" providerId="LiveId" clId="{A8419AEC-6E84-4909-942C-5D9B1E10954D}" dt="2023-03-20T14:08:54.499" v="564" actId="313"/>
      <pc:docMkLst>
        <pc:docMk/>
      </pc:docMkLst>
      <pc:sldChg chg="modSp mod">
        <pc:chgData name="Marina Carelli Reis" userId="44118d3be7bbe8b8" providerId="LiveId" clId="{A8419AEC-6E84-4909-942C-5D9B1E10954D}" dt="2023-03-20T13:05:58.095" v="87" actId="1076"/>
        <pc:sldMkLst>
          <pc:docMk/>
          <pc:sldMk cId="3896381104" sldId="384"/>
        </pc:sldMkLst>
        <pc:graphicFrameChg chg="mod">
          <ac:chgData name="Marina Carelli Reis" userId="44118d3be7bbe8b8" providerId="LiveId" clId="{A8419AEC-6E84-4909-942C-5D9B1E10954D}" dt="2023-03-20T13:05:58.095" v="87" actId="1076"/>
          <ac:graphicFrameMkLst>
            <pc:docMk/>
            <pc:sldMk cId="3896381104" sldId="384"/>
            <ac:graphicFrameMk id="2" creationId="{4034CE9A-4CA7-2E5A-4B3A-F03B3BB2E622}"/>
          </ac:graphicFrameMkLst>
        </pc:graphicFrameChg>
      </pc:sldChg>
      <pc:sldChg chg="addSp delSp modSp add mod">
        <pc:chgData name="Marina Carelli Reis" userId="44118d3be7bbe8b8" providerId="LiveId" clId="{A8419AEC-6E84-4909-942C-5D9B1E10954D}" dt="2023-03-20T13:05:45.914" v="85" actId="1076"/>
        <pc:sldMkLst>
          <pc:docMk/>
          <pc:sldMk cId="2937475181" sldId="385"/>
        </pc:sldMkLst>
        <pc:spChg chg="mod">
          <ac:chgData name="Marina Carelli Reis" userId="44118d3be7bbe8b8" providerId="LiveId" clId="{A8419AEC-6E84-4909-942C-5D9B1E10954D}" dt="2023-03-20T13:04:04.846" v="67" actId="14100"/>
          <ac:spMkLst>
            <pc:docMk/>
            <pc:sldMk cId="2937475181" sldId="385"/>
            <ac:spMk id="3" creationId="{B900AD4F-35BE-4614-D729-B1E0BF96DD50}"/>
          </ac:spMkLst>
        </pc:spChg>
        <pc:spChg chg="mod">
          <ac:chgData name="Marina Carelli Reis" userId="44118d3be7bbe8b8" providerId="LiveId" clId="{A8419AEC-6E84-4909-942C-5D9B1E10954D}" dt="2023-03-20T13:04:13.991" v="69" actId="20577"/>
          <ac:spMkLst>
            <pc:docMk/>
            <pc:sldMk cId="2937475181" sldId="385"/>
            <ac:spMk id="12" creationId="{083F0804-EFB4-F781-2F49-8159BADED590}"/>
          </ac:spMkLst>
        </pc:spChg>
        <pc:graphicFrameChg chg="del mod">
          <ac:chgData name="Marina Carelli Reis" userId="44118d3be7bbe8b8" providerId="LiveId" clId="{A8419AEC-6E84-4909-942C-5D9B1E10954D}" dt="2023-03-20T13:03:44.708" v="3" actId="478"/>
          <ac:graphicFrameMkLst>
            <pc:docMk/>
            <pc:sldMk cId="2937475181" sldId="385"/>
            <ac:graphicFrameMk id="2" creationId="{4034CE9A-4CA7-2E5A-4B3A-F03B3BB2E622}"/>
          </ac:graphicFrameMkLst>
        </pc:graphicFrameChg>
        <pc:picChg chg="add mod">
          <ac:chgData name="Marina Carelli Reis" userId="44118d3be7bbe8b8" providerId="LiveId" clId="{A8419AEC-6E84-4909-942C-5D9B1E10954D}" dt="2023-03-20T13:05:45.914" v="85" actId="1076"/>
          <ac:picMkLst>
            <pc:docMk/>
            <pc:sldMk cId="2937475181" sldId="385"/>
            <ac:picMk id="4" creationId="{98A2A42D-2A38-A1E6-42DD-3CF6FA52B2F2}"/>
          </ac:picMkLst>
        </pc:picChg>
        <pc:picChg chg="add mod">
          <ac:chgData name="Marina Carelli Reis" userId="44118d3be7bbe8b8" providerId="LiveId" clId="{A8419AEC-6E84-4909-942C-5D9B1E10954D}" dt="2023-03-20T13:05:40.105" v="83" actId="1076"/>
          <ac:picMkLst>
            <pc:docMk/>
            <pc:sldMk cId="2937475181" sldId="385"/>
            <ac:picMk id="4098" creationId="{1EA0A2D8-5AB1-75FF-88AE-F8851636F5FD}"/>
          </ac:picMkLst>
        </pc:picChg>
      </pc:sldChg>
      <pc:sldChg chg="addSp delSp modSp add mod">
        <pc:chgData name="Marina Carelli Reis" userId="44118d3be7bbe8b8" providerId="LiveId" clId="{A8419AEC-6E84-4909-942C-5D9B1E10954D}" dt="2023-03-20T13:49:23.548" v="298" actId="207"/>
        <pc:sldMkLst>
          <pc:docMk/>
          <pc:sldMk cId="4134633575" sldId="386"/>
        </pc:sldMkLst>
        <pc:spChg chg="add mod">
          <ac:chgData name="Marina Carelli Reis" userId="44118d3be7bbe8b8" providerId="LiveId" clId="{A8419AEC-6E84-4909-942C-5D9B1E10954D}" dt="2023-03-20T13:46:48.885" v="276" actId="1076"/>
          <ac:spMkLst>
            <pc:docMk/>
            <pc:sldMk cId="4134633575" sldId="386"/>
            <ac:spMk id="2" creationId="{77BD2D73-04D2-6A18-2FA3-E794324A27A5}"/>
          </ac:spMkLst>
        </pc:spChg>
        <pc:spChg chg="mod">
          <ac:chgData name="Marina Carelli Reis" userId="44118d3be7bbe8b8" providerId="LiveId" clId="{A8419AEC-6E84-4909-942C-5D9B1E10954D}" dt="2023-03-20T13:42:32.580" v="259" actId="20577"/>
          <ac:spMkLst>
            <pc:docMk/>
            <pc:sldMk cId="4134633575" sldId="386"/>
            <ac:spMk id="3" creationId="{B900AD4F-35BE-4614-D729-B1E0BF96DD50}"/>
          </ac:spMkLst>
        </pc:spChg>
        <pc:spChg chg="add mod">
          <ac:chgData name="Marina Carelli Reis" userId="44118d3be7bbe8b8" providerId="LiveId" clId="{A8419AEC-6E84-4909-942C-5D9B1E10954D}" dt="2023-03-20T13:40:51.935" v="112" actId="1076"/>
          <ac:spMkLst>
            <pc:docMk/>
            <pc:sldMk cId="4134633575" sldId="386"/>
            <ac:spMk id="6" creationId="{9F29CA9C-4B92-7942-BE7B-BDB4B34405DB}"/>
          </ac:spMkLst>
        </pc:spChg>
        <pc:spChg chg="add mod">
          <ac:chgData name="Marina Carelli Reis" userId="44118d3be7bbe8b8" providerId="LiveId" clId="{A8419AEC-6E84-4909-942C-5D9B1E10954D}" dt="2023-03-20T13:47:58.450" v="288" actId="1036"/>
          <ac:spMkLst>
            <pc:docMk/>
            <pc:sldMk cId="4134633575" sldId="386"/>
            <ac:spMk id="10" creationId="{BA546B14-4B48-CE18-3A39-A2126550E216}"/>
          </ac:spMkLst>
        </pc:spChg>
        <pc:spChg chg="mod">
          <ac:chgData name="Marina Carelli Reis" userId="44118d3be7bbe8b8" providerId="LiveId" clId="{A8419AEC-6E84-4909-942C-5D9B1E10954D}" dt="2023-03-20T13:38:38.792" v="90" actId="20577"/>
          <ac:spMkLst>
            <pc:docMk/>
            <pc:sldMk cId="4134633575" sldId="386"/>
            <ac:spMk id="12" creationId="{083F0804-EFB4-F781-2F49-8159BADED590}"/>
          </ac:spMkLst>
        </pc:spChg>
        <pc:spChg chg="add mod">
          <ac:chgData name="Marina Carelli Reis" userId="44118d3be7bbe8b8" providerId="LiveId" clId="{A8419AEC-6E84-4909-942C-5D9B1E10954D}" dt="2023-03-20T13:48:07.308" v="289" actId="1076"/>
          <ac:spMkLst>
            <pc:docMk/>
            <pc:sldMk cId="4134633575" sldId="386"/>
            <ac:spMk id="15" creationId="{CCE72759-73A4-F072-29E5-4955F528AFD4}"/>
          </ac:spMkLst>
        </pc:spChg>
        <pc:spChg chg="add mod">
          <ac:chgData name="Marina Carelli Reis" userId="44118d3be7bbe8b8" providerId="LiveId" clId="{A8419AEC-6E84-4909-942C-5D9B1E10954D}" dt="2023-03-20T13:48:53.161" v="293" actId="1076"/>
          <ac:spMkLst>
            <pc:docMk/>
            <pc:sldMk cId="4134633575" sldId="386"/>
            <ac:spMk id="19" creationId="{688F4241-C158-9995-D52F-999F743256C7}"/>
          </ac:spMkLst>
        </pc:spChg>
        <pc:picChg chg="del">
          <ac:chgData name="Marina Carelli Reis" userId="44118d3be7bbe8b8" providerId="LiveId" clId="{A8419AEC-6E84-4909-942C-5D9B1E10954D}" dt="2023-03-20T13:38:40.612" v="91" actId="478"/>
          <ac:picMkLst>
            <pc:docMk/>
            <pc:sldMk cId="4134633575" sldId="386"/>
            <ac:picMk id="4" creationId="{98A2A42D-2A38-A1E6-42DD-3CF6FA52B2F2}"/>
          </ac:picMkLst>
        </pc:picChg>
        <pc:picChg chg="add mod">
          <ac:chgData name="Marina Carelli Reis" userId="44118d3be7bbe8b8" providerId="LiveId" clId="{A8419AEC-6E84-4909-942C-5D9B1E10954D}" dt="2023-03-20T13:41:11.923" v="116" actId="207"/>
          <ac:picMkLst>
            <pc:docMk/>
            <pc:sldMk cId="4134633575" sldId="386"/>
            <ac:picMk id="8" creationId="{A0571754-6608-E384-0086-66B2C0C69369}"/>
          </ac:picMkLst>
        </pc:picChg>
        <pc:picChg chg="add mod">
          <ac:chgData name="Marina Carelli Reis" userId="44118d3be7bbe8b8" providerId="LiveId" clId="{A8419AEC-6E84-4909-942C-5D9B1E10954D}" dt="2023-03-20T13:47:58.450" v="288" actId="1036"/>
          <ac:picMkLst>
            <pc:docMk/>
            <pc:sldMk cId="4134633575" sldId="386"/>
            <ac:picMk id="13" creationId="{376C869F-F2C4-E214-5461-E2DBD9499C5D}"/>
          </ac:picMkLst>
        </pc:picChg>
        <pc:picChg chg="add mod">
          <ac:chgData name="Marina Carelli Reis" userId="44118d3be7bbe8b8" providerId="LiveId" clId="{A8419AEC-6E84-4909-942C-5D9B1E10954D}" dt="2023-03-20T13:47:55.016" v="284" actId="1076"/>
          <ac:picMkLst>
            <pc:docMk/>
            <pc:sldMk cId="4134633575" sldId="386"/>
            <ac:picMk id="17" creationId="{2DF71D36-FA84-ED09-378A-990E1DB3EA9E}"/>
          </ac:picMkLst>
        </pc:picChg>
        <pc:picChg chg="add mod">
          <ac:chgData name="Marina Carelli Reis" userId="44118d3be7bbe8b8" providerId="LiveId" clId="{A8419AEC-6E84-4909-942C-5D9B1E10954D}" dt="2023-03-20T13:49:23.548" v="298" actId="207"/>
          <ac:picMkLst>
            <pc:docMk/>
            <pc:sldMk cId="4134633575" sldId="386"/>
            <ac:picMk id="21" creationId="{D3D15C9D-BB1A-75A4-0ED0-80BD50338D36}"/>
          </ac:picMkLst>
        </pc:picChg>
        <pc:picChg chg="del">
          <ac:chgData name="Marina Carelli Reis" userId="44118d3be7bbe8b8" providerId="LiveId" clId="{A8419AEC-6E84-4909-942C-5D9B1E10954D}" dt="2023-03-20T13:38:41.209" v="92" actId="478"/>
          <ac:picMkLst>
            <pc:docMk/>
            <pc:sldMk cId="4134633575" sldId="386"/>
            <ac:picMk id="4098" creationId="{1EA0A2D8-5AB1-75FF-88AE-F8851636F5FD}"/>
          </ac:picMkLst>
        </pc:picChg>
      </pc:sldChg>
      <pc:sldChg chg="addSp delSp modSp add mod">
        <pc:chgData name="Marina Carelli Reis" userId="44118d3be7bbe8b8" providerId="LiveId" clId="{A8419AEC-6E84-4909-942C-5D9B1E10954D}" dt="2023-03-20T14:08:54.499" v="564" actId="313"/>
        <pc:sldMkLst>
          <pc:docMk/>
          <pc:sldMk cId="3512792602" sldId="387"/>
        </pc:sldMkLst>
        <pc:spChg chg="mod">
          <ac:chgData name="Marina Carelli Reis" userId="44118d3be7bbe8b8" providerId="LiveId" clId="{A8419AEC-6E84-4909-942C-5D9B1E10954D}" dt="2023-03-20T13:50:29.637" v="487" actId="207"/>
          <ac:spMkLst>
            <pc:docMk/>
            <pc:sldMk cId="3512792602" sldId="387"/>
            <ac:spMk id="2" creationId="{77BD2D73-04D2-6A18-2FA3-E794324A27A5}"/>
          </ac:spMkLst>
        </pc:spChg>
        <pc:spChg chg="mod">
          <ac:chgData name="Marina Carelli Reis" userId="44118d3be7bbe8b8" providerId="LiveId" clId="{A8419AEC-6E84-4909-942C-5D9B1E10954D}" dt="2023-03-20T13:50:02.539" v="333" actId="20577"/>
          <ac:spMkLst>
            <pc:docMk/>
            <pc:sldMk cId="3512792602" sldId="387"/>
            <ac:spMk id="3" creationId="{B900AD4F-35BE-4614-D729-B1E0BF96DD50}"/>
          </ac:spMkLst>
        </pc:spChg>
        <pc:spChg chg="mod">
          <ac:chgData name="Marina Carelli Reis" userId="44118d3be7bbe8b8" providerId="LiveId" clId="{A8419AEC-6E84-4909-942C-5D9B1E10954D}" dt="2023-03-20T14:08:54.499" v="564" actId="313"/>
          <ac:spMkLst>
            <pc:docMk/>
            <pc:sldMk cId="3512792602" sldId="387"/>
            <ac:spMk id="6" creationId="{9F29CA9C-4B92-7942-BE7B-BDB4B34405DB}"/>
          </ac:spMkLst>
        </pc:spChg>
        <pc:spChg chg="mod">
          <ac:chgData name="Marina Carelli Reis" userId="44118d3be7bbe8b8" providerId="LiveId" clId="{A8419AEC-6E84-4909-942C-5D9B1E10954D}" dt="2023-03-20T14:06:52.147" v="549"/>
          <ac:spMkLst>
            <pc:docMk/>
            <pc:sldMk cId="3512792602" sldId="387"/>
            <ac:spMk id="10" creationId="{BA546B14-4B48-CE18-3A39-A2126550E216}"/>
          </ac:spMkLst>
        </pc:spChg>
        <pc:spChg chg="mod">
          <ac:chgData name="Marina Carelli Reis" userId="44118d3be7bbe8b8" providerId="LiveId" clId="{A8419AEC-6E84-4909-942C-5D9B1E10954D}" dt="2023-03-20T14:08:09.071" v="554"/>
          <ac:spMkLst>
            <pc:docMk/>
            <pc:sldMk cId="3512792602" sldId="387"/>
            <ac:spMk id="15" creationId="{CCE72759-73A4-F072-29E5-4955F528AFD4}"/>
          </ac:spMkLst>
        </pc:spChg>
        <pc:spChg chg="del mod">
          <ac:chgData name="Marina Carelli Reis" userId="44118d3be7bbe8b8" providerId="LiveId" clId="{A8419AEC-6E84-4909-942C-5D9B1E10954D}" dt="2023-03-20T14:08:11.667" v="556" actId="478"/>
          <ac:spMkLst>
            <pc:docMk/>
            <pc:sldMk cId="3512792602" sldId="387"/>
            <ac:spMk id="19" creationId="{688F4241-C158-9995-D52F-999F743256C7}"/>
          </ac:spMkLst>
        </pc:spChg>
        <pc:picChg chg="add mod">
          <ac:chgData name="Marina Carelli Reis" userId="44118d3be7bbe8b8" providerId="LiveId" clId="{A8419AEC-6E84-4909-942C-5D9B1E10954D}" dt="2023-03-20T13:51:44.417" v="496" actId="207"/>
          <ac:picMkLst>
            <pc:docMk/>
            <pc:sldMk cId="3512792602" sldId="387"/>
            <ac:picMk id="5" creationId="{00AC274F-88EC-C911-D1C4-EAD8F1D0320B}"/>
          </ac:picMkLst>
        </pc:picChg>
        <pc:picChg chg="add mod">
          <ac:chgData name="Marina Carelli Reis" userId="44118d3be7bbe8b8" providerId="LiveId" clId="{A8419AEC-6E84-4909-942C-5D9B1E10954D}" dt="2023-03-20T14:07:03.459" v="552" actId="207"/>
          <ac:picMkLst>
            <pc:docMk/>
            <pc:sldMk cId="3512792602" sldId="387"/>
            <ac:picMk id="7" creationId="{27F00B9F-5BA3-6894-8AE9-51A44AE6B0BA}"/>
          </ac:picMkLst>
        </pc:picChg>
        <pc:picChg chg="del mod">
          <ac:chgData name="Marina Carelli Reis" userId="44118d3be7bbe8b8" providerId="LiveId" clId="{A8419AEC-6E84-4909-942C-5D9B1E10954D}" dt="2023-03-20T13:51:15.712" v="492" actId="478"/>
          <ac:picMkLst>
            <pc:docMk/>
            <pc:sldMk cId="3512792602" sldId="387"/>
            <ac:picMk id="8" creationId="{A0571754-6608-E384-0086-66B2C0C69369}"/>
          </ac:picMkLst>
        </pc:picChg>
        <pc:picChg chg="add mod">
          <ac:chgData name="Marina Carelli Reis" userId="44118d3be7bbe8b8" providerId="LiveId" clId="{A8419AEC-6E84-4909-942C-5D9B1E10954D}" dt="2023-03-20T14:08:50.608" v="563" actId="207"/>
          <ac:picMkLst>
            <pc:docMk/>
            <pc:sldMk cId="3512792602" sldId="387"/>
            <ac:picMk id="11" creationId="{A8FB6241-9C0F-050B-0C80-1F80E1FEEA8B}"/>
          </ac:picMkLst>
        </pc:picChg>
        <pc:picChg chg="del mod">
          <ac:chgData name="Marina Carelli Reis" userId="44118d3be7bbe8b8" providerId="LiveId" clId="{A8419AEC-6E84-4909-942C-5D9B1E10954D}" dt="2023-03-20T14:07:04.945" v="553" actId="478"/>
          <ac:picMkLst>
            <pc:docMk/>
            <pc:sldMk cId="3512792602" sldId="387"/>
            <ac:picMk id="13" creationId="{376C869F-F2C4-E214-5461-E2DBD9499C5D}"/>
          </ac:picMkLst>
        </pc:picChg>
        <pc:picChg chg="del mod">
          <ac:chgData name="Marina Carelli Reis" userId="44118d3be7bbe8b8" providerId="LiveId" clId="{A8419AEC-6E84-4909-942C-5D9B1E10954D}" dt="2023-03-20T14:08:12.813" v="557" actId="478"/>
          <ac:picMkLst>
            <pc:docMk/>
            <pc:sldMk cId="3512792602" sldId="387"/>
            <ac:picMk id="17" creationId="{2DF71D36-FA84-ED09-378A-990E1DB3EA9E}"/>
          </ac:picMkLst>
        </pc:picChg>
        <pc:picChg chg="del mod">
          <ac:chgData name="Marina Carelli Reis" userId="44118d3be7bbe8b8" providerId="LiveId" clId="{A8419AEC-6E84-4909-942C-5D9B1E10954D}" dt="2023-03-20T14:08:10.774" v="555" actId="478"/>
          <ac:picMkLst>
            <pc:docMk/>
            <pc:sldMk cId="3512792602" sldId="387"/>
            <ac:picMk id="21" creationId="{D3D15C9D-BB1A-75A4-0ED0-80BD50338D36}"/>
          </ac:picMkLst>
        </pc:picChg>
      </pc:sldChg>
      <pc:sldChg chg="addSp delSp modSp add mod">
        <pc:chgData name="Marina Carelli Reis" userId="44118d3be7bbe8b8" providerId="LiveId" clId="{A8419AEC-6E84-4909-942C-5D9B1E10954D}" dt="2023-03-20T14:06:21.596" v="548" actId="1076"/>
        <pc:sldMkLst>
          <pc:docMk/>
          <pc:sldMk cId="1035898053" sldId="388"/>
        </pc:sldMkLst>
        <pc:spChg chg="del">
          <ac:chgData name="Marina Carelli Reis" userId="44118d3be7bbe8b8" providerId="LiveId" clId="{A8419AEC-6E84-4909-942C-5D9B1E10954D}" dt="2023-03-20T14:04:53.036" v="499" actId="478"/>
          <ac:spMkLst>
            <pc:docMk/>
            <pc:sldMk cId="1035898053" sldId="388"/>
            <ac:spMk id="2" creationId="{77BD2D73-04D2-6A18-2FA3-E794324A27A5}"/>
          </ac:spMkLst>
        </pc:spChg>
        <pc:spChg chg="mod">
          <ac:chgData name="Marina Carelli Reis" userId="44118d3be7bbe8b8" providerId="LiveId" clId="{A8419AEC-6E84-4909-942C-5D9B1E10954D}" dt="2023-03-20T14:06:11.851" v="545" actId="20577"/>
          <ac:spMkLst>
            <pc:docMk/>
            <pc:sldMk cId="1035898053" sldId="388"/>
            <ac:spMk id="3" creationId="{B900AD4F-35BE-4614-D729-B1E0BF96DD50}"/>
          </ac:spMkLst>
        </pc:spChg>
        <pc:spChg chg="del">
          <ac:chgData name="Marina Carelli Reis" userId="44118d3be7bbe8b8" providerId="LiveId" clId="{A8419AEC-6E84-4909-942C-5D9B1E10954D}" dt="2023-03-20T14:04:52.336" v="498" actId="478"/>
          <ac:spMkLst>
            <pc:docMk/>
            <pc:sldMk cId="1035898053" sldId="388"/>
            <ac:spMk id="6" creationId="{9F29CA9C-4B92-7942-BE7B-BDB4B34405DB}"/>
          </ac:spMkLst>
        </pc:spChg>
        <pc:spChg chg="del">
          <ac:chgData name="Marina Carelli Reis" userId="44118d3be7bbe8b8" providerId="LiveId" clId="{A8419AEC-6E84-4909-942C-5D9B1E10954D}" dt="2023-03-20T14:04:52.336" v="498" actId="478"/>
          <ac:spMkLst>
            <pc:docMk/>
            <pc:sldMk cId="1035898053" sldId="388"/>
            <ac:spMk id="10" creationId="{BA546B14-4B48-CE18-3A39-A2126550E216}"/>
          </ac:spMkLst>
        </pc:spChg>
        <pc:spChg chg="mod">
          <ac:chgData name="Marina Carelli Reis" userId="44118d3be7bbe8b8" providerId="LiveId" clId="{A8419AEC-6E84-4909-942C-5D9B1E10954D}" dt="2023-03-20T14:05:01.204" v="506" actId="20577"/>
          <ac:spMkLst>
            <pc:docMk/>
            <pc:sldMk cId="1035898053" sldId="388"/>
            <ac:spMk id="12" creationId="{083F0804-EFB4-F781-2F49-8159BADED590}"/>
          </ac:spMkLst>
        </pc:spChg>
        <pc:spChg chg="del">
          <ac:chgData name="Marina Carelli Reis" userId="44118d3be7bbe8b8" providerId="LiveId" clId="{A8419AEC-6E84-4909-942C-5D9B1E10954D}" dt="2023-03-20T14:04:52.336" v="498" actId="478"/>
          <ac:spMkLst>
            <pc:docMk/>
            <pc:sldMk cId="1035898053" sldId="388"/>
            <ac:spMk id="15" creationId="{CCE72759-73A4-F072-29E5-4955F528AFD4}"/>
          </ac:spMkLst>
        </pc:spChg>
        <pc:spChg chg="del">
          <ac:chgData name="Marina Carelli Reis" userId="44118d3be7bbe8b8" providerId="LiveId" clId="{A8419AEC-6E84-4909-942C-5D9B1E10954D}" dt="2023-03-20T14:04:52.336" v="498" actId="478"/>
          <ac:spMkLst>
            <pc:docMk/>
            <pc:sldMk cId="1035898053" sldId="388"/>
            <ac:spMk id="19" creationId="{688F4241-C158-9995-D52F-999F743256C7}"/>
          </ac:spMkLst>
        </pc:spChg>
        <pc:picChg chg="del">
          <ac:chgData name="Marina Carelli Reis" userId="44118d3be7bbe8b8" providerId="LiveId" clId="{A8419AEC-6E84-4909-942C-5D9B1E10954D}" dt="2023-03-20T14:04:52.336" v="498" actId="478"/>
          <ac:picMkLst>
            <pc:docMk/>
            <pc:sldMk cId="1035898053" sldId="388"/>
            <ac:picMk id="5" creationId="{00AC274F-88EC-C911-D1C4-EAD8F1D0320B}"/>
          </ac:picMkLst>
        </pc:picChg>
        <pc:picChg chg="add mod modCrop">
          <ac:chgData name="Marina Carelli Reis" userId="44118d3be7bbe8b8" providerId="LiveId" clId="{A8419AEC-6E84-4909-942C-5D9B1E10954D}" dt="2023-03-20T14:06:21.596" v="548" actId="1076"/>
          <ac:picMkLst>
            <pc:docMk/>
            <pc:sldMk cId="1035898053" sldId="388"/>
            <ac:picMk id="7" creationId="{94653C0F-2037-8CD1-22BB-25A878150A27}"/>
          </ac:picMkLst>
        </pc:picChg>
        <pc:picChg chg="del">
          <ac:chgData name="Marina Carelli Reis" userId="44118d3be7bbe8b8" providerId="LiveId" clId="{A8419AEC-6E84-4909-942C-5D9B1E10954D}" dt="2023-03-20T14:04:52.336" v="498" actId="478"/>
          <ac:picMkLst>
            <pc:docMk/>
            <pc:sldMk cId="1035898053" sldId="388"/>
            <ac:picMk id="13" creationId="{376C869F-F2C4-E214-5461-E2DBD9499C5D}"/>
          </ac:picMkLst>
        </pc:picChg>
        <pc:picChg chg="del">
          <ac:chgData name="Marina Carelli Reis" userId="44118d3be7bbe8b8" providerId="LiveId" clId="{A8419AEC-6E84-4909-942C-5D9B1E10954D}" dt="2023-03-20T14:04:52.336" v="498" actId="478"/>
          <ac:picMkLst>
            <pc:docMk/>
            <pc:sldMk cId="1035898053" sldId="388"/>
            <ac:picMk id="17" creationId="{2DF71D36-FA84-ED09-378A-990E1DB3EA9E}"/>
          </ac:picMkLst>
        </pc:picChg>
        <pc:picChg chg="del">
          <ac:chgData name="Marina Carelli Reis" userId="44118d3be7bbe8b8" providerId="LiveId" clId="{A8419AEC-6E84-4909-942C-5D9B1E10954D}" dt="2023-03-20T14:04:52.336" v="498" actId="478"/>
          <ac:picMkLst>
            <pc:docMk/>
            <pc:sldMk cId="1035898053" sldId="388"/>
            <ac:picMk id="21" creationId="{D3D15C9D-BB1A-75A4-0ED0-80BD50338D36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n\Downloads\Perfil%20da%20turma%20PRO3432%20-%202023%20(resposta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n\Downloads\Perfil%20da%20turma%20PRO3432%20-%202023%20(resposta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658806716684528E-3"/>
          <c:y val="5.5975370836831795E-2"/>
          <c:w val="0.95087531261164704"/>
          <c:h val="0.8089430020869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Alunos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0A03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0DA-4C79-9CF7-92FBF81F767C}"/>
              </c:ext>
            </c:extLst>
          </c:dPt>
          <c:dPt>
            <c:idx val="1"/>
            <c:invertIfNegative val="0"/>
            <c:bubble3D val="0"/>
            <c:spPr>
              <a:solidFill>
                <a:srgbClr val="29672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0DA-4C79-9CF7-92FBF81F767C}"/>
              </c:ext>
            </c:extLst>
          </c:dPt>
          <c:dPt>
            <c:idx val="2"/>
            <c:invertIfNegative val="0"/>
            <c:bubble3D val="0"/>
            <c:spPr>
              <a:solidFill>
                <a:srgbClr val="1A3F1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DA-4C79-9CF7-92FBF81F76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33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A-4C79-9CF7-92FBF81F76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36731839"/>
        <c:axId val="1130110847"/>
      </c:barChart>
      <c:catAx>
        <c:axId val="113673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F084B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30110847"/>
        <c:crosses val="autoZero"/>
        <c:auto val="1"/>
        <c:lblAlgn val="ctr"/>
        <c:lblOffset val="100"/>
        <c:noMultiLvlLbl val="0"/>
      </c:catAx>
      <c:valAx>
        <c:axId val="11301108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6731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F084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CD-4AE8-A0EB-0F5C6B3DD8DD}"/>
              </c:ext>
            </c:extLst>
          </c:dPt>
          <c:dPt>
            <c:idx val="1"/>
            <c:bubble3D val="0"/>
            <c:spPr>
              <a:solidFill>
                <a:srgbClr val="2967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CD-4AE8-A0EB-0F5C6B3DD8DD}"/>
              </c:ext>
            </c:extLst>
          </c:dPt>
          <c:dLbls>
            <c:dLbl>
              <c:idx val="0"/>
              <c:layout>
                <c:manualLayout>
                  <c:x val="-0.17475437445319336"/>
                  <c:y val="0.1425973315835520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CD-4AE8-A0EB-0F5C6B3DD8DD}"/>
                </c:ext>
              </c:extLst>
            </c:dLbl>
            <c:dLbl>
              <c:idx val="1"/>
              <c:layout>
                <c:manualLayout>
                  <c:x val="0.18969335083114611"/>
                  <c:y val="-0.146062263050452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CD-4AE8-A0EB-0F5C6B3DD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Sheet3!$B$2:$B$3</c:f>
              <c:numCache>
                <c:formatCode>0.0%</c:formatCode>
                <c:ptCount val="2"/>
                <c:pt idx="0">
                  <c:v>0.38800000000000001</c:v>
                </c:pt>
                <c:pt idx="1">
                  <c:v>0.61199999999999999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CD-4AE8-A0EB-0F5C6B3DD8D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79139604046854"/>
          <c:y val="0.40731519475558514"/>
          <c:w val="0.13892235345581802"/>
          <c:h val="0.234580052493438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21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85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31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4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05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01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8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44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52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microsoft.com/office/2007/relationships/hdphoto" Target="../media/hdphoto3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50C1-4AD2-4906-948F-92954544FA25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2195-80AF-4A72-88B6-369C6CEA29F2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CAB867-203E-A7DF-6C41-6BB94B317E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6350059"/>
            <a:ext cx="9144000" cy="539802"/>
          </a:xfrm>
          <a:prstGeom prst="rect">
            <a:avLst/>
          </a:prstGeom>
        </p:spPr>
      </p:pic>
      <p:pic>
        <p:nvPicPr>
          <p:cNvPr id="8" name="Picture 2" descr="Logo da USP">
            <a:extLst>
              <a:ext uri="{FF2B5EF4-FFF2-40B4-BE49-F238E27FC236}">
                <a16:creationId xmlns:a16="http://schemas.microsoft.com/office/drawing/2014/main" id="{A6CDA70C-CA8F-D9B2-9293-471EFF9598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803" y="6531103"/>
            <a:ext cx="433009" cy="17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3C7B1DE3-6FC4-E7DB-9575-4F20D5938FBA}"/>
              </a:ext>
            </a:extLst>
          </p:cNvPr>
          <p:cNvSpPr txBox="1">
            <a:spLocks/>
          </p:cNvSpPr>
          <p:nvPr userDrawn="1"/>
        </p:nvSpPr>
        <p:spPr>
          <a:xfrm>
            <a:off x="6457950" y="638821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350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EB3BBDA-CB50-269C-CDBC-158213DC3D9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  <a14:imgEffect>
                      <a14:brightnessContrast brigh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41" y="6388212"/>
            <a:ext cx="416460" cy="4146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D5763D-AA9B-253D-3E8B-F42E40095344}"/>
              </a:ext>
            </a:extLst>
          </p:cNvPr>
          <p:cNvSpPr txBox="1"/>
          <p:nvPr userDrawn="1"/>
        </p:nvSpPr>
        <p:spPr>
          <a:xfrm>
            <a:off x="6687682" y="76614"/>
            <a:ext cx="245631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PRO3432 - Organização do Trabalho na Produção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DE914B-AFBC-597A-9F81-DE22C838EB9F}"/>
              </a:ext>
            </a:extLst>
          </p:cNvPr>
          <p:cNvSpPr txBox="1"/>
          <p:nvPr userDrawn="1"/>
        </p:nvSpPr>
        <p:spPr>
          <a:xfrm>
            <a:off x="233694" y="6418374"/>
            <a:ext cx="24563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Afonso Carlos Correa Fleury</a:t>
            </a:r>
          </a:p>
          <a:p>
            <a:r>
              <a:rPr lang="pt-B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Ana Paula Franco Paes Leme Barbosa</a:t>
            </a:r>
          </a:p>
        </p:txBody>
      </p:sp>
    </p:spTree>
    <p:extLst>
      <p:ext uri="{BB962C8B-B14F-4D97-AF65-F5344CB8AC3E}">
        <p14:creationId xmlns:p14="http://schemas.microsoft.com/office/powerpoint/2010/main" val="241452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01AA4F-D3C6-3954-F7B9-47DBE71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32" y="369316"/>
            <a:ext cx="6599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Questrial" pitchFamily="2" charset="0"/>
                <a:ea typeface="Questrial" pitchFamily="2" charset="0"/>
                <a:cs typeface="Questrial" pitchFamily="2" charset="0"/>
              </a:rPr>
              <a:t>PERFIL DA TURMA</a:t>
            </a:r>
            <a:endParaRPr lang="pt-BR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0AD4F-35BE-4614-D729-B1E0BF96DD50}"/>
              </a:ext>
            </a:extLst>
          </p:cNvPr>
          <p:cNvSpPr txBox="1"/>
          <p:nvPr/>
        </p:nvSpPr>
        <p:spPr>
          <a:xfrm>
            <a:off x="691732" y="132335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F084B"/>
                </a:solidFill>
                <a:effectLst/>
                <a:latin typeface="Calibri "/>
              </a:rPr>
              <a:t>Ano previsto para formatura</a:t>
            </a:r>
            <a:endParaRPr lang="pt-BR" sz="2000" b="1" dirty="0">
              <a:solidFill>
                <a:srgbClr val="0F084B"/>
              </a:solidFill>
              <a:latin typeface="Calibri 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D5FB5E8-B0DF-2D0F-91AC-C5827EFFD7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007857"/>
              </p:ext>
            </p:extLst>
          </p:nvPr>
        </p:nvGraphicFramePr>
        <p:xfrm>
          <a:off x="1604100" y="2066544"/>
          <a:ext cx="5687568" cy="3630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DA0036C-E6E2-7A31-4649-F60F5F3BC550}"/>
              </a:ext>
            </a:extLst>
          </p:cNvPr>
          <p:cNvSpPr txBox="1"/>
          <p:nvPr/>
        </p:nvSpPr>
        <p:spPr>
          <a:xfrm>
            <a:off x="2535174" y="4781823"/>
            <a:ext cx="674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DF787B-69CF-4251-6BBC-A637FB9DA96B}"/>
              </a:ext>
            </a:extLst>
          </p:cNvPr>
          <p:cNvSpPr txBox="1"/>
          <p:nvPr/>
        </p:nvSpPr>
        <p:spPr>
          <a:xfrm>
            <a:off x="4447884" y="2095621"/>
            <a:ext cx="674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(67%)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4942C-2FBB-682F-B96C-079F424B961E}"/>
              </a:ext>
            </a:extLst>
          </p:cNvPr>
          <p:cNvSpPr txBox="1"/>
          <p:nvPr/>
        </p:nvSpPr>
        <p:spPr>
          <a:xfrm>
            <a:off x="6291924" y="3604629"/>
            <a:ext cx="674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(31%)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F0804-EFB4-F781-2F49-8159BADED590}"/>
              </a:ext>
            </a:extLst>
          </p:cNvPr>
          <p:cNvSpPr txBox="1"/>
          <p:nvPr/>
        </p:nvSpPr>
        <p:spPr>
          <a:xfrm>
            <a:off x="691732" y="8309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(49 respostas)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01AA4F-D3C6-3954-F7B9-47DBE71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32" y="369316"/>
            <a:ext cx="6599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Questrial" pitchFamily="2" charset="0"/>
                <a:ea typeface="Questrial" pitchFamily="2" charset="0"/>
                <a:cs typeface="Questrial" pitchFamily="2" charset="0"/>
              </a:rPr>
              <a:t>PERFIL DA TURMA</a:t>
            </a:r>
            <a:endParaRPr lang="pt-BR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0AD4F-35BE-4614-D729-B1E0BF96DD50}"/>
              </a:ext>
            </a:extLst>
          </p:cNvPr>
          <p:cNvSpPr txBox="1"/>
          <p:nvPr/>
        </p:nvSpPr>
        <p:spPr>
          <a:xfrm>
            <a:off x="691732" y="1323352"/>
            <a:ext cx="67697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F084B"/>
                </a:solidFill>
                <a:effectLst/>
                <a:latin typeface="Calibri "/>
              </a:rPr>
              <a:t>Em que tipo de empresa pretende desenvolver sua carreira:</a:t>
            </a:r>
            <a:endParaRPr lang="pt-BR" sz="2000" b="1" dirty="0">
              <a:solidFill>
                <a:srgbClr val="0F084B"/>
              </a:solidFill>
              <a:latin typeface="Calibri 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F0804-EFB4-F781-2F49-8159BADED590}"/>
              </a:ext>
            </a:extLst>
          </p:cNvPr>
          <p:cNvSpPr txBox="1"/>
          <p:nvPr/>
        </p:nvSpPr>
        <p:spPr>
          <a:xfrm>
            <a:off x="691732" y="8309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(49 respostas)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2052" name="Picture 4" descr="Gráfico de respostas do Formulários Google. Título da pergunta: Em que tipo de empresa pretende desenvolver sua carreira:. Número de respostas: 49 respostas.">
            <a:extLst>
              <a:ext uri="{FF2B5EF4-FFF2-40B4-BE49-F238E27FC236}">
                <a16:creationId xmlns:a16="http://schemas.microsoft.com/office/drawing/2014/main" id="{EDA6831D-8E1D-719A-E228-416E42573F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0" t="25525" r="51000" b="7941"/>
          <a:stretch/>
        </p:blipFill>
        <p:spPr bwMode="auto">
          <a:xfrm>
            <a:off x="1078991" y="2087057"/>
            <a:ext cx="3406647" cy="304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53372C8-9E98-B14D-5800-48BE71C8E502}"/>
              </a:ext>
            </a:extLst>
          </p:cNvPr>
          <p:cNvGrpSpPr/>
          <p:nvPr/>
        </p:nvGrpSpPr>
        <p:grpSpPr>
          <a:xfrm>
            <a:off x="5008163" y="2491222"/>
            <a:ext cx="3139142" cy="2577704"/>
            <a:chOff x="4925867" y="2371281"/>
            <a:chExt cx="3139142" cy="257770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1F9EFC3-BCF3-C4D7-3854-89DF5001D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25867" y="4206241"/>
              <a:ext cx="3011126" cy="74274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5E680E0-22C2-0C0B-3170-8792EBBA6B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4984"/>
            <a:stretch/>
          </p:blipFill>
          <p:spPr>
            <a:xfrm>
              <a:off x="4953298" y="2371281"/>
              <a:ext cx="3111711" cy="1908111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D89E217-3293-6DB5-8EB0-3E2D8F3B4162}"/>
              </a:ext>
            </a:extLst>
          </p:cNvPr>
          <p:cNvSpPr txBox="1"/>
          <p:nvPr/>
        </p:nvSpPr>
        <p:spPr>
          <a:xfrm>
            <a:off x="1809382" y="5008553"/>
            <a:ext cx="2336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rgbClr val="DC3912"/>
                </a:solidFill>
              </a:rPr>
              <a:t>Bancos e outras instituições financeiras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CD3A0A-4376-17F3-42AA-8ABDA36D9D89}"/>
              </a:ext>
            </a:extLst>
          </p:cNvPr>
          <p:cNvSpPr txBox="1"/>
          <p:nvPr/>
        </p:nvSpPr>
        <p:spPr>
          <a:xfrm>
            <a:off x="0" y="4399333"/>
            <a:ext cx="23367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rgbClr val="FF9900"/>
                </a:solidFill>
              </a:rPr>
              <a:t>Consultoria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638154-C614-4C41-F8E8-58B610048458}"/>
              </a:ext>
            </a:extLst>
          </p:cNvPr>
          <p:cNvSpPr txBox="1"/>
          <p:nvPr/>
        </p:nvSpPr>
        <p:spPr>
          <a:xfrm>
            <a:off x="2782314" y="2357603"/>
            <a:ext cx="23367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rgbClr val="40A03E"/>
                </a:solidFill>
              </a:rPr>
              <a:t>Não sei</a:t>
            </a:r>
          </a:p>
        </p:txBody>
      </p:sp>
    </p:spTree>
    <p:extLst>
      <p:ext uri="{BB962C8B-B14F-4D97-AF65-F5344CB8AC3E}">
        <p14:creationId xmlns:p14="http://schemas.microsoft.com/office/powerpoint/2010/main" val="4194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01AA4F-D3C6-3954-F7B9-47DBE71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32" y="369316"/>
            <a:ext cx="6599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Questrial" pitchFamily="2" charset="0"/>
                <a:ea typeface="Questrial" pitchFamily="2" charset="0"/>
                <a:cs typeface="Questrial" pitchFamily="2" charset="0"/>
              </a:rPr>
              <a:t>PERFIL DA TURMA</a:t>
            </a:r>
            <a:endParaRPr lang="pt-BR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0AD4F-35BE-4614-D729-B1E0BF96DD50}"/>
              </a:ext>
            </a:extLst>
          </p:cNvPr>
          <p:cNvSpPr txBox="1"/>
          <p:nvPr/>
        </p:nvSpPr>
        <p:spPr>
          <a:xfrm>
            <a:off x="691732" y="132335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F084B"/>
                </a:solidFill>
                <a:effectLst/>
                <a:latin typeface="Calibri "/>
              </a:rPr>
              <a:t>Está fazendo estágio?</a:t>
            </a:r>
            <a:endParaRPr lang="pt-BR" sz="2000" b="1" dirty="0">
              <a:solidFill>
                <a:srgbClr val="0F084B"/>
              </a:solidFill>
              <a:latin typeface="Calibri 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F0804-EFB4-F781-2F49-8159BADED590}"/>
              </a:ext>
            </a:extLst>
          </p:cNvPr>
          <p:cNvSpPr txBox="1"/>
          <p:nvPr/>
        </p:nvSpPr>
        <p:spPr>
          <a:xfrm>
            <a:off x="691732" y="8309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(49 respostas)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034CE9A-4CA7-2E5A-4B3A-F03B3BB2E6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562406"/>
              </p:ext>
            </p:extLst>
          </p:nvPr>
        </p:nvGraphicFramePr>
        <p:xfrm>
          <a:off x="1716786" y="1928797"/>
          <a:ext cx="5710428" cy="3502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638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01AA4F-D3C6-3954-F7B9-47DBE71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32" y="369316"/>
            <a:ext cx="6599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Questrial" pitchFamily="2" charset="0"/>
                <a:ea typeface="Questrial" pitchFamily="2" charset="0"/>
                <a:cs typeface="Questrial" pitchFamily="2" charset="0"/>
              </a:rPr>
              <a:t>PERFIL DA TURMA</a:t>
            </a:r>
            <a:endParaRPr lang="pt-BR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0AD4F-35BE-4614-D729-B1E0BF96DD50}"/>
              </a:ext>
            </a:extLst>
          </p:cNvPr>
          <p:cNvSpPr txBox="1"/>
          <p:nvPr/>
        </p:nvSpPr>
        <p:spPr>
          <a:xfrm>
            <a:off x="691732" y="1323352"/>
            <a:ext cx="70532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F084B"/>
                </a:solidFill>
                <a:effectLst/>
                <a:latin typeface="Calibri "/>
              </a:rPr>
              <a:t>Se está fazendo estágio, informe em qual tipo de empresa:</a:t>
            </a:r>
            <a:endParaRPr lang="pt-BR" sz="2000" b="1" dirty="0">
              <a:solidFill>
                <a:srgbClr val="0F084B"/>
              </a:solidFill>
              <a:latin typeface="Calibri 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F0804-EFB4-F781-2F49-8159BADED590}"/>
              </a:ext>
            </a:extLst>
          </p:cNvPr>
          <p:cNvSpPr txBox="1"/>
          <p:nvPr/>
        </p:nvSpPr>
        <p:spPr>
          <a:xfrm>
            <a:off x="691732" y="8309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(19 respostas)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4098" name="Picture 2" descr="Gráfico de respostas do Formulários Google. Título da pergunta: Se está fazendo estágio, informe em qual tipo de empresa:. Número de respostas: 19 respostas.">
            <a:extLst>
              <a:ext uri="{FF2B5EF4-FFF2-40B4-BE49-F238E27FC236}">
                <a16:creationId xmlns:a16="http://schemas.microsoft.com/office/drawing/2014/main" id="{1EA0A2D8-5AB1-75FF-88AE-F8851636F5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0" t="24406" r="51756" b="7871"/>
          <a:stretch/>
        </p:blipFill>
        <p:spPr bwMode="auto">
          <a:xfrm>
            <a:off x="1444753" y="2031254"/>
            <a:ext cx="3227832" cy="310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Gráfico de respostas do Formulários Google. Título da pergunta: Se está fazendo estágio, informe em qual tipo de empresa:. Número de respostas: 19 respostas.">
            <a:extLst>
              <a:ext uri="{FF2B5EF4-FFF2-40B4-BE49-F238E27FC236}">
                <a16:creationId xmlns:a16="http://schemas.microsoft.com/office/drawing/2014/main" id="{98A2A42D-2A38-A1E6-42DD-3CF6FA52B2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87" t="19950" r="10769" b="12327"/>
          <a:stretch/>
        </p:blipFill>
        <p:spPr bwMode="auto">
          <a:xfrm>
            <a:off x="4572000" y="2215833"/>
            <a:ext cx="3127247" cy="30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47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01AA4F-D3C6-3954-F7B9-47DBE71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32" y="369316"/>
            <a:ext cx="6599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Questrial" pitchFamily="2" charset="0"/>
                <a:ea typeface="Questrial" pitchFamily="2" charset="0"/>
                <a:cs typeface="Questrial" pitchFamily="2" charset="0"/>
              </a:rPr>
              <a:t>PERFIL DA TURMA</a:t>
            </a:r>
            <a:endParaRPr lang="pt-BR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0AD4F-35BE-4614-D729-B1E0BF96DD50}"/>
              </a:ext>
            </a:extLst>
          </p:cNvPr>
          <p:cNvSpPr txBox="1"/>
          <p:nvPr/>
        </p:nvSpPr>
        <p:spPr>
          <a:xfrm>
            <a:off x="691732" y="1323352"/>
            <a:ext cx="70532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F084B"/>
                </a:solidFill>
                <a:effectLst/>
                <a:latin typeface="Calibri "/>
              </a:rPr>
              <a:t>Competências mais importantes para a empresa</a:t>
            </a:r>
            <a:endParaRPr lang="pt-BR" sz="2000" b="1" dirty="0">
              <a:solidFill>
                <a:srgbClr val="0F084B"/>
              </a:solidFill>
              <a:latin typeface="Calibri 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F0804-EFB4-F781-2F49-8159BADED590}"/>
              </a:ext>
            </a:extLst>
          </p:cNvPr>
          <p:cNvSpPr txBox="1"/>
          <p:nvPr/>
        </p:nvSpPr>
        <p:spPr>
          <a:xfrm>
            <a:off x="691732" y="8309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(49 respostas)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77BD2D73-04D2-6A18-2FA3-E794324A27A5}"/>
              </a:ext>
            </a:extLst>
          </p:cNvPr>
          <p:cNvSpPr/>
          <p:nvPr/>
        </p:nvSpPr>
        <p:spPr>
          <a:xfrm>
            <a:off x="1660311" y="2731838"/>
            <a:ext cx="2075357" cy="3922776"/>
          </a:xfrm>
          <a:prstGeom prst="upArrow">
            <a:avLst/>
          </a:prstGeom>
          <a:gradFill>
            <a:gsLst>
              <a:gs pos="0">
                <a:srgbClr val="0F084B"/>
              </a:gs>
              <a:gs pos="68000">
                <a:srgbClr val="2F6B42">
                  <a:alpha val="26000"/>
                </a:srgbClr>
              </a:gs>
              <a:gs pos="100000">
                <a:srgbClr val="40A03E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9CA9C-4B92-7942-BE7B-BDB4B34405DB}"/>
              </a:ext>
            </a:extLst>
          </p:cNvPr>
          <p:cNvSpPr txBox="1"/>
          <p:nvPr/>
        </p:nvSpPr>
        <p:spPr>
          <a:xfrm>
            <a:off x="3991700" y="269112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296728"/>
                </a:solidFill>
              </a:rPr>
              <a:t>Visão estratégica</a:t>
            </a:r>
          </a:p>
        </p:txBody>
      </p:sp>
      <p:pic>
        <p:nvPicPr>
          <p:cNvPr id="8" name="Graphic 7" descr="Target with solid fill">
            <a:extLst>
              <a:ext uri="{FF2B5EF4-FFF2-40B4-BE49-F238E27FC236}">
                <a16:creationId xmlns:a16="http://schemas.microsoft.com/office/drawing/2014/main" id="{A0571754-6608-E384-0086-66B2C0C69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03380" y="2616857"/>
            <a:ext cx="548640" cy="5486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546B14-4B48-CE18-3A39-A2126550E216}"/>
              </a:ext>
            </a:extLst>
          </p:cNvPr>
          <p:cNvSpPr txBox="1"/>
          <p:nvPr/>
        </p:nvSpPr>
        <p:spPr>
          <a:xfrm>
            <a:off x="3991700" y="320207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296728"/>
                </a:solidFill>
              </a:rPr>
              <a:t>Capacidade de planejamento</a:t>
            </a:r>
          </a:p>
        </p:txBody>
      </p:sp>
      <p:pic>
        <p:nvPicPr>
          <p:cNvPr id="13" name="Graphic 12" descr="Blueprint with solid fill">
            <a:extLst>
              <a:ext uri="{FF2B5EF4-FFF2-40B4-BE49-F238E27FC236}">
                <a16:creationId xmlns:a16="http://schemas.microsoft.com/office/drawing/2014/main" id="{376C869F-F2C4-E214-5461-E2DBD9499C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91666" y="3053544"/>
            <a:ext cx="548639" cy="54863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CE72759-73A4-F072-29E5-4955F528AFD4}"/>
              </a:ext>
            </a:extLst>
          </p:cNvPr>
          <p:cNvSpPr txBox="1"/>
          <p:nvPr/>
        </p:nvSpPr>
        <p:spPr>
          <a:xfrm>
            <a:off x="3991700" y="368454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296728"/>
                </a:solidFill>
              </a:rPr>
              <a:t>Comunicação / argumentação</a:t>
            </a:r>
          </a:p>
        </p:txBody>
      </p:sp>
      <p:pic>
        <p:nvPicPr>
          <p:cNvPr id="17" name="Graphic 16" descr="Chat bubble with solid fill">
            <a:extLst>
              <a:ext uri="{FF2B5EF4-FFF2-40B4-BE49-F238E27FC236}">
                <a16:creationId xmlns:a16="http://schemas.microsoft.com/office/drawing/2014/main" id="{2DF71D36-FA84-ED09-378A-990E1DB3EA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91667" y="3639873"/>
            <a:ext cx="548640" cy="54864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88F4241-C158-9995-D52F-999F743256C7}"/>
              </a:ext>
            </a:extLst>
          </p:cNvPr>
          <p:cNvSpPr txBox="1"/>
          <p:nvPr/>
        </p:nvSpPr>
        <p:spPr>
          <a:xfrm>
            <a:off x="3991700" y="416702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296728"/>
                </a:solidFill>
              </a:rPr>
              <a:t>Trabalho em equipe</a:t>
            </a:r>
          </a:p>
        </p:txBody>
      </p:sp>
      <p:pic>
        <p:nvPicPr>
          <p:cNvPr id="21" name="Graphic 20" descr="Meeting with solid fill">
            <a:extLst>
              <a:ext uri="{FF2B5EF4-FFF2-40B4-BE49-F238E27FC236}">
                <a16:creationId xmlns:a16="http://schemas.microsoft.com/office/drawing/2014/main" id="{D3D15C9D-BB1A-75A4-0ED0-80BD50338D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40691" y="4092758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3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01AA4F-D3C6-3954-F7B9-47DBE71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32" y="369316"/>
            <a:ext cx="6599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Questrial" pitchFamily="2" charset="0"/>
                <a:ea typeface="Questrial" pitchFamily="2" charset="0"/>
                <a:cs typeface="Questrial" pitchFamily="2" charset="0"/>
              </a:rPr>
              <a:t>PERFIL DA TURMA</a:t>
            </a:r>
            <a:endParaRPr lang="pt-BR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0AD4F-35BE-4614-D729-B1E0BF96DD50}"/>
              </a:ext>
            </a:extLst>
          </p:cNvPr>
          <p:cNvSpPr txBox="1"/>
          <p:nvPr/>
        </p:nvSpPr>
        <p:spPr>
          <a:xfrm>
            <a:off x="691732" y="1323352"/>
            <a:ext cx="70532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F084B"/>
                </a:solidFill>
                <a:effectLst/>
                <a:latin typeface="Calibri "/>
              </a:rPr>
              <a:t>Competências mais desenvolvidas pelo aluno</a:t>
            </a:r>
            <a:endParaRPr lang="pt-BR" sz="2000" b="1" dirty="0">
              <a:solidFill>
                <a:srgbClr val="0F084B"/>
              </a:solidFill>
              <a:latin typeface="Calibri 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F0804-EFB4-F781-2F49-8159BADED590}"/>
              </a:ext>
            </a:extLst>
          </p:cNvPr>
          <p:cNvSpPr txBox="1"/>
          <p:nvPr/>
        </p:nvSpPr>
        <p:spPr>
          <a:xfrm>
            <a:off x="691732" y="8309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(49 respostas)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77BD2D73-04D2-6A18-2FA3-E794324A27A5}"/>
              </a:ext>
            </a:extLst>
          </p:cNvPr>
          <p:cNvSpPr/>
          <p:nvPr/>
        </p:nvSpPr>
        <p:spPr>
          <a:xfrm>
            <a:off x="1660311" y="2731838"/>
            <a:ext cx="2075357" cy="3922776"/>
          </a:xfrm>
          <a:prstGeom prst="upArrow">
            <a:avLst/>
          </a:prstGeom>
          <a:gradFill>
            <a:gsLst>
              <a:gs pos="100000">
                <a:srgbClr val="0F084B">
                  <a:alpha val="0"/>
                </a:srgbClr>
              </a:gs>
              <a:gs pos="58000">
                <a:srgbClr val="0F084B">
                  <a:alpha val="16000"/>
                </a:srgbClr>
              </a:gs>
              <a:gs pos="0">
                <a:srgbClr val="40A03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9CA9C-4B92-7942-BE7B-BDB4B34405DB}"/>
              </a:ext>
            </a:extLst>
          </p:cNvPr>
          <p:cNvSpPr txBox="1"/>
          <p:nvPr/>
        </p:nvSpPr>
        <p:spPr>
          <a:xfrm>
            <a:off x="3991700" y="269112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084B"/>
                </a:solidFill>
              </a:rPr>
              <a:t>Capacidade de autoaprendizagem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546B14-4B48-CE18-3A39-A2126550E216}"/>
              </a:ext>
            </a:extLst>
          </p:cNvPr>
          <p:cNvSpPr txBox="1"/>
          <p:nvPr/>
        </p:nvSpPr>
        <p:spPr>
          <a:xfrm>
            <a:off x="3991700" y="320207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084B"/>
                </a:solidFill>
              </a:rPr>
              <a:t>Visão estratégica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E72759-73A4-F072-29E5-4955F528AFD4}"/>
              </a:ext>
            </a:extLst>
          </p:cNvPr>
          <p:cNvSpPr txBox="1"/>
          <p:nvPr/>
        </p:nvSpPr>
        <p:spPr>
          <a:xfrm>
            <a:off x="3991700" y="368454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084B"/>
                </a:solidFill>
              </a:rPr>
              <a:t>Capacidade de adaptação / flexibilidade</a:t>
            </a:r>
          </a:p>
        </p:txBody>
      </p:sp>
      <p:pic>
        <p:nvPicPr>
          <p:cNvPr id="5" name="Graphic 4" descr="Idea with solid fill">
            <a:extLst>
              <a:ext uri="{FF2B5EF4-FFF2-40B4-BE49-F238E27FC236}">
                <a16:creationId xmlns:a16="http://schemas.microsoft.com/office/drawing/2014/main" id="{00AC274F-88EC-C911-D1C4-EAD8F1D03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22017" y="2579169"/>
            <a:ext cx="548639" cy="548639"/>
          </a:xfrm>
          <a:prstGeom prst="rect">
            <a:avLst/>
          </a:prstGeom>
        </p:spPr>
      </p:pic>
      <p:pic>
        <p:nvPicPr>
          <p:cNvPr id="7" name="Graphic 6" descr="Target with solid fill">
            <a:extLst>
              <a:ext uri="{FF2B5EF4-FFF2-40B4-BE49-F238E27FC236}">
                <a16:creationId xmlns:a16="http://schemas.microsoft.com/office/drawing/2014/main" id="{27F00B9F-5BA3-6894-8AE9-51A44AE6B0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03380" y="3165497"/>
            <a:ext cx="548640" cy="548640"/>
          </a:xfrm>
          <a:prstGeom prst="rect">
            <a:avLst/>
          </a:prstGeom>
        </p:spPr>
      </p:pic>
      <p:pic>
        <p:nvPicPr>
          <p:cNvPr id="11" name="Graphic 10" descr="Transfer with solid fill">
            <a:extLst>
              <a:ext uri="{FF2B5EF4-FFF2-40B4-BE49-F238E27FC236}">
                <a16:creationId xmlns:a16="http://schemas.microsoft.com/office/drawing/2014/main" id="{A8FB6241-9C0F-050B-0C80-1F80E1FEEA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12148" y="3638759"/>
            <a:ext cx="482468" cy="48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9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A01AA4F-D3C6-3954-F7B9-47DBE71D0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732" y="369316"/>
            <a:ext cx="6599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2400" b="1" dirty="0">
                <a:solidFill>
                  <a:schemeClr val="accent4">
                    <a:lumMod val="75000"/>
                  </a:schemeClr>
                </a:solidFill>
                <a:latin typeface="Questrial" pitchFamily="2" charset="0"/>
                <a:ea typeface="Questrial" pitchFamily="2" charset="0"/>
                <a:cs typeface="Questrial" pitchFamily="2" charset="0"/>
              </a:rPr>
              <a:t>PERFIL DA TURMA</a:t>
            </a:r>
            <a:endParaRPr lang="pt-BR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0AD4F-35BE-4614-D729-B1E0BF96DD50}"/>
              </a:ext>
            </a:extLst>
          </p:cNvPr>
          <p:cNvSpPr txBox="1"/>
          <p:nvPr/>
        </p:nvSpPr>
        <p:spPr>
          <a:xfrm>
            <a:off x="691732" y="801319"/>
            <a:ext cx="70532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F084B"/>
                </a:solidFill>
                <a:latin typeface="Calibri "/>
              </a:rPr>
              <a:t>A</a:t>
            </a:r>
            <a:r>
              <a:rPr lang="pt-BR" sz="2000" b="1" i="0" dirty="0">
                <a:solidFill>
                  <a:srgbClr val="0F084B"/>
                </a:solidFill>
                <a:effectLst/>
                <a:latin typeface="Calibri "/>
              </a:rPr>
              <a:t>tividades extracurriculares</a:t>
            </a:r>
            <a:endParaRPr lang="pt-BR" sz="2000" b="1" dirty="0">
              <a:solidFill>
                <a:srgbClr val="0F084B"/>
              </a:solidFill>
              <a:latin typeface="Calibri 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F0804-EFB4-F781-2F49-8159BADED590}"/>
              </a:ext>
            </a:extLst>
          </p:cNvPr>
          <p:cNvSpPr txBox="1"/>
          <p:nvPr/>
        </p:nvSpPr>
        <p:spPr>
          <a:xfrm>
            <a:off x="3416644" y="4154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(32 respostas)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653C0F-2037-8CD1-22BB-25A878150A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40" t="8501" r="3343" b="7246"/>
          <a:stretch/>
        </p:blipFill>
        <p:spPr>
          <a:xfrm>
            <a:off x="387515" y="1389887"/>
            <a:ext cx="8368969" cy="453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9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138</TotalTime>
  <Words>132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</vt:lpstr>
      <vt:lpstr>Calibri Light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Carelli Reis</dc:creator>
  <cp:lastModifiedBy>Marina Carelli Reis</cp:lastModifiedBy>
  <cp:revision>2</cp:revision>
  <dcterms:created xsi:type="dcterms:W3CDTF">2023-03-17T19:44:24Z</dcterms:created>
  <dcterms:modified xsi:type="dcterms:W3CDTF">2023-03-20T14:09:01Z</dcterms:modified>
</cp:coreProperties>
</file>