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f"/>
  <Default Extension="aiff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67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85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37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21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70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21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9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32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8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64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8B00-9315-AA49-BC3C-4C9DAA58A114}" type="datetimeFigureOut">
              <a:rPr lang="en-US" smtClean="0"/>
              <a:t>19/03/15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E54B7-3960-574B-8105-5AF2B4F2499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8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tif"/><Relationship Id="rId5" Type="http://schemas.openxmlformats.org/officeDocument/2006/relationships/image" Target="../media/image2.png"/><Relationship Id="rId1" Type="http://schemas.microsoft.com/office/2007/relationships/media" Target="../media/media1.aiff"/><Relationship Id="rId2" Type="http://schemas.openxmlformats.org/officeDocument/2006/relationships/audio" Target="../media/media1.a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tif"/><Relationship Id="rId5" Type="http://schemas.openxmlformats.org/officeDocument/2006/relationships/image" Target="../media/image2.png"/><Relationship Id="rId1" Type="http://schemas.microsoft.com/office/2007/relationships/media" Target="../media/media2.aiff"/><Relationship Id="rId2" Type="http://schemas.openxmlformats.org/officeDocument/2006/relationships/audio" Target="../media/media2.a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aiff"/><Relationship Id="rId4" Type="http://schemas.openxmlformats.org/officeDocument/2006/relationships/audio" Target="../media/media4.aiff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2.png"/><Relationship Id="rId1" Type="http://schemas.microsoft.com/office/2007/relationships/media" Target="../media/media3.aiff"/><Relationship Id="rId2" Type="http://schemas.openxmlformats.org/officeDocument/2006/relationships/audio" Target="../media/media3.a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Contraponto III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Exerc</a:t>
            </a:r>
            <a:r>
              <a:rPr lang="pt-BR" dirty="0" smtClean="0"/>
              <a:t>ícios a 3 vozes</a:t>
            </a:r>
          </a:p>
          <a:p>
            <a:r>
              <a:rPr lang="pt-BR" dirty="0" smtClean="0"/>
              <a:t>octatonismo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16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4" name="Content Placeholder 3" descr="cadência OCTA1a.t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016" b="-103016"/>
          <a:stretch>
            <a:fillRect/>
          </a:stretch>
        </p:blipFill>
        <p:spPr/>
      </p:pic>
      <p:pic>
        <p:nvPicPr>
          <p:cNvPr id="6" name="cadência OCTA1a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8518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Realiza</a:t>
            </a:r>
            <a:r>
              <a:rPr lang="pt-BR" dirty="0" smtClean="0"/>
              <a:t>ção</a:t>
            </a:r>
            <a:endParaRPr lang="pt-BR" dirty="0"/>
          </a:p>
        </p:txBody>
      </p:sp>
      <p:pic>
        <p:nvPicPr>
          <p:cNvPr id="4" name="Content Placeholder 3" descr="cadência OCTA1b ornamento.t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305" b="-100305"/>
          <a:stretch>
            <a:fillRect/>
          </a:stretch>
        </p:blipFill>
        <p:spPr/>
      </p:pic>
      <p:pic>
        <p:nvPicPr>
          <p:cNvPr id="5" name="cadência OCTA1b ornamento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1747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Analisar e realizar (1)</a:t>
            </a:r>
            <a:endParaRPr lang="pt-BR" dirty="0"/>
          </a:p>
        </p:txBody>
      </p:sp>
      <p:pic>
        <p:nvPicPr>
          <p:cNvPr id="4" name="Content Placeholder 3" descr="cadência OCTA2a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497" b="-1094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193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Analisar e realizar (2)</a:t>
            </a:r>
            <a:endParaRPr lang="pt-BR" dirty="0"/>
          </a:p>
        </p:txBody>
      </p:sp>
      <p:pic>
        <p:nvPicPr>
          <p:cNvPr id="4" name="Content Placeholder 3" descr="cadência OCTA3a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417" b="-95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05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</a:t>
            </a:r>
            <a:r>
              <a:rPr lang="pt-BR" dirty="0" smtClean="0"/>
              <a:t>ões </a:t>
            </a:r>
            <a:endParaRPr lang="pt-BR" dirty="0"/>
          </a:p>
        </p:txBody>
      </p:sp>
      <p:pic>
        <p:nvPicPr>
          <p:cNvPr id="4" name="Content Placeholder 3" descr="cadência OCTA2b ornamento.tif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236" b="-102236"/>
          <a:stretch>
            <a:fillRect/>
          </a:stretch>
        </p:blipFill>
        <p:spPr>
          <a:xfrm>
            <a:off x="457200" y="496570"/>
            <a:ext cx="8229600" cy="4525963"/>
          </a:xfrm>
        </p:spPr>
      </p:pic>
      <p:pic>
        <p:nvPicPr>
          <p:cNvPr id="5" name="Picture 4" descr="cadência OCTA3b ornamento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" y="4520346"/>
            <a:ext cx="8296385" cy="1605817"/>
          </a:xfrm>
          <a:prstGeom prst="rect">
            <a:avLst/>
          </a:prstGeom>
        </p:spPr>
      </p:pic>
      <p:pic>
        <p:nvPicPr>
          <p:cNvPr id="6" name="cadência OCTA2b ornamento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94026" y="784280"/>
            <a:ext cx="812800" cy="812800"/>
          </a:xfrm>
          <a:prstGeom prst="rect">
            <a:avLst/>
          </a:prstGeom>
        </p:spPr>
      </p:pic>
      <p:pic>
        <p:nvPicPr>
          <p:cNvPr id="7" name="cadência OCTA3b ornamento.aif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94026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</Words>
  <Application>Microsoft Macintosh PowerPoint</Application>
  <PresentationFormat>On-screen Show (4:3)</PresentationFormat>
  <Paragraphs>8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Contraponto III</vt:lpstr>
      <vt:lpstr>Exemplo</vt:lpstr>
      <vt:lpstr>Realização</vt:lpstr>
      <vt:lpstr>Analisar e realizar (1)</vt:lpstr>
      <vt:lpstr>Analisar e realizar (2)</vt:lpstr>
      <vt:lpstr>Sugestões </vt:lpstr>
    </vt:vector>
  </TitlesOfParts>
  <Company>CMU-ECA/USP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Contraponto III</dc:title>
  <dc:creator>Paulo de Tarso Salles</dc:creator>
  <cp:lastModifiedBy>Paulo de Tarso Salles</cp:lastModifiedBy>
  <cp:revision>2</cp:revision>
  <dcterms:created xsi:type="dcterms:W3CDTF">2015-03-19T22:38:12Z</dcterms:created>
  <dcterms:modified xsi:type="dcterms:W3CDTF">2015-03-19T22:51:58Z</dcterms:modified>
</cp:coreProperties>
</file>