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8" r:id="rId2"/>
    <p:sldId id="269" r:id="rId3"/>
    <p:sldId id="339" r:id="rId4"/>
    <p:sldId id="361" r:id="rId5"/>
    <p:sldId id="338" r:id="rId6"/>
    <p:sldId id="341" r:id="rId7"/>
    <p:sldId id="362" r:id="rId8"/>
    <p:sldId id="363" r:id="rId9"/>
    <p:sldId id="342" r:id="rId10"/>
    <p:sldId id="364" r:id="rId11"/>
    <p:sldId id="337" r:id="rId12"/>
    <p:sldId id="344" r:id="rId13"/>
    <p:sldId id="365" r:id="rId14"/>
    <p:sldId id="34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46" r:id="rId24"/>
    <p:sldId id="374" r:id="rId25"/>
    <p:sldId id="375" r:id="rId26"/>
    <p:sldId id="355" r:id="rId27"/>
    <p:sldId id="376" r:id="rId28"/>
    <p:sldId id="378" r:id="rId29"/>
    <p:sldId id="379" r:id="rId30"/>
    <p:sldId id="377" r:id="rId31"/>
    <p:sldId id="257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D47C9-8F3C-4AEF-94F9-18B226BB4C36}" v="138" dt="2023-09-11T13:13:38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Rodrigues" userId="5e897cb7eaa961e9" providerId="LiveId" clId="{9A4D47C9-8F3C-4AEF-94F9-18B226BB4C36}"/>
    <pc:docChg chg="undo redo custSel addSld delSld modSld sldOrd">
      <pc:chgData name="Gabriela Rodrigues" userId="5e897cb7eaa961e9" providerId="LiveId" clId="{9A4D47C9-8F3C-4AEF-94F9-18B226BB4C36}" dt="2023-09-11T13:25:15.228" v="4147" actId="20577"/>
      <pc:docMkLst>
        <pc:docMk/>
      </pc:docMkLst>
      <pc:sldChg chg="modSp mod">
        <pc:chgData name="Gabriela Rodrigues" userId="5e897cb7eaa961e9" providerId="LiveId" clId="{9A4D47C9-8F3C-4AEF-94F9-18B226BB4C36}" dt="2023-09-11T13:25:15.228" v="4147" actId="20577"/>
        <pc:sldMkLst>
          <pc:docMk/>
          <pc:sldMk cId="2394598200" sldId="257"/>
        </pc:sldMkLst>
        <pc:spChg chg="mod">
          <ac:chgData name="Gabriela Rodrigues" userId="5e897cb7eaa961e9" providerId="LiveId" clId="{9A4D47C9-8F3C-4AEF-94F9-18B226BB4C36}" dt="2023-09-11T13:25:15.228" v="4147" actId="20577"/>
          <ac:spMkLst>
            <pc:docMk/>
            <pc:sldMk cId="2394598200" sldId="257"/>
            <ac:spMk id="2" creationId="{1E7C6139-4FBB-685A-B74D-859148FC8A42}"/>
          </ac:spMkLst>
        </pc:spChg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1733894933" sldId="262"/>
        </pc:sldMkLst>
      </pc:sldChg>
      <pc:sldChg chg="modSp mod">
        <pc:chgData name="Gabriela Rodrigues" userId="5e897cb7eaa961e9" providerId="LiveId" clId="{9A4D47C9-8F3C-4AEF-94F9-18B226BB4C36}" dt="2023-09-04T15:22:34.924" v="30" actId="313"/>
        <pc:sldMkLst>
          <pc:docMk/>
          <pc:sldMk cId="2342962290" sldId="269"/>
        </pc:sldMkLst>
        <pc:spChg chg="mod">
          <ac:chgData name="Gabriela Rodrigues" userId="5e897cb7eaa961e9" providerId="LiveId" clId="{9A4D47C9-8F3C-4AEF-94F9-18B226BB4C36}" dt="2023-09-04T15:22:34.924" v="30" actId="313"/>
          <ac:spMkLst>
            <pc:docMk/>
            <pc:sldMk cId="2342962290" sldId="269"/>
            <ac:spMk id="2" creationId="{DFF32E04-E3CE-4175-B0D3-33D69BCB059A}"/>
          </ac:spMkLst>
        </pc:spChg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537041003" sldId="271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1943867055" sldId="272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2507835801" sldId="286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59683511" sldId="287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1823308875" sldId="333"/>
        </pc:sldMkLst>
      </pc:sldChg>
      <pc:sldChg chg="del">
        <pc:chgData name="Gabriela Rodrigues" userId="5e897cb7eaa961e9" providerId="LiveId" clId="{9A4D47C9-8F3C-4AEF-94F9-18B226BB4C36}" dt="2023-09-04T15:51:47.391" v="541" actId="47"/>
        <pc:sldMkLst>
          <pc:docMk/>
          <pc:sldMk cId="3001408754" sldId="335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3430590055" sldId="336"/>
        </pc:sldMkLst>
      </pc:sldChg>
      <pc:sldChg chg="modSp mod ord">
        <pc:chgData name="Gabriela Rodrigues" userId="5e897cb7eaa961e9" providerId="LiveId" clId="{9A4D47C9-8F3C-4AEF-94F9-18B226BB4C36}" dt="2023-09-04T18:25:06.712" v="1567" actId="20577"/>
        <pc:sldMkLst>
          <pc:docMk/>
          <pc:sldMk cId="3341628588" sldId="337"/>
        </pc:sldMkLst>
        <pc:spChg chg="mod">
          <ac:chgData name="Gabriela Rodrigues" userId="5e897cb7eaa961e9" providerId="LiveId" clId="{9A4D47C9-8F3C-4AEF-94F9-18B226BB4C36}" dt="2023-09-04T18:24:22.528" v="1558" actId="1076"/>
          <ac:spMkLst>
            <pc:docMk/>
            <pc:sldMk cId="3341628588" sldId="337"/>
            <ac:spMk id="15" creationId="{E6B04027-23B4-2118-55EF-522F0E913649}"/>
          </ac:spMkLst>
        </pc:spChg>
        <pc:spChg chg="mod">
          <ac:chgData name="Gabriela Rodrigues" userId="5e897cb7eaa961e9" providerId="LiveId" clId="{9A4D47C9-8F3C-4AEF-94F9-18B226BB4C36}" dt="2023-09-04T18:25:06.712" v="1567" actId="20577"/>
          <ac:spMkLst>
            <pc:docMk/>
            <pc:sldMk cId="3341628588" sldId="337"/>
            <ac:spMk id="16" creationId="{DFEADF7B-AB2D-BBDD-3BB0-0FCE0B763D63}"/>
          </ac:spMkLst>
        </pc:spChg>
        <pc:picChg chg="mod">
          <ac:chgData name="Gabriela Rodrigues" userId="5e897cb7eaa961e9" providerId="LiveId" clId="{9A4D47C9-8F3C-4AEF-94F9-18B226BB4C36}" dt="2023-09-04T15:54:38.280" v="604" actId="14826"/>
          <ac:picMkLst>
            <pc:docMk/>
            <pc:sldMk cId="3341628588" sldId="337"/>
            <ac:picMk id="6" creationId="{865CD96D-A5FE-17BA-E1F4-1B7A502A26A1}"/>
          </ac:picMkLst>
        </pc:picChg>
      </pc:sldChg>
      <pc:sldChg chg="modSp mod">
        <pc:chgData name="Gabriela Rodrigues" userId="5e897cb7eaa961e9" providerId="LiveId" clId="{9A4D47C9-8F3C-4AEF-94F9-18B226BB4C36}" dt="2023-09-04T16:21:11.656" v="1111" actId="20577"/>
        <pc:sldMkLst>
          <pc:docMk/>
          <pc:sldMk cId="4050073656" sldId="338"/>
        </pc:sldMkLst>
        <pc:spChg chg="mod">
          <ac:chgData name="Gabriela Rodrigues" userId="5e897cb7eaa961e9" providerId="LiveId" clId="{9A4D47C9-8F3C-4AEF-94F9-18B226BB4C36}" dt="2023-09-04T16:21:11.656" v="1111" actId="20577"/>
          <ac:spMkLst>
            <pc:docMk/>
            <pc:sldMk cId="4050073656" sldId="338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4T16:00:36.839" v="882" actId="1076"/>
          <ac:spMkLst>
            <pc:docMk/>
            <pc:sldMk cId="4050073656" sldId="338"/>
            <ac:spMk id="3" creationId="{9D6267D8-F8EC-EA26-D934-6E76A2C10F0D}"/>
          </ac:spMkLst>
        </pc:spChg>
        <pc:picChg chg="mod">
          <ac:chgData name="Gabriela Rodrigues" userId="5e897cb7eaa961e9" providerId="LiveId" clId="{9A4D47C9-8F3C-4AEF-94F9-18B226BB4C36}" dt="2023-09-04T16:01:19.908" v="884" actId="1076"/>
          <ac:picMkLst>
            <pc:docMk/>
            <pc:sldMk cId="4050073656" sldId="338"/>
            <ac:picMk id="5" creationId="{352B51AA-1B10-D336-F7B1-52AB7B32EDF7}"/>
          </ac:picMkLst>
        </pc:picChg>
      </pc:sldChg>
      <pc:sldChg chg="modSp mod ord">
        <pc:chgData name="Gabriela Rodrigues" userId="5e897cb7eaa961e9" providerId="LiveId" clId="{9A4D47C9-8F3C-4AEF-94F9-18B226BB4C36}" dt="2023-09-04T15:37:31.878" v="137" actId="1076"/>
        <pc:sldMkLst>
          <pc:docMk/>
          <pc:sldMk cId="1411314394" sldId="339"/>
        </pc:sldMkLst>
        <pc:spChg chg="mod">
          <ac:chgData name="Gabriela Rodrigues" userId="5e897cb7eaa961e9" providerId="LiveId" clId="{9A4D47C9-8F3C-4AEF-94F9-18B226BB4C36}" dt="2023-09-04T15:37:31.878" v="137" actId="1076"/>
          <ac:spMkLst>
            <pc:docMk/>
            <pc:sldMk cId="1411314394" sldId="339"/>
            <ac:spMk id="2" creationId="{62E780A6-CB98-B2E2-760A-5ED8E6194138}"/>
          </ac:spMkLst>
        </pc:spChg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1197810354" sldId="340"/>
        </pc:sldMkLst>
      </pc:sldChg>
      <pc:sldChg chg="delSp modSp mod">
        <pc:chgData name="Gabriela Rodrigues" userId="5e897cb7eaa961e9" providerId="LiveId" clId="{9A4D47C9-8F3C-4AEF-94F9-18B226BB4C36}" dt="2023-09-04T16:21:46.630" v="1114"/>
        <pc:sldMkLst>
          <pc:docMk/>
          <pc:sldMk cId="2645234407" sldId="341"/>
        </pc:sldMkLst>
        <pc:spChg chg="mod">
          <ac:chgData name="Gabriela Rodrigues" userId="5e897cb7eaa961e9" providerId="LiveId" clId="{9A4D47C9-8F3C-4AEF-94F9-18B226BB4C36}" dt="2023-09-04T16:21:46.630" v="1114"/>
          <ac:spMkLst>
            <pc:docMk/>
            <pc:sldMk cId="2645234407" sldId="341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4T16:07:19.388" v="1047" actId="27636"/>
          <ac:spMkLst>
            <pc:docMk/>
            <pc:sldMk cId="2645234407" sldId="341"/>
            <ac:spMk id="3" creationId="{9D6267D8-F8EC-EA26-D934-6E76A2C10F0D}"/>
          </ac:spMkLst>
        </pc:spChg>
        <pc:picChg chg="del">
          <ac:chgData name="Gabriela Rodrigues" userId="5e897cb7eaa961e9" providerId="LiveId" clId="{9A4D47C9-8F3C-4AEF-94F9-18B226BB4C36}" dt="2023-09-04T16:01:57.650" v="919" actId="478"/>
          <ac:picMkLst>
            <pc:docMk/>
            <pc:sldMk cId="2645234407" sldId="341"/>
            <ac:picMk id="5" creationId="{352B51AA-1B10-D336-F7B1-52AB7B32EDF7}"/>
          </ac:picMkLst>
        </pc:picChg>
      </pc:sldChg>
      <pc:sldChg chg="addSp delSp modSp mod ord modClrScheme chgLayout">
        <pc:chgData name="Gabriela Rodrigues" userId="5e897cb7eaa961e9" providerId="LiveId" clId="{9A4D47C9-8F3C-4AEF-94F9-18B226BB4C36}" dt="2023-09-11T13:23:08.043" v="4142"/>
        <pc:sldMkLst>
          <pc:docMk/>
          <pc:sldMk cId="913419566" sldId="342"/>
        </pc:sldMkLst>
        <pc:spChg chg="mod">
          <ac:chgData name="Gabriela Rodrigues" userId="5e897cb7eaa961e9" providerId="LiveId" clId="{9A4D47C9-8F3C-4AEF-94F9-18B226BB4C36}" dt="2023-09-04T16:45:34.873" v="1446" actId="1076"/>
          <ac:spMkLst>
            <pc:docMk/>
            <pc:sldMk cId="913419566" sldId="342"/>
            <ac:spMk id="2" creationId="{62E780A6-CB98-B2E2-760A-5ED8E6194138}"/>
          </ac:spMkLst>
        </pc:spChg>
        <pc:spChg chg="add mod">
          <ac:chgData name="Gabriela Rodrigues" userId="5e897cb7eaa961e9" providerId="LiveId" clId="{9A4D47C9-8F3C-4AEF-94F9-18B226BB4C36}" dt="2023-09-04T16:45:12.393" v="1444" actId="1076"/>
          <ac:spMkLst>
            <pc:docMk/>
            <pc:sldMk cId="913419566" sldId="342"/>
            <ac:spMk id="7" creationId="{CF235C65-A8B7-125F-CD82-D3E942539D51}"/>
          </ac:spMkLst>
        </pc:spChg>
        <pc:spChg chg="add del mod">
          <ac:chgData name="Gabriela Rodrigues" userId="5e897cb7eaa961e9" providerId="LiveId" clId="{9A4D47C9-8F3C-4AEF-94F9-18B226BB4C36}" dt="2023-09-04T16:41:30.021" v="1383" actId="478"/>
          <ac:spMkLst>
            <pc:docMk/>
            <pc:sldMk cId="913419566" sldId="342"/>
            <ac:spMk id="9" creationId="{346C4810-23F5-2225-8A79-08C9CCDC9E7A}"/>
          </ac:spMkLst>
        </pc:spChg>
        <pc:graphicFrameChg chg="add mod modGraphic">
          <ac:chgData name="Gabriela Rodrigues" userId="5e897cb7eaa961e9" providerId="LiveId" clId="{9A4D47C9-8F3C-4AEF-94F9-18B226BB4C36}" dt="2023-09-04T16:44:52.923" v="1443" actId="1076"/>
          <ac:graphicFrameMkLst>
            <pc:docMk/>
            <pc:sldMk cId="913419566" sldId="342"/>
            <ac:graphicFrameMk id="3" creationId="{0820CF38-39D1-1DDC-4B70-946D57CBF72F}"/>
          </ac:graphicFrameMkLst>
        </pc:graphicFrameChg>
      </pc:sldChg>
      <pc:sldChg chg="addSp delSp modSp mod modClrScheme chgLayout">
        <pc:chgData name="Gabriela Rodrigues" userId="5e897cb7eaa961e9" providerId="LiveId" clId="{9A4D47C9-8F3C-4AEF-94F9-18B226BB4C36}" dt="2023-09-04T18:40:46.611" v="1739" actId="948"/>
        <pc:sldMkLst>
          <pc:docMk/>
          <pc:sldMk cId="3161224855" sldId="344"/>
        </pc:sldMkLst>
        <pc:spChg chg="mod">
          <ac:chgData name="Gabriela Rodrigues" userId="5e897cb7eaa961e9" providerId="LiveId" clId="{9A4D47C9-8F3C-4AEF-94F9-18B226BB4C36}" dt="2023-09-04T18:33:55.952" v="1586" actId="26606"/>
          <ac:spMkLst>
            <pc:docMk/>
            <pc:sldMk cId="3161224855" sldId="344"/>
            <ac:spMk id="2" creationId="{48E48CB3-804C-5E71-1A00-624401367344}"/>
          </ac:spMkLst>
        </pc:spChg>
        <pc:spChg chg="mod">
          <ac:chgData name="Gabriela Rodrigues" userId="5e897cb7eaa961e9" providerId="LiveId" clId="{9A4D47C9-8F3C-4AEF-94F9-18B226BB4C36}" dt="2023-09-04T18:40:46.611" v="1739" actId="948"/>
          <ac:spMkLst>
            <pc:docMk/>
            <pc:sldMk cId="3161224855" sldId="344"/>
            <ac:spMk id="3" creationId="{EE3129D4-F9E9-F78E-24C4-EEA8D6FFCAC5}"/>
          </ac:spMkLst>
        </pc:spChg>
        <pc:spChg chg="add del mod">
          <ac:chgData name="Gabriela Rodrigues" userId="5e897cb7eaa961e9" providerId="LiveId" clId="{9A4D47C9-8F3C-4AEF-94F9-18B226BB4C36}" dt="2023-09-04T18:38:35.416" v="1699" actId="478"/>
          <ac:spMkLst>
            <pc:docMk/>
            <pc:sldMk cId="3161224855" sldId="344"/>
            <ac:spMk id="8" creationId="{A99AB003-F4DF-10E3-D4F7-1A3AC4EDB260}"/>
          </ac:spMkLst>
        </pc:spChg>
      </pc:sldChg>
      <pc:sldChg chg="delSp modSp mod">
        <pc:chgData name="Gabriela Rodrigues" userId="5e897cb7eaa961e9" providerId="LiveId" clId="{9A4D47C9-8F3C-4AEF-94F9-18B226BB4C36}" dt="2023-09-04T19:21:08.024" v="2356" actId="478"/>
        <pc:sldMkLst>
          <pc:docMk/>
          <pc:sldMk cId="3809890796" sldId="345"/>
        </pc:sldMkLst>
        <pc:spChg chg="mod">
          <ac:chgData name="Gabriela Rodrigues" userId="5e897cb7eaa961e9" providerId="LiveId" clId="{9A4D47C9-8F3C-4AEF-94F9-18B226BB4C36}" dt="2023-09-04T18:49:08.181" v="2195" actId="20577"/>
          <ac:spMkLst>
            <pc:docMk/>
            <pc:sldMk cId="3809890796" sldId="345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4T18:51:49.757" v="2281" actId="948"/>
          <ac:spMkLst>
            <pc:docMk/>
            <pc:sldMk cId="3809890796" sldId="345"/>
            <ac:spMk id="3" creationId="{9D6267D8-F8EC-EA26-D934-6E76A2C10F0D}"/>
          </ac:spMkLst>
        </pc:spChg>
        <pc:picChg chg="del mod">
          <ac:chgData name="Gabriela Rodrigues" userId="5e897cb7eaa961e9" providerId="LiveId" clId="{9A4D47C9-8F3C-4AEF-94F9-18B226BB4C36}" dt="2023-09-04T19:21:08.024" v="2356" actId="478"/>
          <ac:picMkLst>
            <pc:docMk/>
            <pc:sldMk cId="3809890796" sldId="345"/>
            <ac:picMk id="5" creationId="{352B51AA-1B10-D336-F7B1-52AB7B32EDF7}"/>
          </ac:picMkLst>
        </pc:picChg>
      </pc:sldChg>
      <pc:sldChg chg="addSp modSp mod modClrScheme chgLayout">
        <pc:chgData name="Gabriela Rodrigues" userId="5e897cb7eaa961e9" providerId="LiveId" clId="{9A4D47C9-8F3C-4AEF-94F9-18B226BB4C36}" dt="2023-09-11T12:41:18.886" v="3360" actId="20577"/>
        <pc:sldMkLst>
          <pc:docMk/>
          <pc:sldMk cId="4100734992" sldId="346"/>
        </pc:sldMkLst>
        <pc:spChg chg="mod">
          <ac:chgData name="Gabriela Rodrigues" userId="5e897cb7eaa961e9" providerId="LiveId" clId="{9A4D47C9-8F3C-4AEF-94F9-18B226BB4C36}" dt="2023-09-11T12:22:32.261" v="3341" actId="113"/>
          <ac:spMkLst>
            <pc:docMk/>
            <pc:sldMk cId="4100734992" sldId="346"/>
            <ac:spMk id="2" creationId="{62E780A6-CB98-B2E2-760A-5ED8E6194138}"/>
          </ac:spMkLst>
        </pc:spChg>
        <pc:spChg chg="add mod">
          <ac:chgData name="Gabriela Rodrigues" userId="5e897cb7eaa961e9" providerId="LiveId" clId="{9A4D47C9-8F3C-4AEF-94F9-18B226BB4C36}" dt="2023-09-11T12:41:18.886" v="3360" actId="20577"/>
          <ac:spMkLst>
            <pc:docMk/>
            <pc:sldMk cId="4100734992" sldId="346"/>
            <ac:spMk id="8" creationId="{2B549356-5CE3-A02E-70F3-17638D31731B}"/>
          </ac:spMkLst>
        </pc:spChg>
        <pc:picChg chg="add mod">
          <ac:chgData name="Gabriela Rodrigues" userId="5e897cb7eaa961e9" providerId="LiveId" clId="{9A4D47C9-8F3C-4AEF-94F9-18B226BB4C36}" dt="2023-09-11T12:21:55.900" v="3339" actId="26606"/>
          <ac:picMkLst>
            <pc:docMk/>
            <pc:sldMk cId="4100734992" sldId="346"/>
            <ac:picMk id="4" creationId="{AA56D723-5478-7D0D-A34B-6C07785F6628}"/>
          </ac:picMkLst>
        </pc:picChg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872120835" sldId="347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452125865" sldId="348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1547203563" sldId="349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3859445921" sldId="350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2767418597" sldId="351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1205539875" sldId="352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2988210815" sldId="353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3568603259" sldId="354"/>
        </pc:sldMkLst>
      </pc:sldChg>
      <pc:sldChg chg="delSp modSp mod ord">
        <pc:chgData name="Gabriela Rodrigues" userId="5e897cb7eaa961e9" providerId="LiveId" clId="{9A4D47C9-8F3C-4AEF-94F9-18B226BB4C36}" dt="2023-09-11T13:24:10.072" v="4144"/>
        <pc:sldMkLst>
          <pc:docMk/>
          <pc:sldMk cId="2902450310" sldId="355"/>
        </pc:sldMkLst>
        <pc:spChg chg="mod">
          <ac:chgData name="Gabriela Rodrigues" userId="5e897cb7eaa961e9" providerId="LiveId" clId="{9A4D47C9-8F3C-4AEF-94F9-18B226BB4C36}" dt="2023-09-11T12:54:47.585" v="3617" actId="20577"/>
          <ac:spMkLst>
            <pc:docMk/>
            <pc:sldMk cId="2902450310" sldId="355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11T12:57:50.899" v="3725" actId="255"/>
          <ac:spMkLst>
            <pc:docMk/>
            <pc:sldMk cId="2902450310" sldId="355"/>
            <ac:spMk id="3" creationId="{9D6267D8-F8EC-EA26-D934-6E76A2C10F0D}"/>
          </ac:spMkLst>
        </pc:spChg>
        <pc:picChg chg="del">
          <ac:chgData name="Gabriela Rodrigues" userId="5e897cb7eaa961e9" providerId="LiveId" clId="{9A4D47C9-8F3C-4AEF-94F9-18B226BB4C36}" dt="2023-09-11T12:56:04.194" v="3665" actId="478"/>
          <ac:picMkLst>
            <pc:docMk/>
            <pc:sldMk cId="2902450310" sldId="355"/>
            <ac:picMk id="5" creationId="{352B51AA-1B10-D336-F7B1-52AB7B32EDF7}"/>
          </ac:picMkLst>
        </pc:picChg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4045349428" sldId="356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650908164" sldId="357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552787044" sldId="358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1580233548" sldId="359"/>
        </pc:sldMkLst>
      </pc:sldChg>
      <pc:sldChg chg="del">
        <pc:chgData name="Gabriela Rodrigues" userId="5e897cb7eaa961e9" providerId="LiveId" clId="{9A4D47C9-8F3C-4AEF-94F9-18B226BB4C36}" dt="2023-09-11T13:24:47.653" v="4145" actId="47"/>
        <pc:sldMkLst>
          <pc:docMk/>
          <pc:sldMk cId="3028920771" sldId="360"/>
        </pc:sldMkLst>
      </pc:sldChg>
      <pc:sldChg chg="modSp new mod">
        <pc:chgData name="Gabriela Rodrigues" userId="5e897cb7eaa961e9" providerId="LiveId" clId="{9A4D47C9-8F3C-4AEF-94F9-18B226BB4C36}" dt="2023-09-04T15:46:44.950" v="540" actId="1076"/>
        <pc:sldMkLst>
          <pc:docMk/>
          <pc:sldMk cId="1404812062" sldId="361"/>
        </pc:sldMkLst>
        <pc:spChg chg="mod">
          <ac:chgData name="Gabriela Rodrigues" userId="5e897cb7eaa961e9" providerId="LiveId" clId="{9A4D47C9-8F3C-4AEF-94F9-18B226BB4C36}" dt="2023-09-04T15:38:25.630" v="167" actId="20577"/>
          <ac:spMkLst>
            <pc:docMk/>
            <pc:sldMk cId="1404812062" sldId="361"/>
            <ac:spMk id="2" creationId="{D891B3B2-D176-1D29-E56A-AC3FB70C7D8F}"/>
          </ac:spMkLst>
        </pc:spChg>
        <pc:spChg chg="mod">
          <ac:chgData name="Gabriela Rodrigues" userId="5e897cb7eaa961e9" providerId="LiveId" clId="{9A4D47C9-8F3C-4AEF-94F9-18B226BB4C36}" dt="2023-09-04T15:46:44.950" v="540" actId="1076"/>
          <ac:spMkLst>
            <pc:docMk/>
            <pc:sldMk cId="1404812062" sldId="361"/>
            <ac:spMk id="3" creationId="{AFC24788-BC46-4FA7-2855-48C6EA4CB362}"/>
          </ac:spMkLst>
        </pc:spChg>
      </pc:sldChg>
      <pc:sldChg chg="modSp add mod">
        <pc:chgData name="Gabriela Rodrigues" userId="5e897cb7eaa961e9" providerId="LiveId" clId="{9A4D47C9-8F3C-4AEF-94F9-18B226BB4C36}" dt="2023-09-04T16:21:52.986" v="1115"/>
        <pc:sldMkLst>
          <pc:docMk/>
          <pc:sldMk cId="2118642302" sldId="362"/>
        </pc:sldMkLst>
        <pc:spChg chg="mod">
          <ac:chgData name="Gabriela Rodrigues" userId="5e897cb7eaa961e9" providerId="LiveId" clId="{9A4D47C9-8F3C-4AEF-94F9-18B226BB4C36}" dt="2023-09-04T16:21:52.986" v="1115"/>
          <ac:spMkLst>
            <pc:docMk/>
            <pc:sldMk cId="2118642302" sldId="362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4T16:12:37.214" v="1094" actId="20577"/>
          <ac:spMkLst>
            <pc:docMk/>
            <pc:sldMk cId="2118642302" sldId="362"/>
            <ac:spMk id="3" creationId="{9D6267D8-F8EC-EA26-D934-6E76A2C10F0D}"/>
          </ac:spMkLst>
        </pc:spChg>
      </pc:sldChg>
      <pc:sldChg chg="new del">
        <pc:chgData name="Gabriela Rodrigues" userId="5e897cb7eaa961e9" providerId="LiveId" clId="{9A4D47C9-8F3C-4AEF-94F9-18B226BB4C36}" dt="2023-09-04T16:23:33.186" v="1117" actId="47"/>
        <pc:sldMkLst>
          <pc:docMk/>
          <pc:sldMk cId="2023497206" sldId="363"/>
        </pc:sldMkLst>
      </pc:sldChg>
      <pc:sldChg chg="modSp add mod">
        <pc:chgData name="Gabriela Rodrigues" userId="5e897cb7eaa961e9" providerId="LiveId" clId="{9A4D47C9-8F3C-4AEF-94F9-18B226BB4C36}" dt="2023-09-04T16:25:08.915" v="1147" actId="948"/>
        <pc:sldMkLst>
          <pc:docMk/>
          <pc:sldMk cId="3895979083" sldId="363"/>
        </pc:sldMkLst>
        <pc:spChg chg="mod">
          <ac:chgData name="Gabriela Rodrigues" userId="5e897cb7eaa961e9" providerId="LiveId" clId="{9A4D47C9-8F3C-4AEF-94F9-18B226BB4C36}" dt="2023-09-04T16:25:08.915" v="1147" actId="948"/>
          <ac:spMkLst>
            <pc:docMk/>
            <pc:sldMk cId="3895979083" sldId="363"/>
            <ac:spMk id="3" creationId="{9D6267D8-F8EC-EA26-D934-6E76A2C10F0D}"/>
          </ac:spMkLst>
        </pc:spChg>
      </pc:sldChg>
      <pc:sldChg chg="modSp new mod">
        <pc:chgData name="Gabriela Rodrigues" userId="5e897cb7eaa961e9" providerId="LiveId" clId="{9A4D47C9-8F3C-4AEF-94F9-18B226BB4C36}" dt="2023-09-04T16:31:30.212" v="1256" actId="1076"/>
        <pc:sldMkLst>
          <pc:docMk/>
          <pc:sldMk cId="1699152838" sldId="364"/>
        </pc:sldMkLst>
        <pc:spChg chg="mod">
          <ac:chgData name="Gabriela Rodrigues" userId="5e897cb7eaa961e9" providerId="LiveId" clId="{9A4D47C9-8F3C-4AEF-94F9-18B226BB4C36}" dt="2023-09-04T16:26:46.390" v="1159" actId="20577"/>
          <ac:spMkLst>
            <pc:docMk/>
            <pc:sldMk cId="1699152838" sldId="364"/>
            <ac:spMk id="2" creationId="{AA171E3E-6A71-3AB4-2D65-B26A0499DF8D}"/>
          </ac:spMkLst>
        </pc:spChg>
        <pc:spChg chg="mod">
          <ac:chgData name="Gabriela Rodrigues" userId="5e897cb7eaa961e9" providerId="LiveId" clId="{9A4D47C9-8F3C-4AEF-94F9-18B226BB4C36}" dt="2023-09-04T16:31:19.891" v="1254" actId="1076"/>
          <ac:spMkLst>
            <pc:docMk/>
            <pc:sldMk cId="1699152838" sldId="364"/>
            <ac:spMk id="3" creationId="{D66343BD-E5AD-D908-4A20-E35F8FD5AF63}"/>
          </ac:spMkLst>
        </pc:spChg>
        <pc:spChg chg="mod">
          <ac:chgData name="Gabriela Rodrigues" userId="5e897cb7eaa961e9" providerId="LiveId" clId="{9A4D47C9-8F3C-4AEF-94F9-18B226BB4C36}" dt="2023-09-04T16:31:14.918" v="1253" actId="1076"/>
          <ac:spMkLst>
            <pc:docMk/>
            <pc:sldMk cId="1699152838" sldId="364"/>
            <ac:spMk id="4" creationId="{6040B75F-8488-5831-A0A4-1A017330E876}"/>
          </ac:spMkLst>
        </pc:spChg>
        <pc:spChg chg="mod">
          <ac:chgData name="Gabriela Rodrigues" userId="5e897cb7eaa961e9" providerId="LiveId" clId="{9A4D47C9-8F3C-4AEF-94F9-18B226BB4C36}" dt="2023-09-04T16:31:30.212" v="1256" actId="1076"/>
          <ac:spMkLst>
            <pc:docMk/>
            <pc:sldMk cId="1699152838" sldId="364"/>
            <ac:spMk id="5" creationId="{2F20F8FE-1C98-C8CF-DA30-DD81C03E0461}"/>
          </ac:spMkLst>
        </pc:spChg>
        <pc:spChg chg="mod">
          <ac:chgData name="Gabriela Rodrigues" userId="5e897cb7eaa961e9" providerId="LiveId" clId="{9A4D47C9-8F3C-4AEF-94F9-18B226BB4C36}" dt="2023-09-04T16:31:24.506" v="1255" actId="1076"/>
          <ac:spMkLst>
            <pc:docMk/>
            <pc:sldMk cId="1699152838" sldId="364"/>
            <ac:spMk id="6" creationId="{A4ED54E6-F34A-55AA-3278-82CC33F07EBC}"/>
          </ac:spMkLst>
        </pc:spChg>
      </pc:sldChg>
      <pc:sldChg chg="addSp modSp add mod">
        <pc:chgData name="Gabriela Rodrigues" userId="5e897cb7eaa961e9" providerId="LiveId" clId="{9A4D47C9-8F3C-4AEF-94F9-18B226BB4C36}" dt="2023-09-04T18:48:35.461" v="2177" actId="20577"/>
        <pc:sldMkLst>
          <pc:docMk/>
          <pc:sldMk cId="2735249710" sldId="365"/>
        </pc:sldMkLst>
        <pc:spChg chg="mod">
          <ac:chgData name="Gabriela Rodrigues" userId="5e897cb7eaa961e9" providerId="LiveId" clId="{9A4D47C9-8F3C-4AEF-94F9-18B226BB4C36}" dt="2023-09-04T18:41:16.325" v="1741" actId="20577"/>
          <ac:spMkLst>
            <pc:docMk/>
            <pc:sldMk cId="2735249710" sldId="365"/>
            <ac:spMk id="3" creationId="{EE3129D4-F9E9-F78E-24C4-EEA8D6FFCAC5}"/>
          </ac:spMkLst>
        </pc:spChg>
        <pc:graphicFrameChg chg="add mod modGraphic">
          <ac:chgData name="Gabriela Rodrigues" userId="5e897cb7eaa961e9" providerId="LiveId" clId="{9A4D47C9-8F3C-4AEF-94F9-18B226BB4C36}" dt="2023-09-04T18:48:35.461" v="2177" actId="20577"/>
          <ac:graphicFrameMkLst>
            <pc:docMk/>
            <pc:sldMk cId="2735249710" sldId="365"/>
            <ac:graphicFrameMk id="4" creationId="{2E84127C-3848-B888-CDDD-29E86F86CE61}"/>
          </ac:graphicFrameMkLst>
        </pc:graphicFrameChg>
      </pc:sldChg>
      <pc:sldChg chg="modSp add mod">
        <pc:chgData name="Gabriela Rodrigues" userId="5e897cb7eaa961e9" providerId="LiveId" clId="{9A4D47C9-8F3C-4AEF-94F9-18B226BB4C36}" dt="2023-09-04T19:28:40.390" v="2540" actId="20577"/>
        <pc:sldMkLst>
          <pc:docMk/>
          <pc:sldMk cId="1663859215" sldId="366"/>
        </pc:sldMkLst>
        <pc:spChg chg="mod">
          <ac:chgData name="Gabriela Rodrigues" userId="5e897cb7eaa961e9" providerId="LiveId" clId="{9A4D47C9-8F3C-4AEF-94F9-18B226BB4C36}" dt="2023-09-04T19:28:40.390" v="2540" actId="20577"/>
          <ac:spMkLst>
            <pc:docMk/>
            <pc:sldMk cId="1663859215" sldId="366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4T19:20:48.937" v="2355" actId="20577"/>
          <ac:spMkLst>
            <pc:docMk/>
            <pc:sldMk cId="1663859215" sldId="366"/>
            <ac:spMk id="3" creationId="{9D6267D8-F8EC-EA26-D934-6E76A2C10F0D}"/>
          </ac:spMkLst>
        </pc:spChg>
        <pc:picChg chg="mod">
          <ac:chgData name="Gabriela Rodrigues" userId="5e897cb7eaa961e9" providerId="LiveId" clId="{9A4D47C9-8F3C-4AEF-94F9-18B226BB4C36}" dt="2023-09-04T19:22:22.676" v="2357" actId="14826"/>
          <ac:picMkLst>
            <pc:docMk/>
            <pc:sldMk cId="1663859215" sldId="366"/>
            <ac:picMk id="5" creationId="{352B51AA-1B10-D336-F7B1-52AB7B32EDF7}"/>
          </ac:picMkLst>
        </pc:picChg>
      </pc:sldChg>
      <pc:sldChg chg="delSp modSp add mod">
        <pc:chgData name="Gabriela Rodrigues" userId="5e897cb7eaa961e9" providerId="LiveId" clId="{9A4D47C9-8F3C-4AEF-94F9-18B226BB4C36}" dt="2023-09-08T17:30:58.509" v="2564" actId="20577"/>
        <pc:sldMkLst>
          <pc:docMk/>
          <pc:sldMk cId="516471008" sldId="367"/>
        </pc:sldMkLst>
        <pc:spChg chg="mod">
          <ac:chgData name="Gabriela Rodrigues" userId="5e897cb7eaa961e9" providerId="LiveId" clId="{9A4D47C9-8F3C-4AEF-94F9-18B226BB4C36}" dt="2023-09-04T19:28:46.197" v="2542" actId="20577"/>
          <ac:spMkLst>
            <pc:docMk/>
            <pc:sldMk cId="516471008" sldId="367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8T17:30:58.509" v="2564" actId="20577"/>
          <ac:spMkLst>
            <pc:docMk/>
            <pc:sldMk cId="516471008" sldId="367"/>
            <ac:spMk id="3" creationId="{9D6267D8-F8EC-EA26-D934-6E76A2C10F0D}"/>
          </ac:spMkLst>
        </pc:spChg>
        <pc:picChg chg="del">
          <ac:chgData name="Gabriela Rodrigues" userId="5e897cb7eaa961e9" providerId="LiveId" clId="{9A4D47C9-8F3C-4AEF-94F9-18B226BB4C36}" dt="2023-09-04T19:24:40.124" v="2389" actId="478"/>
          <ac:picMkLst>
            <pc:docMk/>
            <pc:sldMk cId="516471008" sldId="367"/>
            <ac:picMk id="5" creationId="{352B51AA-1B10-D336-F7B1-52AB7B32EDF7}"/>
          </ac:picMkLst>
        </pc:picChg>
      </pc:sldChg>
      <pc:sldChg chg="modSp add mod">
        <pc:chgData name="Gabriela Rodrigues" userId="5e897cb7eaa961e9" providerId="LiveId" clId="{9A4D47C9-8F3C-4AEF-94F9-18B226BB4C36}" dt="2023-09-08T17:34:32.259" v="2673" actId="20577"/>
        <pc:sldMkLst>
          <pc:docMk/>
          <pc:sldMk cId="3601951472" sldId="368"/>
        </pc:sldMkLst>
        <pc:spChg chg="mod">
          <ac:chgData name="Gabriela Rodrigues" userId="5e897cb7eaa961e9" providerId="LiveId" clId="{9A4D47C9-8F3C-4AEF-94F9-18B226BB4C36}" dt="2023-09-04T20:10:05.540" v="2562" actId="20577"/>
          <ac:spMkLst>
            <pc:docMk/>
            <pc:sldMk cId="3601951472" sldId="368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8T17:34:32.259" v="2673" actId="20577"/>
          <ac:spMkLst>
            <pc:docMk/>
            <pc:sldMk cId="3601951472" sldId="368"/>
            <ac:spMk id="3" creationId="{9D6267D8-F8EC-EA26-D934-6E76A2C10F0D}"/>
          </ac:spMkLst>
        </pc:spChg>
      </pc:sldChg>
      <pc:sldChg chg="addSp modSp add mod">
        <pc:chgData name="Gabriela Rodrigues" userId="5e897cb7eaa961e9" providerId="LiveId" clId="{9A4D47C9-8F3C-4AEF-94F9-18B226BB4C36}" dt="2023-09-11T11:50:52.299" v="2766" actId="1076"/>
        <pc:sldMkLst>
          <pc:docMk/>
          <pc:sldMk cId="3895234775" sldId="369"/>
        </pc:sldMkLst>
        <pc:spChg chg="mod">
          <ac:chgData name="Gabriela Rodrigues" userId="5e897cb7eaa961e9" providerId="LiveId" clId="{9A4D47C9-8F3C-4AEF-94F9-18B226BB4C36}" dt="2023-09-08T17:35:05.344" v="2689" actId="20577"/>
          <ac:spMkLst>
            <pc:docMk/>
            <pc:sldMk cId="3895234775" sldId="369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08T17:49:50.858" v="2763" actId="20577"/>
          <ac:spMkLst>
            <pc:docMk/>
            <pc:sldMk cId="3895234775" sldId="369"/>
            <ac:spMk id="3" creationId="{9D6267D8-F8EC-EA26-D934-6E76A2C10F0D}"/>
          </ac:spMkLst>
        </pc:spChg>
        <pc:picChg chg="add mod">
          <ac:chgData name="Gabriela Rodrigues" userId="5e897cb7eaa961e9" providerId="LiveId" clId="{9A4D47C9-8F3C-4AEF-94F9-18B226BB4C36}" dt="2023-09-11T11:50:52.299" v="2766" actId="1076"/>
          <ac:picMkLst>
            <pc:docMk/>
            <pc:sldMk cId="3895234775" sldId="369"/>
            <ac:picMk id="5" creationId="{3562626B-2D7D-539F-0AD7-0CD967B58FB8}"/>
          </ac:picMkLst>
        </pc:picChg>
      </pc:sldChg>
      <pc:sldChg chg="modSp add mod ord">
        <pc:chgData name="Gabriela Rodrigues" userId="5e897cb7eaa961e9" providerId="LiveId" clId="{9A4D47C9-8F3C-4AEF-94F9-18B226BB4C36}" dt="2023-09-11T11:59:29.402" v="2932" actId="20577"/>
        <pc:sldMkLst>
          <pc:docMk/>
          <pc:sldMk cId="521562991" sldId="370"/>
        </pc:sldMkLst>
        <pc:spChg chg="mod">
          <ac:chgData name="Gabriela Rodrigues" userId="5e897cb7eaa961e9" providerId="LiveId" clId="{9A4D47C9-8F3C-4AEF-94F9-18B226BB4C36}" dt="2023-09-11T11:55:28.659" v="2827" actId="20577"/>
          <ac:spMkLst>
            <pc:docMk/>
            <pc:sldMk cId="521562991" sldId="370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11T11:59:29.402" v="2932" actId="20577"/>
          <ac:spMkLst>
            <pc:docMk/>
            <pc:sldMk cId="521562991" sldId="370"/>
            <ac:spMk id="3" creationId="{9D6267D8-F8EC-EA26-D934-6E76A2C10F0D}"/>
          </ac:spMkLst>
        </pc:spChg>
      </pc:sldChg>
      <pc:sldChg chg="modSp add mod">
        <pc:chgData name="Gabriela Rodrigues" userId="5e897cb7eaa961e9" providerId="LiveId" clId="{9A4D47C9-8F3C-4AEF-94F9-18B226BB4C36}" dt="2023-09-11T12:04:43.021" v="3054" actId="20577"/>
        <pc:sldMkLst>
          <pc:docMk/>
          <pc:sldMk cId="3821482366" sldId="371"/>
        </pc:sldMkLst>
        <pc:spChg chg="mod">
          <ac:chgData name="Gabriela Rodrigues" userId="5e897cb7eaa961e9" providerId="LiveId" clId="{9A4D47C9-8F3C-4AEF-94F9-18B226BB4C36}" dt="2023-09-11T12:00:15.024" v="2960" actId="20577"/>
          <ac:spMkLst>
            <pc:docMk/>
            <pc:sldMk cId="3821482366" sldId="371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11T12:04:43.021" v="3054" actId="20577"/>
          <ac:spMkLst>
            <pc:docMk/>
            <pc:sldMk cId="3821482366" sldId="371"/>
            <ac:spMk id="3" creationId="{9D6267D8-F8EC-EA26-D934-6E76A2C10F0D}"/>
          </ac:spMkLst>
        </pc:spChg>
      </pc:sldChg>
      <pc:sldChg chg="modSp add mod">
        <pc:chgData name="Gabriela Rodrigues" userId="5e897cb7eaa961e9" providerId="LiveId" clId="{9A4D47C9-8F3C-4AEF-94F9-18B226BB4C36}" dt="2023-09-11T12:10:15.746" v="3223" actId="20577"/>
        <pc:sldMkLst>
          <pc:docMk/>
          <pc:sldMk cId="2498884902" sldId="372"/>
        </pc:sldMkLst>
        <pc:spChg chg="mod">
          <ac:chgData name="Gabriela Rodrigues" userId="5e897cb7eaa961e9" providerId="LiveId" clId="{9A4D47C9-8F3C-4AEF-94F9-18B226BB4C36}" dt="2023-09-11T12:05:16.822" v="3080" actId="20577"/>
          <ac:spMkLst>
            <pc:docMk/>
            <pc:sldMk cId="2498884902" sldId="372"/>
            <ac:spMk id="2" creationId="{D9F11938-F722-EC85-C2E5-2365B9034DC6}"/>
          </ac:spMkLst>
        </pc:spChg>
        <pc:spChg chg="mod">
          <ac:chgData name="Gabriela Rodrigues" userId="5e897cb7eaa961e9" providerId="LiveId" clId="{9A4D47C9-8F3C-4AEF-94F9-18B226BB4C36}" dt="2023-09-11T12:10:15.746" v="3223" actId="20577"/>
          <ac:spMkLst>
            <pc:docMk/>
            <pc:sldMk cId="2498884902" sldId="372"/>
            <ac:spMk id="3" creationId="{9D6267D8-F8EC-EA26-D934-6E76A2C10F0D}"/>
          </ac:spMkLst>
        </pc:spChg>
      </pc:sldChg>
      <pc:sldChg chg="addSp delSp modSp new mod">
        <pc:chgData name="Gabriela Rodrigues" userId="5e897cb7eaa961e9" providerId="LiveId" clId="{9A4D47C9-8F3C-4AEF-94F9-18B226BB4C36}" dt="2023-09-11T12:17:06.730" v="3254" actId="26606"/>
        <pc:sldMkLst>
          <pc:docMk/>
          <pc:sldMk cId="3668017221" sldId="373"/>
        </pc:sldMkLst>
        <pc:spChg chg="mod">
          <ac:chgData name="Gabriela Rodrigues" userId="5e897cb7eaa961e9" providerId="LiveId" clId="{9A4D47C9-8F3C-4AEF-94F9-18B226BB4C36}" dt="2023-09-11T12:17:06.730" v="3254" actId="26606"/>
          <ac:spMkLst>
            <pc:docMk/>
            <pc:sldMk cId="3668017221" sldId="373"/>
            <ac:spMk id="2" creationId="{85847A89-D872-0989-975B-9CBD746A209F}"/>
          </ac:spMkLst>
        </pc:spChg>
        <pc:spChg chg="del">
          <ac:chgData name="Gabriela Rodrigues" userId="5e897cb7eaa961e9" providerId="LiveId" clId="{9A4D47C9-8F3C-4AEF-94F9-18B226BB4C36}" dt="2023-09-11T12:15:12.451" v="3245" actId="931"/>
          <ac:spMkLst>
            <pc:docMk/>
            <pc:sldMk cId="3668017221" sldId="373"/>
            <ac:spMk id="3" creationId="{4DA3360E-C411-40F6-0915-2FAC7C94B030}"/>
          </ac:spMkLst>
        </pc:spChg>
        <pc:spChg chg="add del mod">
          <ac:chgData name="Gabriela Rodrigues" userId="5e897cb7eaa961e9" providerId="LiveId" clId="{9A4D47C9-8F3C-4AEF-94F9-18B226BB4C36}" dt="2023-09-11T12:16:55.873" v="3253" actId="931"/>
          <ac:spMkLst>
            <pc:docMk/>
            <pc:sldMk cId="3668017221" sldId="373"/>
            <ac:spMk id="6" creationId="{360203F7-9DE2-47F9-3C2C-DBCFD8F7AD92}"/>
          </ac:spMkLst>
        </pc:spChg>
        <pc:graphicFrameChg chg="add del mod ord modGraphic">
          <ac:chgData name="Gabriela Rodrigues" userId="5e897cb7eaa961e9" providerId="LiveId" clId="{9A4D47C9-8F3C-4AEF-94F9-18B226BB4C36}" dt="2023-09-11T12:16:05.452" v="3252" actId="478"/>
          <ac:graphicFrameMkLst>
            <pc:docMk/>
            <pc:sldMk cId="3668017221" sldId="373"/>
            <ac:graphicFrameMk id="4" creationId="{EEC79322-2F32-A5A0-AF40-60100B6D08E1}"/>
          </ac:graphicFrameMkLst>
        </pc:graphicFrameChg>
        <pc:picChg chg="add mod">
          <ac:chgData name="Gabriela Rodrigues" userId="5e897cb7eaa961e9" providerId="LiveId" clId="{9A4D47C9-8F3C-4AEF-94F9-18B226BB4C36}" dt="2023-09-11T12:17:06.730" v="3254" actId="26606"/>
          <ac:picMkLst>
            <pc:docMk/>
            <pc:sldMk cId="3668017221" sldId="373"/>
            <ac:picMk id="8" creationId="{C59DFED6-FEDA-0C56-E926-2B27DED69AA8}"/>
          </ac:picMkLst>
        </pc:picChg>
      </pc:sldChg>
      <pc:sldChg chg="modSp new mod">
        <pc:chgData name="Gabriela Rodrigues" userId="5e897cb7eaa961e9" providerId="LiveId" clId="{9A4D47C9-8F3C-4AEF-94F9-18B226BB4C36}" dt="2023-09-11T12:46:45.915" v="3515" actId="255"/>
        <pc:sldMkLst>
          <pc:docMk/>
          <pc:sldMk cId="1732401451" sldId="374"/>
        </pc:sldMkLst>
        <pc:spChg chg="mod">
          <ac:chgData name="Gabriela Rodrigues" userId="5e897cb7eaa961e9" providerId="LiveId" clId="{9A4D47C9-8F3C-4AEF-94F9-18B226BB4C36}" dt="2023-09-11T12:41:45.955" v="3380" actId="20577"/>
          <ac:spMkLst>
            <pc:docMk/>
            <pc:sldMk cId="1732401451" sldId="374"/>
            <ac:spMk id="2" creationId="{52ED26FE-613D-AEAB-9D4D-9FD44920DE8B}"/>
          </ac:spMkLst>
        </pc:spChg>
        <pc:spChg chg="mod">
          <ac:chgData name="Gabriela Rodrigues" userId="5e897cb7eaa961e9" providerId="LiveId" clId="{9A4D47C9-8F3C-4AEF-94F9-18B226BB4C36}" dt="2023-09-11T12:44:10.448" v="3440" actId="113"/>
          <ac:spMkLst>
            <pc:docMk/>
            <pc:sldMk cId="1732401451" sldId="374"/>
            <ac:spMk id="3" creationId="{9C867DBC-5FC5-AD51-DE47-2F476C0F4C7F}"/>
          </ac:spMkLst>
        </pc:spChg>
        <pc:spChg chg="mod">
          <ac:chgData name="Gabriela Rodrigues" userId="5e897cb7eaa961e9" providerId="LiveId" clId="{9A4D47C9-8F3C-4AEF-94F9-18B226BB4C36}" dt="2023-09-11T12:44:17.999" v="3441" actId="255"/>
          <ac:spMkLst>
            <pc:docMk/>
            <pc:sldMk cId="1732401451" sldId="374"/>
            <ac:spMk id="4" creationId="{60F67D32-9510-BF60-978C-7BCA68712E28}"/>
          </ac:spMkLst>
        </pc:spChg>
        <pc:spChg chg="mod">
          <ac:chgData name="Gabriela Rodrigues" userId="5e897cb7eaa961e9" providerId="LiveId" clId="{9A4D47C9-8F3C-4AEF-94F9-18B226BB4C36}" dt="2023-09-11T12:44:33.874" v="3443" actId="113"/>
          <ac:spMkLst>
            <pc:docMk/>
            <pc:sldMk cId="1732401451" sldId="374"/>
            <ac:spMk id="5" creationId="{8D537357-2904-9690-3253-DC4D5FA42AC1}"/>
          </ac:spMkLst>
        </pc:spChg>
        <pc:spChg chg="mod">
          <ac:chgData name="Gabriela Rodrigues" userId="5e897cb7eaa961e9" providerId="LiveId" clId="{9A4D47C9-8F3C-4AEF-94F9-18B226BB4C36}" dt="2023-09-11T12:46:45.915" v="3515" actId="255"/>
          <ac:spMkLst>
            <pc:docMk/>
            <pc:sldMk cId="1732401451" sldId="374"/>
            <ac:spMk id="6" creationId="{C899F5E1-B234-6317-E1CC-15328BE8EA65}"/>
          </ac:spMkLst>
        </pc:spChg>
      </pc:sldChg>
      <pc:sldChg chg="addSp delSp modSp new mod">
        <pc:chgData name="Gabriela Rodrigues" userId="5e897cb7eaa961e9" providerId="LiveId" clId="{9A4D47C9-8F3C-4AEF-94F9-18B226BB4C36}" dt="2023-09-11T13:01:15.641" v="3780" actId="12269"/>
        <pc:sldMkLst>
          <pc:docMk/>
          <pc:sldMk cId="3310014664" sldId="375"/>
        </pc:sldMkLst>
        <pc:spChg chg="mod">
          <ac:chgData name="Gabriela Rodrigues" userId="5e897cb7eaa961e9" providerId="LiveId" clId="{9A4D47C9-8F3C-4AEF-94F9-18B226BB4C36}" dt="2023-09-11T12:54:02.240" v="3596" actId="1076"/>
          <ac:spMkLst>
            <pc:docMk/>
            <pc:sldMk cId="3310014664" sldId="375"/>
            <ac:spMk id="2" creationId="{FC89EB85-AD87-EC9B-9931-054B0FAD3B75}"/>
          </ac:spMkLst>
        </pc:spChg>
        <pc:spChg chg="del">
          <ac:chgData name="Gabriela Rodrigues" userId="5e897cb7eaa961e9" providerId="LiveId" clId="{9A4D47C9-8F3C-4AEF-94F9-18B226BB4C36}" dt="2023-09-11T12:52:03.518" v="3548" actId="1032"/>
          <ac:spMkLst>
            <pc:docMk/>
            <pc:sldMk cId="3310014664" sldId="375"/>
            <ac:spMk id="3" creationId="{F0A43A14-DD08-20CC-125B-B304B9A60772}"/>
          </ac:spMkLst>
        </pc:spChg>
        <pc:spChg chg="mod">
          <ac:chgData name="Gabriela Rodrigues" userId="5e897cb7eaa961e9" providerId="LiveId" clId="{9A4D47C9-8F3C-4AEF-94F9-18B226BB4C36}" dt="2023-09-11T12:53:56.283" v="3595" actId="1076"/>
          <ac:spMkLst>
            <pc:docMk/>
            <pc:sldMk cId="3310014664" sldId="375"/>
            <ac:spMk id="4" creationId="{F8ADAEA8-C6C6-569F-333C-8F374F44AA48}"/>
          </ac:spMkLst>
        </pc:spChg>
        <pc:graphicFrameChg chg="add mod modGraphic">
          <ac:chgData name="Gabriela Rodrigues" userId="5e897cb7eaa961e9" providerId="LiveId" clId="{9A4D47C9-8F3C-4AEF-94F9-18B226BB4C36}" dt="2023-09-11T13:01:15.641" v="3780" actId="12269"/>
          <ac:graphicFrameMkLst>
            <pc:docMk/>
            <pc:sldMk cId="3310014664" sldId="375"/>
            <ac:graphicFrameMk id="5" creationId="{4FD3B6F7-9A25-2DCE-3929-AB7C5C2CC5C2}"/>
          </ac:graphicFrameMkLst>
        </pc:graphicFrameChg>
      </pc:sldChg>
      <pc:sldChg chg="addSp delSp modSp new mod">
        <pc:chgData name="Gabriela Rodrigues" userId="5e897cb7eaa961e9" providerId="LiveId" clId="{9A4D47C9-8F3C-4AEF-94F9-18B226BB4C36}" dt="2023-09-11T13:06:18.140" v="3896" actId="12385"/>
        <pc:sldMkLst>
          <pc:docMk/>
          <pc:sldMk cId="2617717056" sldId="376"/>
        </pc:sldMkLst>
        <pc:spChg chg="mod">
          <ac:chgData name="Gabriela Rodrigues" userId="5e897cb7eaa961e9" providerId="LiveId" clId="{9A4D47C9-8F3C-4AEF-94F9-18B226BB4C36}" dt="2023-09-11T13:02:14.932" v="3798" actId="20577"/>
          <ac:spMkLst>
            <pc:docMk/>
            <pc:sldMk cId="2617717056" sldId="376"/>
            <ac:spMk id="2" creationId="{11F08EF6-5642-423B-AB77-878E92599E09}"/>
          </ac:spMkLst>
        </pc:spChg>
        <pc:spChg chg="add del">
          <ac:chgData name="Gabriela Rodrigues" userId="5e897cb7eaa961e9" providerId="LiveId" clId="{9A4D47C9-8F3C-4AEF-94F9-18B226BB4C36}" dt="2023-09-11T13:02:45.575" v="3801" actId="3680"/>
          <ac:spMkLst>
            <pc:docMk/>
            <pc:sldMk cId="2617717056" sldId="376"/>
            <ac:spMk id="3" creationId="{86D8452C-DD92-1EDF-0A47-29C1826DD429}"/>
          </ac:spMkLst>
        </pc:spChg>
        <pc:graphicFrameChg chg="add del mod ord modGraphic">
          <ac:chgData name="Gabriela Rodrigues" userId="5e897cb7eaa961e9" providerId="LiveId" clId="{9A4D47C9-8F3C-4AEF-94F9-18B226BB4C36}" dt="2023-09-11T13:02:35.128" v="3800" actId="3680"/>
          <ac:graphicFrameMkLst>
            <pc:docMk/>
            <pc:sldMk cId="2617717056" sldId="376"/>
            <ac:graphicFrameMk id="4" creationId="{F503C7B9-F665-AC6B-52A6-8E2762D8BF27}"/>
          </ac:graphicFrameMkLst>
        </pc:graphicFrameChg>
        <pc:graphicFrameChg chg="add mod ord modGraphic">
          <ac:chgData name="Gabriela Rodrigues" userId="5e897cb7eaa961e9" providerId="LiveId" clId="{9A4D47C9-8F3C-4AEF-94F9-18B226BB4C36}" dt="2023-09-11T13:06:18.140" v="3896" actId="12385"/>
          <ac:graphicFrameMkLst>
            <pc:docMk/>
            <pc:sldMk cId="2617717056" sldId="376"/>
            <ac:graphicFrameMk id="5" creationId="{B4CA5BFB-EE85-383C-26B9-CBC3DB61538D}"/>
          </ac:graphicFrameMkLst>
        </pc:graphicFrameChg>
      </pc:sldChg>
      <pc:sldChg chg="addSp modSp new ord">
        <pc:chgData name="Gabriela Rodrigues" userId="5e897cb7eaa961e9" providerId="LiveId" clId="{9A4D47C9-8F3C-4AEF-94F9-18B226BB4C36}" dt="2023-09-11T13:22:01.706" v="4140"/>
        <pc:sldMkLst>
          <pc:docMk/>
          <pc:sldMk cId="2300507409" sldId="377"/>
        </pc:sldMkLst>
        <pc:picChg chg="add mod">
          <ac:chgData name="Gabriela Rodrigues" userId="5e897cb7eaa961e9" providerId="LiveId" clId="{9A4D47C9-8F3C-4AEF-94F9-18B226BB4C36}" dt="2023-09-11T13:13:38.678" v="3898" actId="931"/>
          <ac:picMkLst>
            <pc:docMk/>
            <pc:sldMk cId="2300507409" sldId="377"/>
            <ac:picMk id="3" creationId="{3C4E108A-599F-5AB4-63ED-027DAC3B1848}"/>
          </ac:picMkLst>
        </pc:picChg>
      </pc:sldChg>
      <pc:sldChg chg="modSp new mod">
        <pc:chgData name="Gabriela Rodrigues" userId="5e897cb7eaa961e9" providerId="LiveId" clId="{9A4D47C9-8F3C-4AEF-94F9-18B226BB4C36}" dt="2023-09-11T13:18:42.437" v="4050" actId="20577"/>
        <pc:sldMkLst>
          <pc:docMk/>
          <pc:sldMk cId="3873533880" sldId="378"/>
        </pc:sldMkLst>
        <pc:spChg chg="mod">
          <ac:chgData name="Gabriela Rodrigues" userId="5e897cb7eaa961e9" providerId="LiveId" clId="{9A4D47C9-8F3C-4AEF-94F9-18B226BB4C36}" dt="2023-09-11T13:15:09.105" v="3938" actId="20577"/>
          <ac:spMkLst>
            <pc:docMk/>
            <pc:sldMk cId="3873533880" sldId="378"/>
            <ac:spMk id="2" creationId="{4E168B53-501C-CEA5-1A8B-4E45D335A128}"/>
          </ac:spMkLst>
        </pc:spChg>
        <pc:spChg chg="mod">
          <ac:chgData name="Gabriela Rodrigues" userId="5e897cb7eaa961e9" providerId="LiveId" clId="{9A4D47C9-8F3C-4AEF-94F9-18B226BB4C36}" dt="2023-09-11T13:17:51.280" v="4038" actId="12"/>
          <ac:spMkLst>
            <pc:docMk/>
            <pc:sldMk cId="3873533880" sldId="378"/>
            <ac:spMk id="3" creationId="{080BAE05-DC30-2ACB-E495-B58616E2668D}"/>
          </ac:spMkLst>
        </pc:spChg>
        <pc:spChg chg="mod">
          <ac:chgData name="Gabriela Rodrigues" userId="5e897cb7eaa961e9" providerId="LiveId" clId="{9A4D47C9-8F3C-4AEF-94F9-18B226BB4C36}" dt="2023-09-11T13:18:42.437" v="4050" actId="20577"/>
          <ac:spMkLst>
            <pc:docMk/>
            <pc:sldMk cId="3873533880" sldId="378"/>
            <ac:spMk id="4" creationId="{FCB8F781-B3F7-ED32-B3EA-4C4E586FBCAE}"/>
          </ac:spMkLst>
        </pc:spChg>
      </pc:sldChg>
      <pc:sldChg chg="modSp new mod">
        <pc:chgData name="Gabriela Rodrigues" userId="5e897cb7eaa961e9" providerId="LiveId" clId="{9A4D47C9-8F3C-4AEF-94F9-18B226BB4C36}" dt="2023-09-11T13:21:52.913" v="4138" actId="5793"/>
        <pc:sldMkLst>
          <pc:docMk/>
          <pc:sldMk cId="1248528562" sldId="379"/>
        </pc:sldMkLst>
        <pc:spChg chg="mod">
          <ac:chgData name="Gabriela Rodrigues" userId="5e897cb7eaa961e9" providerId="LiveId" clId="{9A4D47C9-8F3C-4AEF-94F9-18B226BB4C36}" dt="2023-09-11T13:19:27.406" v="4054" actId="20577"/>
          <ac:spMkLst>
            <pc:docMk/>
            <pc:sldMk cId="1248528562" sldId="379"/>
            <ac:spMk id="2" creationId="{8489A3F0-A580-DA3A-8971-3EB3993AE66E}"/>
          </ac:spMkLst>
        </pc:spChg>
        <pc:spChg chg="mod">
          <ac:chgData name="Gabriela Rodrigues" userId="5e897cb7eaa961e9" providerId="LiveId" clId="{9A4D47C9-8F3C-4AEF-94F9-18B226BB4C36}" dt="2023-09-11T13:21:27.046" v="4130" actId="255"/>
          <ac:spMkLst>
            <pc:docMk/>
            <pc:sldMk cId="1248528562" sldId="379"/>
            <ac:spMk id="3" creationId="{B32A6754-FA1B-9DE1-88A7-E5BE080F8F0B}"/>
          </ac:spMkLst>
        </pc:spChg>
        <pc:spChg chg="mod">
          <ac:chgData name="Gabriela Rodrigues" userId="5e897cb7eaa961e9" providerId="LiveId" clId="{9A4D47C9-8F3C-4AEF-94F9-18B226BB4C36}" dt="2023-09-11T13:21:52.913" v="4138" actId="5793"/>
          <ac:spMkLst>
            <pc:docMk/>
            <pc:sldMk cId="1248528562" sldId="379"/>
            <ac:spMk id="4" creationId="{B86B597D-561F-87BA-1B56-A11920FA0BF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ADB9A-83EE-4BAC-B9E1-44672134882E}" type="doc">
      <dgm:prSet loTypeId="urn:microsoft.com/office/officeart/2005/8/layout/equation1" loCatId="relationship" qsTypeId="urn:microsoft.com/office/officeart/2005/8/quickstyle/simple5" qsCatId="simple" csTypeId="urn:microsoft.com/office/officeart/2005/8/colors/accent5_3" csCatId="accent5" phldr="1"/>
      <dgm:spPr/>
    </dgm:pt>
    <dgm:pt modelId="{548189DA-F2A4-4F3D-8B13-3A1087BB4480}">
      <dgm:prSet phldrT="[Texto]"/>
      <dgm:spPr/>
      <dgm:t>
        <a:bodyPr/>
        <a:lstStyle/>
        <a:p>
          <a:r>
            <a:rPr lang="pt-BR" dirty="0"/>
            <a:t>TESE</a:t>
          </a:r>
        </a:p>
      </dgm:t>
    </dgm:pt>
    <dgm:pt modelId="{4FF59F64-7A0A-4021-9F25-D60D6822ECF8}" type="parTrans" cxnId="{261AE756-4D71-4599-8C34-4260C08048BA}">
      <dgm:prSet/>
      <dgm:spPr/>
      <dgm:t>
        <a:bodyPr/>
        <a:lstStyle/>
        <a:p>
          <a:endParaRPr lang="pt-BR"/>
        </a:p>
      </dgm:t>
    </dgm:pt>
    <dgm:pt modelId="{06A9C45D-8CBF-42D1-BCB2-28B85270C39D}" type="sibTrans" cxnId="{261AE756-4D71-4599-8C34-4260C08048BA}">
      <dgm:prSet/>
      <dgm:spPr/>
      <dgm:t>
        <a:bodyPr/>
        <a:lstStyle/>
        <a:p>
          <a:endParaRPr lang="pt-BR"/>
        </a:p>
      </dgm:t>
    </dgm:pt>
    <dgm:pt modelId="{F8AC36B5-E068-47E6-8F44-E987F5209E43}">
      <dgm:prSet phldrT="[Texto]"/>
      <dgm:spPr/>
      <dgm:t>
        <a:bodyPr/>
        <a:lstStyle/>
        <a:p>
          <a:r>
            <a:rPr lang="pt-BR" dirty="0"/>
            <a:t>ANTÍTESE</a:t>
          </a:r>
        </a:p>
      </dgm:t>
    </dgm:pt>
    <dgm:pt modelId="{79B85E57-1F0E-4478-8FFD-19A293BC4AF6}" type="parTrans" cxnId="{F8F4489C-84C2-4970-AC54-8DDD1DD633A0}">
      <dgm:prSet/>
      <dgm:spPr/>
      <dgm:t>
        <a:bodyPr/>
        <a:lstStyle/>
        <a:p>
          <a:endParaRPr lang="pt-BR"/>
        </a:p>
      </dgm:t>
    </dgm:pt>
    <dgm:pt modelId="{E7891429-3F49-403A-8B25-9AE7817CD22C}" type="sibTrans" cxnId="{F8F4489C-84C2-4970-AC54-8DDD1DD633A0}">
      <dgm:prSet/>
      <dgm:spPr/>
      <dgm:t>
        <a:bodyPr/>
        <a:lstStyle/>
        <a:p>
          <a:endParaRPr lang="pt-BR"/>
        </a:p>
      </dgm:t>
    </dgm:pt>
    <dgm:pt modelId="{76845BE9-C907-4298-8DA9-D1F26C12BA92}">
      <dgm:prSet phldrT="[Texto]"/>
      <dgm:spPr/>
      <dgm:t>
        <a:bodyPr/>
        <a:lstStyle/>
        <a:p>
          <a:r>
            <a:rPr lang="pt-BR" dirty="0"/>
            <a:t>SÍNTESE</a:t>
          </a:r>
        </a:p>
      </dgm:t>
    </dgm:pt>
    <dgm:pt modelId="{CAAADB49-A802-4CBC-BD0A-D9B251A9E079}" type="parTrans" cxnId="{154841B3-7EBB-4232-8C64-871CC530D53D}">
      <dgm:prSet/>
      <dgm:spPr/>
      <dgm:t>
        <a:bodyPr/>
        <a:lstStyle/>
        <a:p>
          <a:endParaRPr lang="pt-BR"/>
        </a:p>
      </dgm:t>
    </dgm:pt>
    <dgm:pt modelId="{9352A1A6-1B22-4684-B941-507D858DC92A}" type="sibTrans" cxnId="{154841B3-7EBB-4232-8C64-871CC530D53D}">
      <dgm:prSet/>
      <dgm:spPr/>
      <dgm:t>
        <a:bodyPr/>
        <a:lstStyle/>
        <a:p>
          <a:endParaRPr lang="pt-BR"/>
        </a:p>
      </dgm:t>
    </dgm:pt>
    <dgm:pt modelId="{F74DA85F-0B2F-4052-8EF7-F8976EAC6D13}" type="pres">
      <dgm:prSet presAssocID="{04EADB9A-83EE-4BAC-B9E1-44672134882E}" presName="linearFlow" presStyleCnt="0">
        <dgm:presLayoutVars>
          <dgm:dir/>
          <dgm:resizeHandles val="exact"/>
        </dgm:presLayoutVars>
      </dgm:prSet>
      <dgm:spPr/>
    </dgm:pt>
    <dgm:pt modelId="{14FC2640-3CD2-4A41-827D-CC239F370147}" type="pres">
      <dgm:prSet presAssocID="{548189DA-F2A4-4F3D-8B13-3A1087BB4480}" presName="node" presStyleLbl="node1" presStyleIdx="0" presStyleCnt="3">
        <dgm:presLayoutVars>
          <dgm:bulletEnabled val="1"/>
        </dgm:presLayoutVars>
      </dgm:prSet>
      <dgm:spPr/>
    </dgm:pt>
    <dgm:pt modelId="{C0149628-90B8-4AC5-8150-46FB73CAB46B}" type="pres">
      <dgm:prSet presAssocID="{06A9C45D-8CBF-42D1-BCB2-28B85270C39D}" presName="spacerL" presStyleCnt="0"/>
      <dgm:spPr/>
    </dgm:pt>
    <dgm:pt modelId="{9759271E-B498-4628-A043-B2E28112DF86}" type="pres">
      <dgm:prSet presAssocID="{06A9C45D-8CBF-42D1-BCB2-28B85270C39D}" presName="sibTrans" presStyleLbl="sibTrans2D1" presStyleIdx="0" presStyleCnt="2"/>
      <dgm:spPr/>
    </dgm:pt>
    <dgm:pt modelId="{855F7ACF-B052-4570-AA88-1A77E448C7E3}" type="pres">
      <dgm:prSet presAssocID="{06A9C45D-8CBF-42D1-BCB2-28B85270C39D}" presName="spacerR" presStyleCnt="0"/>
      <dgm:spPr/>
    </dgm:pt>
    <dgm:pt modelId="{AE6FB4E2-663A-41E6-BEA5-817B1B3CABEC}" type="pres">
      <dgm:prSet presAssocID="{F8AC36B5-E068-47E6-8F44-E987F5209E43}" presName="node" presStyleLbl="node1" presStyleIdx="1" presStyleCnt="3">
        <dgm:presLayoutVars>
          <dgm:bulletEnabled val="1"/>
        </dgm:presLayoutVars>
      </dgm:prSet>
      <dgm:spPr/>
    </dgm:pt>
    <dgm:pt modelId="{5393C4A1-1C08-46FF-95E7-9CE6C3E79271}" type="pres">
      <dgm:prSet presAssocID="{E7891429-3F49-403A-8B25-9AE7817CD22C}" presName="spacerL" presStyleCnt="0"/>
      <dgm:spPr/>
    </dgm:pt>
    <dgm:pt modelId="{00AE77C7-0D29-4363-8FC7-6C943F7BB4FC}" type="pres">
      <dgm:prSet presAssocID="{E7891429-3F49-403A-8B25-9AE7817CD22C}" presName="sibTrans" presStyleLbl="sibTrans2D1" presStyleIdx="1" presStyleCnt="2"/>
      <dgm:spPr/>
    </dgm:pt>
    <dgm:pt modelId="{C0399C89-BABB-4749-84AF-7A74E30E37A1}" type="pres">
      <dgm:prSet presAssocID="{E7891429-3F49-403A-8B25-9AE7817CD22C}" presName="spacerR" presStyleCnt="0"/>
      <dgm:spPr/>
    </dgm:pt>
    <dgm:pt modelId="{AE914EC3-FC53-4873-92AD-BB6191A7C810}" type="pres">
      <dgm:prSet presAssocID="{76845BE9-C907-4298-8DA9-D1F26C12BA92}" presName="node" presStyleLbl="node1" presStyleIdx="2" presStyleCnt="3">
        <dgm:presLayoutVars>
          <dgm:bulletEnabled val="1"/>
        </dgm:presLayoutVars>
      </dgm:prSet>
      <dgm:spPr/>
    </dgm:pt>
  </dgm:ptLst>
  <dgm:cxnLst>
    <dgm:cxn modelId="{6768E13F-2AF4-4313-95C3-AF438FC00DAE}" type="presOf" srcId="{76845BE9-C907-4298-8DA9-D1F26C12BA92}" destId="{AE914EC3-FC53-4873-92AD-BB6191A7C810}" srcOrd="0" destOrd="0" presId="urn:microsoft.com/office/officeart/2005/8/layout/equation1"/>
    <dgm:cxn modelId="{261AE756-4D71-4599-8C34-4260C08048BA}" srcId="{04EADB9A-83EE-4BAC-B9E1-44672134882E}" destId="{548189DA-F2A4-4F3D-8B13-3A1087BB4480}" srcOrd="0" destOrd="0" parTransId="{4FF59F64-7A0A-4021-9F25-D60D6822ECF8}" sibTransId="{06A9C45D-8CBF-42D1-BCB2-28B85270C39D}"/>
    <dgm:cxn modelId="{F8F4489C-84C2-4970-AC54-8DDD1DD633A0}" srcId="{04EADB9A-83EE-4BAC-B9E1-44672134882E}" destId="{F8AC36B5-E068-47E6-8F44-E987F5209E43}" srcOrd="1" destOrd="0" parTransId="{79B85E57-1F0E-4478-8FFD-19A293BC4AF6}" sibTransId="{E7891429-3F49-403A-8B25-9AE7817CD22C}"/>
    <dgm:cxn modelId="{C25236A2-1072-436B-A30C-BAFF724D8C78}" type="presOf" srcId="{F8AC36B5-E068-47E6-8F44-E987F5209E43}" destId="{AE6FB4E2-663A-41E6-BEA5-817B1B3CABEC}" srcOrd="0" destOrd="0" presId="urn:microsoft.com/office/officeart/2005/8/layout/equation1"/>
    <dgm:cxn modelId="{0C2797A6-7E61-41E5-AFEA-4950FF95D4F6}" type="presOf" srcId="{04EADB9A-83EE-4BAC-B9E1-44672134882E}" destId="{F74DA85F-0B2F-4052-8EF7-F8976EAC6D13}" srcOrd="0" destOrd="0" presId="urn:microsoft.com/office/officeart/2005/8/layout/equation1"/>
    <dgm:cxn modelId="{7BD047AD-F52D-4655-9D10-7B3EA9910AD4}" type="presOf" srcId="{06A9C45D-8CBF-42D1-BCB2-28B85270C39D}" destId="{9759271E-B498-4628-A043-B2E28112DF86}" srcOrd="0" destOrd="0" presId="urn:microsoft.com/office/officeart/2005/8/layout/equation1"/>
    <dgm:cxn modelId="{154841B3-7EBB-4232-8C64-871CC530D53D}" srcId="{04EADB9A-83EE-4BAC-B9E1-44672134882E}" destId="{76845BE9-C907-4298-8DA9-D1F26C12BA92}" srcOrd="2" destOrd="0" parTransId="{CAAADB49-A802-4CBC-BD0A-D9B251A9E079}" sibTransId="{9352A1A6-1B22-4684-B941-507D858DC92A}"/>
    <dgm:cxn modelId="{E96E24D5-85AF-4731-85F3-AF1AD7E3CA9A}" type="presOf" srcId="{548189DA-F2A4-4F3D-8B13-3A1087BB4480}" destId="{14FC2640-3CD2-4A41-827D-CC239F370147}" srcOrd="0" destOrd="0" presId="urn:microsoft.com/office/officeart/2005/8/layout/equation1"/>
    <dgm:cxn modelId="{0A9F78D5-E9E6-4215-AA48-91E565058EB4}" type="presOf" srcId="{E7891429-3F49-403A-8B25-9AE7817CD22C}" destId="{00AE77C7-0D29-4363-8FC7-6C943F7BB4FC}" srcOrd="0" destOrd="0" presId="urn:microsoft.com/office/officeart/2005/8/layout/equation1"/>
    <dgm:cxn modelId="{F2025D9F-B937-4FB0-BDC1-7840F6DE8763}" type="presParOf" srcId="{F74DA85F-0B2F-4052-8EF7-F8976EAC6D13}" destId="{14FC2640-3CD2-4A41-827D-CC239F370147}" srcOrd="0" destOrd="0" presId="urn:microsoft.com/office/officeart/2005/8/layout/equation1"/>
    <dgm:cxn modelId="{FC58597F-B1B0-4064-AA12-801BAEFC518B}" type="presParOf" srcId="{F74DA85F-0B2F-4052-8EF7-F8976EAC6D13}" destId="{C0149628-90B8-4AC5-8150-46FB73CAB46B}" srcOrd="1" destOrd="0" presId="urn:microsoft.com/office/officeart/2005/8/layout/equation1"/>
    <dgm:cxn modelId="{857B3DDD-8064-494E-893E-79EDABFF956A}" type="presParOf" srcId="{F74DA85F-0B2F-4052-8EF7-F8976EAC6D13}" destId="{9759271E-B498-4628-A043-B2E28112DF86}" srcOrd="2" destOrd="0" presId="urn:microsoft.com/office/officeart/2005/8/layout/equation1"/>
    <dgm:cxn modelId="{CEB0C1E6-E9A5-42EC-BA15-8DADB5A9652F}" type="presParOf" srcId="{F74DA85F-0B2F-4052-8EF7-F8976EAC6D13}" destId="{855F7ACF-B052-4570-AA88-1A77E448C7E3}" srcOrd="3" destOrd="0" presId="urn:microsoft.com/office/officeart/2005/8/layout/equation1"/>
    <dgm:cxn modelId="{DE8A8EEF-5B85-4F3A-9A5F-2E0372EEAADF}" type="presParOf" srcId="{F74DA85F-0B2F-4052-8EF7-F8976EAC6D13}" destId="{AE6FB4E2-663A-41E6-BEA5-817B1B3CABEC}" srcOrd="4" destOrd="0" presId="urn:microsoft.com/office/officeart/2005/8/layout/equation1"/>
    <dgm:cxn modelId="{6E4A429A-D289-469E-A12D-CC48A92A038B}" type="presParOf" srcId="{F74DA85F-0B2F-4052-8EF7-F8976EAC6D13}" destId="{5393C4A1-1C08-46FF-95E7-9CE6C3E79271}" srcOrd="5" destOrd="0" presId="urn:microsoft.com/office/officeart/2005/8/layout/equation1"/>
    <dgm:cxn modelId="{976C4789-CA68-4111-B32C-E9DBA85C09A2}" type="presParOf" srcId="{F74DA85F-0B2F-4052-8EF7-F8976EAC6D13}" destId="{00AE77C7-0D29-4363-8FC7-6C943F7BB4FC}" srcOrd="6" destOrd="0" presId="urn:microsoft.com/office/officeart/2005/8/layout/equation1"/>
    <dgm:cxn modelId="{F1335417-9500-45CA-8070-4C676F44A102}" type="presParOf" srcId="{F74DA85F-0B2F-4052-8EF7-F8976EAC6D13}" destId="{C0399C89-BABB-4749-84AF-7A74E30E37A1}" srcOrd="7" destOrd="0" presId="urn:microsoft.com/office/officeart/2005/8/layout/equation1"/>
    <dgm:cxn modelId="{385AC4BE-D8FD-493D-A73E-413C03F28B21}" type="presParOf" srcId="{F74DA85F-0B2F-4052-8EF7-F8976EAC6D13}" destId="{AE914EC3-FC53-4873-92AD-BB6191A7C81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78886-93F6-4C26-A584-81F34B97CFA5}" type="doc">
      <dgm:prSet loTypeId="urn:microsoft.com/office/officeart/2005/8/layout/target1" loCatId="relationship" qsTypeId="urn:microsoft.com/office/officeart/2005/8/quickstyle/simple5" qsCatId="simple" csTypeId="urn:microsoft.com/office/officeart/2005/8/colors/colorful4" csCatId="colorful" phldr="1"/>
      <dgm:spPr/>
    </dgm:pt>
    <dgm:pt modelId="{54BE8677-0A28-4E9D-8690-16BA94879448}">
      <dgm:prSet phldrT="[Texto]"/>
      <dgm:spPr/>
      <dgm:t>
        <a:bodyPr/>
        <a:lstStyle/>
        <a:p>
          <a:r>
            <a:rPr lang="pt-BR" dirty="0"/>
            <a:t>Conclusão</a:t>
          </a:r>
        </a:p>
      </dgm:t>
    </dgm:pt>
    <dgm:pt modelId="{0ABA697A-62A0-469D-80F7-1A018C94E78D}" type="parTrans" cxnId="{BF8E8B8C-9047-4039-B282-29E0D7A52033}">
      <dgm:prSet/>
      <dgm:spPr/>
      <dgm:t>
        <a:bodyPr/>
        <a:lstStyle/>
        <a:p>
          <a:endParaRPr lang="pt-BR"/>
        </a:p>
      </dgm:t>
    </dgm:pt>
    <dgm:pt modelId="{FB1120EF-BCF0-4CE4-9E99-4E4E4499C32A}" type="sibTrans" cxnId="{BF8E8B8C-9047-4039-B282-29E0D7A52033}">
      <dgm:prSet/>
      <dgm:spPr/>
      <dgm:t>
        <a:bodyPr/>
        <a:lstStyle/>
        <a:p>
          <a:endParaRPr lang="pt-BR"/>
        </a:p>
      </dgm:t>
    </dgm:pt>
    <dgm:pt modelId="{5E75A529-72FC-4166-84E1-B31D2B716126}">
      <dgm:prSet phldrT="[Texto]"/>
      <dgm:spPr/>
      <dgm:t>
        <a:bodyPr/>
        <a:lstStyle/>
        <a:p>
          <a:r>
            <a:rPr lang="pt-BR" dirty="0"/>
            <a:t>Premissa Menor</a:t>
          </a:r>
        </a:p>
      </dgm:t>
    </dgm:pt>
    <dgm:pt modelId="{67EBEFF3-0F7F-4C99-BBB8-C0D99B2ADA04}" type="parTrans" cxnId="{0AC0B07D-5D3D-4653-92D7-564C724220B3}">
      <dgm:prSet/>
      <dgm:spPr/>
      <dgm:t>
        <a:bodyPr/>
        <a:lstStyle/>
        <a:p>
          <a:endParaRPr lang="pt-BR"/>
        </a:p>
      </dgm:t>
    </dgm:pt>
    <dgm:pt modelId="{600DC550-B6F0-4B35-AAE0-94E3E4EB5015}" type="sibTrans" cxnId="{0AC0B07D-5D3D-4653-92D7-564C724220B3}">
      <dgm:prSet/>
      <dgm:spPr/>
      <dgm:t>
        <a:bodyPr/>
        <a:lstStyle/>
        <a:p>
          <a:endParaRPr lang="pt-BR"/>
        </a:p>
      </dgm:t>
    </dgm:pt>
    <dgm:pt modelId="{F0BA6D51-3154-4400-A031-CF9181F25710}">
      <dgm:prSet phldrT="[Texto]"/>
      <dgm:spPr/>
      <dgm:t>
        <a:bodyPr/>
        <a:lstStyle/>
        <a:p>
          <a:r>
            <a:rPr lang="pt-BR" dirty="0"/>
            <a:t>Premissa Maior</a:t>
          </a:r>
        </a:p>
      </dgm:t>
    </dgm:pt>
    <dgm:pt modelId="{636F1BBE-25FB-4E90-AC43-50D6A6C25C6E}" type="parTrans" cxnId="{7B340D0E-EE6A-4D4A-8173-DE686274559B}">
      <dgm:prSet/>
      <dgm:spPr/>
      <dgm:t>
        <a:bodyPr/>
        <a:lstStyle/>
        <a:p>
          <a:endParaRPr lang="pt-BR"/>
        </a:p>
      </dgm:t>
    </dgm:pt>
    <dgm:pt modelId="{CF2A1352-86EC-419F-BA38-9C0B3760BC38}" type="sibTrans" cxnId="{7B340D0E-EE6A-4D4A-8173-DE686274559B}">
      <dgm:prSet/>
      <dgm:spPr/>
      <dgm:t>
        <a:bodyPr/>
        <a:lstStyle/>
        <a:p>
          <a:endParaRPr lang="pt-BR"/>
        </a:p>
      </dgm:t>
    </dgm:pt>
    <dgm:pt modelId="{8384E370-5074-43DA-9FB3-21BE9EAB701C}" type="pres">
      <dgm:prSet presAssocID="{AB078886-93F6-4C26-A584-81F34B97CFA5}" presName="composite" presStyleCnt="0">
        <dgm:presLayoutVars>
          <dgm:chMax val="5"/>
          <dgm:dir/>
          <dgm:resizeHandles val="exact"/>
        </dgm:presLayoutVars>
      </dgm:prSet>
      <dgm:spPr/>
    </dgm:pt>
    <dgm:pt modelId="{1D53E182-3903-468D-A22C-7EB819014FCB}" type="pres">
      <dgm:prSet presAssocID="{54BE8677-0A28-4E9D-8690-16BA94879448}" presName="circle1" presStyleLbl="lnNode1" presStyleIdx="0" presStyleCnt="3"/>
      <dgm:spPr/>
    </dgm:pt>
    <dgm:pt modelId="{8713BEF4-8B10-4942-A1C3-D3D6DC74ADDA}" type="pres">
      <dgm:prSet presAssocID="{54BE8677-0A28-4E9D-8690-16BA94879448}" presName="text1" presStyleLbl="revTx" presStyleIdx="0" presStyleCnt="3">
        <dgm:presLayoutVars>
          <dgm:bulletEnabled val="1"/>
        </dgm:presLayoutVars>
      </dgm:prSet>
      <dgm:spPr/>
    </dgm:pt>
    <dgm:pt modelId="{E32E91B2-2F41-4E6B-99BE-880DD6CF2CB2}" type="pres">
      <dgm:prSet presAssocID="{54BE8677-0A28-4E9D-8690-16BA94879448}" presName="line1" presStyleLbl="callout" presStyleIdx="0" presStyleCnt="6"/>
      <dgm:spPr/>
    </dgm:pt>
    <dgm:pt modelId="{A42C7B6B-CEFD-4D4E-9542-7C711F659273}" type="pres">
      <dgm:prSet presAssocID="{54BE8677-0A28-4E9D-8690-16BA94879448}" presName="d1" presStyleLbl="callout" presStyleIdx="1" presStyleCnt="6"/>
      <dgm:spPr/>
    </dgm:pt>
    <dgm:pt modelId="{B0046EB0-0BFB-4DDB-A18B-29B11A467A5F}" type="pres">
      <dgm:prSet presAssocID="{5E75A529-72FC-4166-84E1-B31D2B716126}" presName="circle2" presStyleLbl="lnNode1" presStyleIdx="1" presStyleCnt="3"/>
      <dgm:spPr/>
    </dgm:pt>
    <dgm:pt modelId="{276FACD9-ADF2-4720-AA67-F62D6C7130C4}" type="pres">
      <dgm:prSet presAssocID="{5E75A529-72FC-4166-84E1-B31D2B716126}" presName="text2" presStyleLbl="revTx" presStyleIdx="1" presStyleCnt="3">
        <dgm:presLayoutVars>
          <dgm:bulletEnabled val="1"/>
        </dgm:presLayoutVars>
      </dgm:prSet>
      <dgm:spPr/>
    </dgm:pt>
    <dgm:pt modelId="{4CA10C45-3FD4-4959-A510-B9B91BA07E80}" type="pres">
      <dgm:prSet presAssocID="{5E75A529-72FC-4166-84E1-B31D2B716126}" presName="line2" presStyleLbl="callout" presStyleIdx="2" presStyleCnt="6"/>
      <dgm:spPr/>
    </dgm:pt>
    <dgm:pt modelId="{E2BD4F99-E619-42ED-A8E7-66365FEE4F89}" type="pres">
      <dgm:prSet presAssocID="{5E75A529-72FC-4166-84E1-B31D2B716126}" presName="d2" presStyleLbl="callout" presStyleIdx="3" presStyleCnt="6"/>
      <dgm:spPr/>
    </dgm:pt>
    <dgm:pt modelId="{BE32CF5B-539D-4D93-929C-8312B90D04B4}" type="pres">
      <dgm:prSet presAssocID="{F0BA6D51-3154-4400-A031-CF9181F25710}" presName="circle3" presStyleLbl="lnNode1" presStyleIdx="2" presStyleCnt="3"/>
      <dgm:spPr/>
    </dgm:pt>
    <dgm:pt modelId="{DD1CC855-0A55-455E-AE4D-0F06A539DABF}" type="pres">
      <dgm:prSet presAssocID="{F0BA6D51-3154-4400-A031-CF9181F25710}" presName="text3" presStyleLbl="revTx" presStyleIdx="2" presStyleCnt="3">
        <dgm:presLayoutVars>
          <dgm:bulletEnabled val="1"/>
        </dgm:presLayoutVars>
      </dgm:prSet>
      <dgm:spPr/>
    </dgm:pt>
    <dgm:pt modelId="{F866FA52-EDB7-4CE0-A66D-D7A4C7D9CEF2}" type="pres">
      <dgm:prSet presAssocID="{F0BA6D51-3154-4400-A031-CF9181F25710}" presName="line3" presStyleLbl="callout" presStyleIdx="4" presStyleCnt="6"/>
      <dgm:spPr/>
    </dgm:pt>
    <dgm:pt modelId="{274DE53C-2FB4-4846-827C-95B135A1E6D4}" type="pres">
      <dgm:prSet presAssocID="{F0BA6D51-3154-4400-A031-CF9181F25710}" presName="d3" presStyleLbl="callout" presStyleIdx="5" presStyleCnt="6"/>
      <dgm:spPr/>
    </dgm:pt>
  </dgm:ptLst>
  <dgm:cxnLst>
    <dgm:cxn modelId="{4FFACF0B-40FB-4037-BB88-4C380315C47C}" type="presOf" srcId="{AB078886-93F6-4C26-A584-81F34B97CFA5}" destId="{8384E370-5074-43DA-9FB3-21BE9EAB701C}" srcOrd="0" destOrd="0" presId="urn:microsoft.com/office/officeart/2005/8/layout/target1"/>
    <dgm:cxn modelId="{7B340D0E-EE6A-4D4A-8173-DE686274559B}" srcId="{AB078886-93F6-4C26-A584-81F34B97CFA5}" destId="{F0BA6D51-3154-4400-A031-CF9181F25710}" srcOrd="2" destOrd="0" parTransId="{636F1BBE-25FB-4E90-AC43-50D6A6C25C6E}" sibTransId="{CF2A1352-86EC-419F-BA38-9C0B3760BC38}"/>
    <dgm:cxn modelId="{B9DF0A61-B924-498C-9A98-915CA754B0BF}" type="presOf" srcId="{54BE8677-0A28-4E9D-8690-16BA94879448}" destId="{8713BEF4-8B10-4942-A1C3-D3D6DC74ADDA}" srcOrd="0" destOrd="0" presId="urn:microsoft.com/office/officeart/2005/8/layout/target1"/>
    <dgm:cxn modelId="{5756D94B-8024-4F1F-BFFB-ED795B41DC1E}" type="presOf" srcId="{5E75A529-72FC-4166-84E1-B31D2B716126}" destId="{276FACD9-ADF2-4720-AA67-F62D6C7130C4}" srcOrd="0" destOrd="0" presId="urn:microsoft.com/office/officeart/2005/8/layout/target1"/>
    <dgm:cxn modelId="{0AC0B07D-5D3D-4653-92D7-564C724220B3}" srcId="{AB078886-93F6-4C26-A584-81F34B97CFA5}" destId="{5E75A529-72FC-4166-84E1-B31D2B716126}" srcOrd="1" destOrd="0" parTransId="{67EBEFF3-0F7F-4C99-BBB8-C0D99B2ADA04}" sibTransId="{600DC550-B6F0-4B35-AAE0-94E3E4EB5015}"/>
    <dgm:cxn modelId="{BF8E8B8C-9047-4039-B282-29E0D7A52033}" srcId="{AB078886-93F6-4C26-A584-81F34B97CFA5}" destId="{54BE8677-0A28-4E9D-8690-16BA94879448}" srcOrd="0" destOrd="0" parTransId="{0ABA697A-62A0-469D-80F7-1A018C94E78D}" sibTransId="{FB1120EF-BCF0-4CE4-9E99-4E4E4499C32A}"/>
    <dgm:cxn modelId="{153875AB-ACF6-4195-A392-C476018F5523}" type="presOf" srcId="{F0BA6D51-3154-4400-A031-CF9181F25710}" destId="{DD1CC855-0A55-455E-AE4D-0F06A539DABF}" srcOrd="0" destOrd="0" presId="urn:microsoft.com/office/officeart/2005/8/layout/target1"/>
    <dgm:cxn modelId="{35480FFB-AB33-45BC-A9C5-029D14881C01}" type="presParOf" srcId="{8384E370-5074-43DA-9FB3-21BE9EAB701C}" destId="{1D53E182-3903-468D-A22C-7EB819014FCB}" srcOrd="0" destOrd="0" presId="urn:microsoft.com/office/officeart/2005/8/layout/target1"/>
    <dgm:cxn modelId="{D7B7D137-F713-41F9-9A53-78CAC1EAE82D}" type="presParOf" srcId="{8384E370-5074-43DA-9FB3-21BE9EAB701C}" destId="{8713BEF4-8B10-4942-A1C3-D3D6DC74ADDA}" srcOrd="1" destOrd="0" presId="urn:microsoft.com/office/officeart/2005/8/layout/target1"/>
    <dgm:cxn modelId="{3028BEAB-EDBA-46A5-895A-415B330B4248}" type="presParOf" srcId="{8384E370-5074-43DA-9FB3-21BE9EAB701C}" destId="{E32E91B2-2F41-4E6B-99BE-880DD6CF2CB2}" srcOrd="2" destOrd="0" presId="urn:microsoft.com/office/officeart/2005/8/layout/target1"/>
    <dgm:cxn modelId="{29F81D00-E75F-456B-8755-D6038B2B89D5}" type="presParOf" srcId="{8384E370-5074-43DA-9FB3-21BE9EAB701C}" destId="{A42C7B6B-CEFD-4D4E-9542-7C711F659273}" srcOrd="3" destOrd="0" presId="urn:microsoft.com/office/officeart/2005/8/layout/target1"/>
    <dgm:cxn modelId="{84625C63-3DA5-4882-B029-19B9C68B2966}" type="presParOf" srcId="{8384E370-5074-43DA-9FB3-21BE9EAB701C}" destId="{B0046EB0-0BFB-4DDB-A18B-29B11A467A5F}" srcOrd="4" destOrd="0" presId="urn:microsoft.com/office/officeart/2005/8/layout/target1"/>
    <dgm:cxn modelId="{DBDB0279-C9DF-49B5-919D-36DC40AA3FAD}" type="presParOf" srcId="{8384E370-5074-43DA-9FB3-21BE9EAB701C}" destId="{276FACD9-ADF2-4720-AA67-F62D6C7130C4}" srcOrd="5" destOrd="0" presId="urn:microsoft.com/office/officeart/2005/8/layout/target1"/>
    <dgm:cxn modelId="{566AA1EF-3162-40A7-B5D7-5841766376E1}" type="presParOf" srcId="{8384E370-5074-43DA-9FB3-21BE9EAB701C}" destId="{4CA10C45-3FD4-4959-A510-B9B91BA07E80}" srcOrd="6" destOrd="0" presId="urn:microsoft.com/office/officeart/2005/8/layout/target1"/>
    <dgm:cxn modelId="{3C89F956-E5AE-4EBB-8882-89DE758AA8E0}" type="presParOf" srcId="{8384E370-5074-43DA-9FB3-21BE9EAB701C}" destId="{E2BD4F99-E619-42ED-A8E7-66365FEE4F89}" srcOrd="7" destOrd="0" presId="urn:microsoft.com/office/officeart/2005/8/layout/target1"/>
    <dgm:cxn modelId="{E52D1427-DCA7-4CC1-A13F-E8CDF44921CB}" type="presParOf" srcId="{8384E370-5074-43DA-9FB3-21BE9EAB701C}" destId="{BE32CF5B-539D-4D93-929C-8312B90D04B4}" srcOrd="8" destOrd="0" presId="urn:microsoft.com/office/officeart/2005/8/layout/target1"/>
    <dgm:cxn modelId="{60B24959-A1ED-4F45-9EC3-81876AB65EAE}" type="presParOf" srcId="{8384E370-5074-43DA-9FB3-21BE9EAB701C}" destId="{DD1CC855-0A55-455E-AE4D-0F06A539DABF}" srcOrd="9" destOrd="0" presId="urn:microsoft.com/office/officeart/2005/8/layout/target1"/>
    <dgm:cxn modelId="{2EB4E3FE-09D2-48C8-8E8A-C4B633260664}" type="presParOf" srcId="{8384E370-5074-43DA-9FB3-21BE9EAB701C}" destId="{F866FA52-EDB7-4CE0-A66D-D7A4C7D9CEF2}" srcOrd="10" destOrd="0" presId="urn:microsoft.com/office/officeart/2005/8/layout/target1"/>
    <dgm:cxn modelId="{2C09C546-EA1C-4045-B28A-B97F9812A55D}" type="presParOf" srcId="{8384E370-5074-43DA-9FB3-21BE9EAB701C}" destId="{274DE53C-2FB4-4846-827C-95B135A1E6D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C2640-3CD2-4A41-827D-CC239F370147}">
      <dsp:nvSpPr>
        <dsp:cNvPr id="0" name=""/>
        <dsp:cNvSpPr/>
      </dsp:nvSpPr>
      <dsp:spPr>
        <a:xfrm>
          <a:off x="1331" y="538270"/>
          <a:ext cx="1765527" cy="1765527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TESE</a:t>
          </a:r>
        </a:p>
      </dsp:txBody>
      <dsp:txXfrm>
        <a:off x="259886" y="796825"/>
        <a:ext cx="1248417" cy="1248417"/>
      </dsp:txXfrm>
    </dsp:sp>
    <dsp:sp modelId="{9759271E-B498-4628-A043-B2E28112DF86}">
      <dsp:nvSpPr>
        <dsp:cNvPr id="0" name=""/>
        <dsp:cNvSpPr/>
      </dsp:nvSpPr>
      <dsp:spPr>
        <a:xfrm>
          <a:off x="1910220" y="909030"/>
          <a:ext cx="1024006" cy="1024006"/>
        </a:xfrm>
        <a:prstGeom prst="mathPlus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2045952" y="1300610"/>
        <a:ext cx="752542" cy="240846"/>
      </dsp:txXfrm>
    </dsp:sp>
    <dsp:sp modelId="{AE6FB4E2-663A-41E6-BEA5-817B1B3CABEC}">
      <dsp:nvSpPr>
        <dsp:cNvPr id="0" name=""/>
        <dsp:cNvSpPr/>
      </dsp:nvSpPr>
      <dsp:spPr>
        <a:xfrm>
          <a:off x="3077587" y="538270"/>
          <a:ext cx="1765527" cy="1765527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107929"/>
                <a:satOff val="-7906"/>
                <a:lumOff val="15860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-107929"/>
                <a:satOff val="-7906"/>
                <a:lumOff val="1586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ANTÍTESE</a:t>
          </a:r>
        </a:p>
      </dsp:txBody>
      <dsp:txXfrm>
        <a:off x="3336142" y="796825"/>
        <a:ext cx="1248417" cy="1248417"/>
      </dsp:txXfrm>
    </dsp:sp>
    <dsp:sp modelId="{00AE77C7-0D29-4363-8FC7-6C943F7BB4FC}">
      <dsp:nvSpPr>
        <dsp:cNvPr id="0" name=""/>
        <dsp:cNvSpPr/>
      </dsp:nvSpPr>
      <dsp:spPr>
        <a:xfrm>
          <a:off x="4986476" y="909030"/>
          <a:ext cx="1024006" cy="1024006"/>
        </a:xfrm>
        <a:prstGeom prst="mathEqual">
          <a:avLst/>
        </a:prstGeom>
        <a:gradFill rotWithShape="0">
          <a:gsLst>
            <a:gs pos="0">
              <a:schemeClr val="accent5">
                <a:shade val="90000"/>
                <a:hueOff val="-215645"/>
                <a:satOff val="-15614"/>
                <a:lumOff val="29741"/>
                <a:alphaOff val="0"/>
                <a:tint val="98000"/>
                <a:lumMod val="100000"/>
              </a:schemeClr>
            </a:gs>
            <a:gs pos="100000">
              <a:schemeClr val="accent5">
                <a:shade val="90000"/>
                <a:hueOff val="-215645"/>
                <a:satOff val="-15614"/>
                <a:lumOff val="2974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5122208" y="1119975"/>
        <a:ext cx="752542" cy="602116"/>
      </dsp:txXfrm>
    </dsp:sp>
    <dsp:sp modelId="{AE914EC3-FC53-4873-92AD-BB6191A7C810}">
      <dsp:nvSpPr>
        <dsp:cNvPr id="0" name=""/>
        <dsp:cNvSpPr/>
      </dsp:nvSpPr>
      <dsp:spPr>
        <a:xfrm>
          <a:off x="6153843" y="538270"/>
          <a:ext cx="1765527" cy="1765527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-215858"/>
                <a:satOff val="-15811"/>
                <a:lumOff val="31719"/>
                <a:alphaOff val="0"/>
                <a:tint val="98000"/>
                <a:lumMod val="100000"/>
              </a:schemeClr>
            </a:gs>
            <a:gs pos="100000">
              <a:schemeClr val="accent5">
                <a:shade val="80000"/>
                <a:hueOff val="-215858"/>
                <a:satOff val="-15811"/>
                <a:lumOff val="3171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SÍNTESE</a:t>
          </a:r>
        </a:p>
      </dsp:txBody>
      <dsp:txXfrm>
        <a:off x="6412398" y="796825"/>
        <a:ext cx="1248417" cy="124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2CF5B-539D-4D93-929C-8312B90D04B4}">
      <dsp:nvSpPr>
        <dsp:cNvPr id="0" name=""/>
        <dsp:cNvSpPr/>
      </dsp:nvSpPr>
      <dsp:spPr>
        <a:xfrm>
          <a:off x="0" y="1919446"/>
          <a:ext cx="4526280" cy="4526280"/>
        </a:xfrm>
        <a:prstGeom prst="ellipse">
          <a:avLst/>
        </a:prstGeom>
        <a:gradFill rotWithShape="0">
          <a:gsLst>
            <a:gs pos="0">
              <a:schemeClr val="accent4">
                <a:hueOff val="9644969"/>
                <a:satOff val="-8667"/>
                <a:lumOff val="-1373"/>
                <a:alphaOff val="0"/>
                <a:tint val="98000"/>
                <a:lumMod val="100000"/>
              </a:schemeClr>
            </a:gs>
            <a:gs pos="100000">
              <a:schemeClr val="accent4">
                <a:hueOff val="9644969"/>
                <a:satOff val="-8667"/>
                <a:lumOff val="-137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046EB0-0BFB-4DDB-A18B-29B11A467A5F}">
      <dsp:nvSpPr>
        <dsp:cNvPr id="0" name=""/>
        <dsp:cNvSpPr/>
      </dsp:nvSpPr>
      <dsp:spPr>
        <a:xfrm>
          <a:off x="905256" y="2824702"/>
          <a:ext cx="2715768" cy="2715768"/>
        </a:xfrm>
        <a:prstGeom prst="ellipse">
          <a:avLst/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tint val="98000"/>
                <a:lumMod val="10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53E182-3903-468D-A22C-7EB819014FCB}">
      <dsp:nvSpPr>
        <dsp:cNvPr id="0" name=""/>
        <dsp:cNvSpPr/>
      </dsp:nvSpPr>
      <dsp:spPr>
        <a:xfrm>
          <a:off x="1810512" y="3729958"/>
          <a:ext cx="905256" cy="9052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13BEF4-8B10-4942-A1C3-D3D6DC74ADDA}">
      <dsp:nvSpPr>
        <dsp:cNvPr id="0" name=""/>
        <dsp:cNvSpPr/>
      </dsp:nvSpPr>
      <dsp:spPr>
        <a:xfrm>
          <a:off x="5280660" y="410686"/>
          <a:ext cx="2263140" cy="132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Conclusão</a:t>
          </a:r>
        </a:p>
      </dsp:txBody>
      <dsp:txXfrm>
        <a:off x="5280660" y="410686"/>
        <a:ext cx="2263140" cy="1320165"/>
      </dsp:txXfrm>
    </dsp:sp>
    <dsp:sp modelId="{E32E91B2-2F41-4E6B-99BE-880DD6CF2CB2}">
      <dsp:nvSpPr>
        <dsp:cNvPr id="0" name=""/>
        <dsp:cNvSpPr/>
      </dsp:nvSpPr>
      <dsp:spPr>
        <a:xfrm>
          <a:off x="4714875" y="1070768"/>
          <a:ext cx="565785" cy="0"/>
        </a:xfrm>
        <a:prstGeom prst="line">
          <a:avLst/>
        </a:prstGeom>
        <a:noFill/>
        <a:ln w="95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42C7B6B-CEFD-4D4E-9542-7C711F659273}">
      <dsp:nvSpPr>
        <dsp:cNvPr id="0" name=""/>
        <dsp:cNvSpPr/>
      </dsp:nvSpPr>
      <dsp:spPr>
        <a:xfrm rot="5400000">
          <a:off x="1932344" y="1402319"/>
          <a:ext cx="3111063" cy="2449471"/>
        </a:xfrm>
        <a:prstGeom prst="line">
          <a:avLst/>
        </a:prstGeom>
        <a:noFill/>
        <a:ln w="95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76FACD9-ADF2-4720-AA67-F62D6C7130C4}">
      <dsp:nvSpPr>
        <dsp:cNvPr id="0" name=""/>
        <dsp:cNvSpPr/>
      </dsp:nvSpPr>
      <dsp:spPr>
        <a:xfrm>
          <a:off x="5280660" y="1730851"/>
          <a:ext cx="2263140" cy="132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Premissa Menor</a:t>
          </a:r>
        </a:p>
      </dsp:txBody>
      <dsp:txXfrm>
        <a:off x="5280660" y="1730851"/>
        <a:ext cx="2263140" cy="1320165"/>
      </dsp:txXfrm>
    </dsp:sp>
    <dsp:sp modelId="{4CA10C45-3FD4-4959-A510-B9B91BA07E80}">
      <dsp:nvSpPr>
        <dsp:cNvPr id="0" name=""/>
        <dsp:cNvSpPr/>
      </dsp:nvSpPr>
      <dsp:spPr>
        <a:xfrm>
          <a:off x="4714875" y="2390933"/>
          <a:ext cx="565785" cy="0"/>
        </a:xfrm>
        <a:prstGeom prst="line">
          <a:avLst/>
        </a:prstGeom>
        <a:noFill/>
        <a:ln w="95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2BD4F99-E619-42ED-A8E7-66365FEE4F89}">
      <dsp:nvSpPr>
        <dsp:cNvPr id="0" name=""/>
        <dsp:cNvSpPr/>
      </dsp:nvSpPr>
      <dsp:spPr>
        <a:xfrm rot="5400000">
          <a:off x="2600121" y="2701889"/>
          <a:ext cx="2424275" cy="1800705"/>
        </a:xfrm>
        <a:prstGeom prst="line">
          <a:avLst/>
        </a:prstGeom>
        <a:noFill/>
        <a:ln w="95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D1CC855-0A55-455E-AE4D-0F06A539DABF}">
      <dsp:nvSpPr>
        <dsp:cNvPr id="0" name=""/>
        <dsp:cNvSpPr/>
      </dsp:nvSpPr>
      <dsp:spPr>
        <a:xfrm>
          <a:off x="5280660" y="3051016"/>
          <a:ext cx="2263140" cy="1320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Premissa Maior</a:t>
          </a:r>
        </a:p>
      </dsp:txBody>
      <dsp:txXfrm>
        <a:off x="5280660" y="3051016"/>
        <a:ext cx="2263140" cy="1320165"/>
      </dsp:txXfrm>
    </dsp:sp>
    <dsp:sp modelId="{F866FA52-EDB7-4CE0-A66D-D7A4C7D9CEF2}">
      <dsp:nvSpPr>
        <dsp:cNvPr id="0" name=""/>
        <dsp:cNvSpPr/>
      </dsp:nvSpPr>
      <dsp:spPr>
        <a:xfrm>
          <a:off x="4714875" y="3711099"/>
          <a:ext cx="565785" cy="0"/>
        </a:xfrm>
        <a:prstGeom prst="line">
          <a:avLst/>
        </a:prstGeom>
        <a:noFill/>
        <a:ln w="95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74DE53C-2FB4-4846-827C-95B135A1E6D4}">
      <dsp:nvSpPr>
        <dsp:cNvPr id="0" name=""/>
        <dsp:cNvSpPr/>
      </dsp:nvSpPr>
      <dsp:spPr>
        <a:xfrm rot="5400000">
          <a:off x="3268728" y="4000403"/>
          <a:ext cx="1732056" cy="1151938"/>
        </a:xfrm>
        <a:prstGeom prst="line">
          <a:avLst/>
        </a:prstGeom>
        <a:noFill/>
        <a:ln w="9525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4B63-32DC-49EE-9650-F5CF3EF7F58B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9F7-9F24-428D-B955-41EE961C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97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F9CF-D1E5-49FD-94F7-B246BB67E2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F9CF-D1E5-49FD-94F7-B246BB67E2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0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F9CF-D1E5-49FD-94F7-B246BB67E2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7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08FDCE-CD31-42F0-AABE-7D336775A628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4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pt-BR" noProof="0"/>
              <a:t>CLIQUE PARA EDITAR O ESTILO DO TÍTULO PRINCIPAL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36D88-DD9D-4FF5-A580-3DC65E9F9544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0678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05FA28-C587-4217-AC12-9DDEE8470A01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4172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E3968C-C142-40FD-9218-DA57F87FF9C2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9882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7949DBAD-C6EA-4B12-ABB7-B01623815B43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3415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1A04E-0320-4049-B13B-78345F141EA8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8526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ção de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9123A5-703A-4908-A0E1-7E442400BC6C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7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84AF74-6FC0-413A-9260-BA879B7958D3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788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à Direit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0FEDCE-D0F3-4D33-A4EF-0D6313C11D0C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8268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1" name="Caixa de texto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PRINCIPAL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EC3E-18BC-49E6-9963-2CEA1DD0CF3F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686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772332-ABEC-469F-8D5B-086A55EE377C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33C436-5DBF-419D-8E8E-3F016697A228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6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790B2F6-20DF-4072-9E25-0A836B68EA75}" type="datetime1">
              <a:rPr lang="pt-BR" noProof="0" smtClean="0"/>
              <a:t>11/09/2023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08590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68" y="2716272"/>
            <a:ext cx="10643658" cy="2421464"/>
          </a:xfrm>
        </p:spPr>
        <p:txBody>
          <a:bodyPr rtlCol="0"/>
          <a:lstStyle/>
          <a:p>
            <a:pPr rtl="0"/>
            <a:r>
              <a:rPr lang="pt-BR" spc="-30" dirty="0"/>
              <a:t>Metodologia científica: processos e técnicas de pesquisa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468" y="5226226"/>
            <a:ext cx="10643657" cy="732840"/>
          </a:xfrm>
        </p:spPr>
        <p:txBody>
          <a:bodyPr rtlCol="0"/>
          <a:lstStyle/>
          <a:p>
            <a:pPr rtl="0"/>
            <a:r>
              <a:rPr lang="pt-BR" dirty="0"/>
              <a:t>Professora doutora </a:t>
            </a:r>
            <a:r>
              <a:rPr lang="pt-BR" dirty="0" err="1"/>
              <a:t>Ednéia</a:t>
            </a:r>
            <a:r>
              <a:rPr lang="pt-BR" dirty="0"/>
              <a:t> Silva Santos Rocha</a:t>
            </a:r>
          </a:p>
          <a:p>
            <a:pPr rtl="0"/>
            <a:endParaRPr lang="pt-BR" dirty="0"/>
          </a:p>
          <a:p>
            <a:pPr rtl="0"/>
            <a:endParaRPr lang="pt-BR" dirty="0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0EA59EC-5DC4-CB02-AE17-46D17EFA8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6" y="321758"/>
            <a:ext cx="1179578" cy="19964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CE84BCD-C5F5-EFC6-DD20-794FE9A06285}"/>
              </a:ext>
            </a:extLst>
          </p:cNvPr>
          <p:cNvSpPr txBox="1"/>
          <p:nvPr/>
        </p:nvSpPr>
        <p:spPr>
          <a:xfrm>
            <a:off x="4147414" y="525759"/>
            <a:ext cx="631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Faculdade de Filosofia, Ciências e Letras de Ribeirão Preto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Educação, Informação e Comunicação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Biblioteconomia e Ciência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71E3E-6A71-3AB4-2D65-B26A0499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Diferenças Entre Metodologia e Métodos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6343BD-E5AD-D908-4A20-E35F8FD5A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859630"/>
            <a:ext cx="5202071" cy="645002"/>
          </a:xfrm>
        </p:spPr>
        <p:txBody>
          <a:bodyPr/>
          <a:lstStyle/>
          <a:p>
            <a:r>
              <a:rPr lang="pt-BR" sz="2000" dirty="0"/>
              <a:t>Metodologia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40B75F-8488-5831-A0A4-1A017330E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8" y="2584981"/>
            <a:ext cx="5202071" cy="33782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Tem como objetivo determinar a adequação dos métodos aplicados visando determinar a solução.</a:t>
            </a:r>
          </a:p>
          <a:p>
            <a:r>
              <a:rPr lang="pt-BR" dirty="0"/>
              <a:t>Compreende a análise de todos os métodos e procedimentos.</a:t>
            </a:r>
          </a:p>
          <a:p>
            <a:r>
              <a:rPr lang="pt-BR" dirty="0"/>
              <a:t>É aplicada durante a fase inicial do processo de pesquisa.</a:t>
            </a:r>
          </a:p>
          <a:p>
            <a:r>
              <a:rPr lang="pt-BR" dirty="0"/>
              <a:t>É uma estratégia sistemática para encontrar solução para o problema de pesquisa.</a:t>
            </a:r>
          </a:p>
          <a:p>
            <a:r>
              <a:rPr lang="pt-BR" dirty="0"/>
              <a:t>Abrange várias técnicas utilizadas durante a realização dos experimentos, pesquisas, testes, etc.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20F8FE-1C98-C8CF-DA30-DD81C03E0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8270" y="1906408"/>
            <a:ext cx="5228444" cy="551446"/>
          </a:xfrm>
        </p:spPr>
        <p:txBody>
          <a:bodyPr/>
          <a:lstStyle/>
          <a:p>
            <a:r>
              <a:rPr lang="pt-BR" sz="2000" dirty="0"/>
              <a:t>Métodos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ED54E6-F34A-55AA-3278-82CC33F07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8270" y="2584981"/>
            <a:ext cx="5202071" cy="33782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Tem como objetivo encontrar solução para o problemas específicos e pontuais da pesquisa.</a:t>
            </a:r>
          </a:p>
          <a:p>
            <a:r>
              <a:rPr lang="pt-BR" dirty="0"/>
              <a:t>São apenas ferramentas usadas como técnica de pesquisa.</a:t>
            </a:r>
          </a:p>
          <a:p>
            <a:r>
              <a:rPr lang="pt-BR" dirty="0"/>
              <a:t>São aplicados após a seleção da metodologia.</a:t>
            </a:r>
          </a:p>
          <a:p>
            <a:r>
              <a:rPr lang="pt-BR" dirty="0"/>
              <a:t>Compreende diferentes técnicas de investigação.</a:t>
            </a:r>
          </a:p>
          <a:p>
            <a:r>
              <a:rPr lang="pt-BR" dirty="0"/>
              <a:t>Englobam a realização de experimentos, pesquisas, testes, etc.</a:t>
            </a:r>
          </a:p>
        </p:txBody>
      </p:sp>
    </p:spTree>
    <p:extLst>
      <p:ext uri="{BB962C8B-B14F-4D97-AF65-F5344CB8AC3E}">
        <p14:creationId xmlns:p14="http://schemas.microsoft.com/office/powerpoint/2010/main" val="169915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6B04027-23B4-2118-55EF-522F0E91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71" y="405581"/>
            <a:ext cx="4848225" cy="1260000"/>
          </a:xfrm>
        </p:spPr>
        <p:txBody>
          <a:bodyPr>
            <a:normAutofit/>
          </a:bodyPr>
          <a:lstStyle/>
          <a:p>
            <a:r>
              <a:rPr lang="pt-BR" sz="2400" cap="none" dirty="0"/>
              <a:t>Alguns métodos específicos da área de ciências sociais:</a:t>
            </a:r>
            <a:endParaRPr lang="en-US" sz="2400" cap="none" dirty="0"/>
          </a:p>
        </p:txBody>
      </p:sp>
      <p:pic>
        <p:nvPicPr>
          <p:cNvPr id="6" name="Espaço Reservado para Conteúdo 5" descr="Adultos escrevendo e consultando livros">
            <a:extLst>
              <a:ext uri="{FF2B5EF4-FFF2-40B4-BE49-F238E27FC236}">
                <a16:creationId xmlns:a16="http://schemas.microsoft.com/office/drawing/2014/main" id="{865CD96D-A5FE-17BA-E1F4-1B7A502A26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0208"/>
          <a:stretch/>
        </p:blipFill>
        <p:spPr>
          <a:xfrm>
            <a:off x="727574" y="914400"/>
            <a:ext cx="5749425" cy="4818185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FEADF7B-AB2D-BBDD-3BB0-0FCE0B763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5065" y="1665582"/>
            <a:ext cx="4848225" cy="44476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monográfico ou “estudo de caso”;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funcional;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matemático;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estatístico;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histórico-evolutivo;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experimental;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observacional;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comparativo;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Método econométrico.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62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48CB3-804C-5E71-1A00-6244013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pt-BR" dirty="0"/>
              <a:t>1. Método monográfico ou “estudo de caso”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3129D4-F9E9-F78E-24C4-EEA8D6FFC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69600"/>
            <a:ext cx="10820397" cy="392160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pt-BR" sz="2400" dirty="0"/>
              <a:t>Trata-se de uma técnica de pesquisa de campo que se caracteriza por ser um estudo de uma </a:t>
            </a:r>
            <a:r>
              <a:rPr lang="pt-BR" sz="2400" i="1" dirty="0"/>
              <a:t>unidade, </a:t>
            </a:r>
            <a:r>
              <a:rPr lang="pt-BR" sz="2400" dirty="0"/>
              <a:t>ou seja, de um grupo social, uma família, uma instituição, uma situação específica, empresa, entre outros, com o objetivo de compreendê-los em seus próprios termos.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pt-BR" sz="2400" dirty="0"/>
              <a:t>Suas conclusões se comprovam pela robustez da análise e não quantitativamente, ou seja, pelo número de vezes em que o fenômeno ocorre.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pt-BR" sz="2400" dirty="0"/>
              <a:t>O estudo de caso não tem um esquema rígido de etapas e ações, mas aconselha-se criar três fases de realização, quais sejam:</a:t>
            </a:r>
          </a:p>
          <a:p>
            <a:pPr marL="0" indent="0">
              <a:lnSpc>
                <a:spcPct val="90000"/>
              </a:lnSpc>
              <a:buNone/>
            </a:pPr>
            <a:endParaRPr lang="pt-BR" sz="2100" dirty="0"/>
          </a:p>
          <a:p>
            <a:pPr>
              <a:lnSpc>
                <a:spcPct val="90000"/>
              </a:lnSpc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16122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48CB3-804C-5E71-1A00-6244013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pt-BR" dirty="0"/>
              <a:t>1. Método monográfico ou “estudo de caso”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3129D4-F9E9-F78E-24C4-EEA8D6FFC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69600"/>
            <a:ext cx="10820397" cy="3921601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t-BR" sz="2100" dirty="0"/>
          </a:p>
          <a:p>
            <a:pPr>
              <a:lnSpc>
                <a:spcPct val="90000"/>
              </a:lnSpc>
            </a:pPr>
            <a:endParaRPr lang="pt-BR" sz="2100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E84127C-3848-B888-CDDD-29E86F86C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05518"/>
              </p:ext>
            </p:extLst>
          </p:nvPr>
        </p:nvGraphicFramePr>
        <p:xfrm>
          <a:off x="1012739" y="2065755"/>
          <a:ext cx="10187038" cy="346489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5093519">
                  <a:extLst>
                    <a:ext uri="{9D8B030D-6E8A-4147-A177-3AD203B41FA5}">
                      <a16:colId xmlns:a16="http://schemas.microsoft.com/office/drawing/2014/main" val="657196888"/>
                    </a:ext>
                  </a:extLst>
                </a:gridCol>
                <a:gridCol w="5093519">
                  <a:extLst>
                    <a:ext uri="{9D8B030D-6E8A-4147-A177-3AD203B41FA5}">
                      <a16:colId xmlns:a16="http://schemas.microsoft.com/office/drawing/2014/main" val="521495437"/>
                    </a:ext>
                  </a:extLst>
                </a:gridCol>
              </a:tblGrid>
              <a:tr h="1049967">
                <a:tc>
                  <a:txBody>
                    <a:bodyPr/>
                    <a:lstStyle/>
                    <a:p>
                      <a:r>
                        <a:rPr lang="pt-BR" b="1" dirty="0"/>
                        <a:t>Fase exploratória: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Na qual se cria um plano geral de trabalho e se colocam questões, pontos críticos para serem objeto da investigação;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010073"/>
                  </a:ext>
                </a:extLst>
              </a:tr>
              <a:tr h="1049967">
                <a:tc>
                  <a:txBody>
                    <a:bodyPr/>
                    <a:lstStyle/>
                    <a:p>
                      <a:r>
                        <a:rPr lang="pt-BR" b="1" dirty="0"/>
                        <a:t>Delimitação do estudo: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Na qual serão limitados os aspectos mais relevantes e abandono do que não serão essenciais para o propósito da pesquisa;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089970"/>
                  </a:ext>
                </a:extLst>
              </a:tr>
              <a:tr h="1364957">
                <a:tc>
                  <a:txBody>
                    <a:bodyPr/>
                    <a:lstStyle/>
                    <a:p>
                      <a:r>
                        <a:rPr lang="pt-BR" b="1" dirty="0"/>
                        <a:t>Análise sistemática e redação do relatório ou registro dos dados obtidos: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Na qual serão feitos os levantamentos dos dados, elaborados os rascunhos, registrados os dados, anotadas as transcrições de entrevistas, comentários, opiniões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34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24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Método funcional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5"/>
            <a:ext cx="10840914" cy="392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2400" dirty="0"/>
              <a:t>Esse método guarda forte relação com a </a:t>
            </a:r>
            <a:r>
              <a:rPr lang="pt-BR" sz="2400" i="1" dirty="0"/>
              <a:t>Teoria de Sistemas</a:t>
            </a:r>
            <a:r>
              <a:rPr lang="pt-BR" sz="2400" dirty="0"/>
              <a:t>, na medida em que estuda e procura entender os fenômenos sociais, através do estudo das partes integrantes do todo, o sistema que envolve o problema.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2400" dirty="0"/>
              <a:t>Parte do princípio de que todo o problema pode ser dividido em partes interdependentes e inter-relacionadas, que, estudadas separadamente, vão permitir entender o processo global.</a:t>
            </a:r>
          </a:p>
        </p:txBody>
      </p:sp>
    </p:spTree>
    <p:extLst>
      <p:ext uri="{BB962C8B-B14F-4D97-AF65-F5344CB8AC3E}">
        <p14:creationId xmlns:p14="http://schemas.microsoft.com/office/powerpoint/2010/main" val="380989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Método matemático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5"/>
            <a:ext cx="10840914" cy="392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2400" dirty="0"/>
              <a:t>O método matemático parte de princípios ideais, abstração e criação de modelos;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2400" dirty="0"/>
              <a:t>Limita-se a noções simples e precisas para chegar a conclusões rigorosas por processo dedutivo;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2400" dirty="0"/>
              <a:t>Resultados exatos, indiscutíveis  - daí a denominação de ciência exata.</a:t>
            </a:r>
          </a:p>
        </p:txBody>
      </p:sp>
      <p:pic>
        <p:nvPicPr>
          <p:cNvPr id="5" name="Gráfico 4" descr="Laptop com telefone e calculadora">
            <a:extLst>
              <a:ext uri="{FF2B5EF4-FFF2-40B4-BE49-F238E27FC236}">
                <a16:creationId xmlns:a16="http://schemas.microsoft.com/office/drawing/2014/main" id="{352B51AA-1B10-D336-F7B1-52AB7B32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07622" y="4387645"/>
            <a:ext cx="2938797" cy="29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5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Método estatístico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4"/>
            <a:ext cx="10840914" cy="45904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Consiste na aplicação da teoria estatística da probabilidade.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Assim, deve-se ter claro que seus resultados indicam probabilidades, não certezas.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Para tanto, devem ser adotados rigorosos critérios de seleção de amostras para verificação, de forma a obter um grau razoável de precisão.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Nele, a verdade será comprovada através do número de vezes em que o fenômeno aparece e os instrumentos escolhidos para a busca criam parâmetros e amostras para análise.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Não é uma simples coleção de dados, mas uma matemática aplicada à análise dos dados numéricos de observação, a partir de amostragens, generalizações, probabilidades.</a:t>
            </a:r>
          </a:p>
        </p:txBody>
      </p:sp>
    </p:spTree>
    <p:extLst>
      <p:ext uri="{BB962C8B-B14F-4D97-AF65-F5344CB8AC3E}">
        <p14:creationId xmlns:p14="http://schemas.microsoft.com/office/powerpoint/2010/main" val="51647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</a:t>
            </a:r>
            <a:r>
              <a:rPr lang="pt-BR"/>
              <a:t>Método histórico-evolutivo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4"/>
            <a:ext cx="10840914" cy="45904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Nesse método, a verdade será comprovada através da análise global da variação do objeto da investigação ao longo do tempo.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Os fenômenos econômicos contemporâneos podem ser analisados e entendidos a partir de uma perspectiva histórica.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A partir da análise, evolução e comparação histórica das atividades e instituições econômicas que se pode traçar uma perspectiva, principalmente no que diz respeito ao comportamento dos agentes do processo.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Através dessa análise e comparação ao longo do tempo, pode-se concluir a importância dessas diretrizes e, em função disso, estabelecer novas políticas a serem adotadas.</a:t>
            </a:r>
          </a:p>
        </p:txBody>
      </p:sp>
    </p:spTree>
    <p:extLst>
      <p:ext uri="{BB962C8B-B14F-4D97-AF65-F5344CB8AC3E}">
        <p14:creationId xmlns:p14="http://schemas.microsoft.com/office/powerpoint/2010/main" val="360195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6. Método experimental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4"/>
            <a:ext cx="10840914" cy="45904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Consiste em submeter o objeto de estudo à influência de certas variáveis, em condições controladas e conhecidas, para observar os resultados que a variável produz no objeto.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/>
              <a:t> Cria-se </a:t>
            </a:r>
            <a:r>
              <a:rPr lang="pt-BR" sz="2400" dirty="0"/>
              <a:t>uma situação laboratorial para testar o objeto e comprovar sua validade.</a:t>
            </a:r>
          </a:p>
        </p:txBody>
      </p:sp>
      <p:pic>
        <p:nvPicPr>
          <p:cNvPr id="5" name="Gráfico 4" descr="Microscópio com frascos químicos">
            <a:extLst>
              <a:ext uri="{FF2B5EF4-FFF2-40B4-BE49-F238E27FC236}">
                <a16:creationId xmlns:a16="http://schemas.microsoft.com/office/drawing/2014/main" id="{3562626B-2D7D-539F-0AD7-0CD967B5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48" y="4409768"/>
            <a:ext cx="2816942" cy="28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7. Método observacional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4"/>
            <a:ext cx="10840914" cy="45904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Um dos mais utilizados nas ciências sociais, consiste na observação, no uso dos sentidos para captar dados da realidade que se quer investigar.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Por ser confundido com a técnica da observação, o método observacional consiste na opção do caminho a se seguir numa investigação, enquanto a técnica da observação é uma forma de obtenção de dados, que pode ser, e o é em geral, associada a quaisquer métodos de pesquisa.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Este método é muito eficaz para se acompanhar processos comportamentais, clima organizacional etc.</a:t>
            </a:r>
          </a:p>
        </p:txBody>
      </p:sp>
    </p:spTree>
    <p:extLst>
      <p:ext uri="{BB962C8B-B14F-4D97-AF65-F5344CB8AC3E}">
        <p14:creationId xmlns:p14="http://schemas.microsoft.com/office/powerpoint/2010/main" val="52156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9" y="2901346"/>
            <a:ext cx="3814235" cy="1260000"/>
          </a:xfrm>
        </p:spPr>
        <p:txBody>
          <a:bodyPr rtlCol="0"/>
          <a:lstStyle/>
          <a:p>
            <a:pPr rtl="0"/>
            <a:r>
              <a:rPr lang="pt-BR" dirty="0"/>
              <a:t>Metodologia DA PESQUISA</a:t>
            </a:r>
          </a:p>
        </p:txBody>
      </p:sp>
      <p:pic>
        <p:nvPicPr>
          <p:cNvPr id="6" name="Espaço Reservado para Conteúdo 5" descr="Funcionamento de matemática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8. Método comparativo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4"/>
            <a:ext cx="10840914" cy="45904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Este método procede pela investigação de indivíduos, classes, fenômenos ou fatos, com vistas a ressaltar as diferenças e as similaridades entre eles.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Sua ampla utilização nas ciências sociais deve-se ao fato de possibilitar o estudo comparativo de grandes grupamentos sociais, separados pelo espaço e pelo tempo.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Este método é eficaz para tratar problemas que envolvem escolha e opção entre medidas, estratégicas, táticas organizacionais, etc.</a:t>
            </a:r>
          </a:p>
        </p:txBody>
      </p:sp>
    </p:spTree>
    <p:extLst>
      <p:ext uri="{BB962C8B-B14F-4D97-AF65-F5344CB8AC3E}">
        <p14:creationId xmlns:p14="http://schemas.microsoft.com/office/powerpoint/2010/main" val="382148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9. Método econométrico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57994"/>
            <a:ext cx="10840914" cy="459040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Tem como objetivo o estudo do aspecto quantitativo das relações entre os fenômenos econômicos, e que afetam as situações patrimoniais, financeiras e contábeis de qualquer ente (pessoa física, entidade não lucrativa, empresa ou pessoa de direito público, como o Estado, a União, o município, autarquias, entre outros).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Este método está calcado em três campos do conhecimento: A teoria econômica ou contábil, a matemática e a estatística.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/>
              <a:t>Método eficiente para análises de balanço, variáveis de orçamento, demonstrações contábeis etc.</a:t>
            </a:r>
          </a:p>
        </p:txBody>
      </p:sp>
    </p:spTree>
    <p:extLst>
      <p:ext uri="{BB962C8B-B14F-4D97-AF65-F5344CB8AC3E}">
        <p14:creationId xmlns:p14="http://schemas.microsoft.com/office/powerpoint/2010/main" val="249888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47A89-D872-0989-975B-9CBD746A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pt-BR" dirty="0"/>
              <a:t>Indução x dedução</a:t>
            </a:r>
          </a:p>
        </p:txBody>
      </p:sp>
      <p:pic>
        <p:nvPicPr>
          <p:cNvPr id="8" name="Espaço Reservado para Conteúdo 7" descr="Luzes da cidade focadas em lupa">
            <a:extLst>
              <a:ext uri="{FF2B5EF4-FFF2-40B4-BE49-F238E27FC236}">
                <a16:creationId xmlns:a16="http://schemas.microsoft.com/office/drawing/2014/main" id="{C59DFED6-FEDA-0C56-E926-2B27DED6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 r="-1" b="18234"/>
          <a:stretch/>
        </p:blipFill>
        <p:spPr>
          <a:xfrm>
            <a:off x="685801" y="1869601"/>
            <a:ext cx="10840914" cy="3921600"/>
          </a:xfrm>
          <a:noFill/>
        </p:spPr>
      </p:pic>
    </p:spTree>
    <p:extLst>
      <p:ext uri="{BB962C8B-B14F-4D97-AF65-F5344CB8AC3E}">
        <p14:creationId xmlns:p14="http://schemas.microsoft.com/office/powerpoint/2010/main" val="366801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B549356-5CE3-A02E-70F3-17638D31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b="0" kern="1200" cap="all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Indução x dedução</a:t>
            </a:r>
          </a:p>
        </p:txBody>
      </p:sp>
      <p:pic>
        <p:nvPicPr>
          <p:cNvPr id="4" name="Picture 3" descr="Símbolos amarelos e azuis">
            <a:extLst>
              <a:ext uri="{FF2B5EF4-FFF2-40B4-BE49-F238E27FC236}">
                <a16:creationId xmlns:a16="http://schemas.microsoft.com/office/drawing/2014/main" id="{AA56D723-5478-7D0D-A34B-6C07785F6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" r="10492"/>
          <a:stretch/>
        </p:blipFill>
        <p:spPr>
          <a:xfrm>
            <a:off x="4648200" y="10"/>
            <a:ext cx="7543800" cy="6856204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2E780A6-CB98-B2E2-760A-5ED8E6194138}"/>
              </a:ext>
            </a:extLst>
          </p:cNvPr>
          <p:cNvSpPr txBox="1"/>
          <p:nvPr/>
        </p:nvSpPr>
        <p:spPr bwMode="white">
          <a:xfrm>
            <a:off x="552450" y="3134308"/>
            <a:ext cx="3814235" cy="201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pt-BR" sz="2000" kern="1200" cap="none" dirty="0">
                <a:effectLst/>
                <a:latin typeface="+mn-lt"/>
                <a:ea typeface="+mn-ea"/>
                <a:cs typeface="+mn-cs"/>
              </a:rPr>
              <a:t>Inicialmente, é importante esclarecer que ambas, </a:t>
            </a:r>
            <a:r>
              <a:rPr lang="pt-BR" sz="2000" b="1" kern="1200" cap="none" dirty="0">
                <a:effectLst/>
                <a:latin typeface="+mn-lt"/>
                <a:ea typeface="+mn-ea"/>
                <a:cs typeface="+mn-cs"/>
              </a:rPr>
              <a:t>a indução e a dedução</a:t>
            </a:r>
            <a:r>
              <a:rPr lang="pt-BR" sz="2000" kern="1200" cap="none" dirty="0">
                <a:effectLst/>
                <a:latin typeface="+mn-lt"/>
                <a:ea typeface="+mn-ea"/>
                <a:cs typeface="+mn-cs"/>
              </a:rPr>
              <a:t>, são operações mentais, formas de raciocínio, conclusões baseadas na reflexão e não, apenas de pensamento.</a:t>
            </a:r>
          </a:p>
        </p:txBody>
      </p:sp>
    </p:spTree>
    <p:extLst>
      <p:ext uri="{BB962C8B-B14F-4D97-AF65-F5344CB8AC3E}">
        <p14:creationId xmlns:p14="http://schemas.microsoft.com/office/powerpoint/2010/main" val="410073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26FE-613D-AEAB-9D4D-9FD44920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Indução x dedução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867DBC-5FC5-AD51-DE47-2F476C0F4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3200" b="1" dirty="0"/>
              <a:t>Pensamento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F67D32-9510-BF60-978C-7BCA68712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pensamento alimenta-se da realidade externa e é produto direto da experiência;</a:t>
            </a:r>
          </a:p>
          <a:p>
            <a:r>
              <a:rPr lang="pt-BR" sz="2000" dirty="0"/>
              <a:t>É natural, </a:t>
            </a:r>
          </a:p>
          <a:p>
            <a:r>
              <a:rPr lang="pt-BR" sz="2000" dirty="0"/>
              <a:t>Dispersivo, </a:t>
            </a:r>
          </a:p>
          <a:p>
            <a:r>
              <a:rPr lang="pt-BR" sz="2000" dirty="0"/>
              <a:t>Espontâneo, </a:t>
            </a:r>
          </a:p>
          <a:p>
            <a:r>
              <a:rPr lang="pt-BR" sz="2000" dirty="0"/>
              <a:t>Tem compromisso com o sentimento, </a:t>
            </a:r>
          </a:p>
          <a:p>
            <a:r>
              <a:rPr lang="pt-BR" sz="2000" dirty="0"/>
              <a:t>Com a opinião.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537357-2904-9690-3253-DC4D5FA42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sz="3200" b="1" dirty="0"/>
              <a:t>Reflexão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99F5E1-B234-6317-E1CC-15328BE8EA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reflexão requer um esforço de concentração;</a:t>
            </a:r>
          </a:p>
          <a:p>
            <a:r>
              <a:rPr lang="pt-BR" sz="2000" dirty="0"/>
              <a:t>É dirigida e planificada.</a:t>
            </a:r>
          </a:p>
          <a:p>
            <a:r>
              <a:rPr lang="pt-BR" sz="2000" dirty="0"/>
              <a:t>Na reflexão a conclusão do raciocínio é o último elo da cadeia lógica de ideias;</a:t>
            </a:r>
          </a:p>
          <a:p>
            <a:r>
              <a:rPr lang="pt-BR" sz="2000" dirty="0"/>
              <a:t>O raciocínio é ordenado, coerente, lógico.</a:t>
            </a:r>
          </a:p>
        </p:txBody>
      </p:sp>
    </p:spTree>
    <p:extLst>
      <p:ext uri="{BB962C8B-B14F-4D97-AF65-F5344CB8AC3E}">
        <p14:creationId xmlns:p14="http://schemas.microsoft.com/office/powerpoint/2010/main" val="1732401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9EB85-AD87-EC9B-9931-054B0FAD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24" y="1874308"/>
            <a:ext cx="3814235" cy="1260000"/>
          </a:xfrm>
        </p:spPr>
        <p:txBody>
          <a:bodyPr/>
          <a:lstStyle/>
          <a:p>
            <a:r>
              <a:rPr lang="pt-BR" dirty="0"/>
              <a:t>silogismo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FD3B6F7-9A25-2DCE-3929-AB7C5C2CC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289022"/>
              </p:ext>
            </p:extLst>
          </p:nvPr>
        </p:nvGraphicFramePr>
        <p:xfrm>
          <a:off x="4648200" y="0"/>
          <a:ext cx="7543800" cy="685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ADAEA8-C6C6-569F-333C-8F374F44A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592" y="3134308"/>
            <a:ext cx="3814235" cy="2016600"/>
          </a:xfrm>
        </p:spPr>
        <p:txBody>
          <a:bodyPr>
            <a:normAutofit/>
          </a:bodyPr>
          <a:lstStyle/>
          <a:p>
            <a:r>
              <a:rPr lang="pt-BR" sz="2400" dirty="0"/>
              <a:t>Uma forma de raciocinar, de chegar a uma conclusão, formada por três proposições:</a:t>
            </a:r>
          </a:p>
        </p:txBody>
      </p:sp>
    </p:spTree>
    <p:extLst>
      <p:ext uri="{BB962C8B-B14F-4D97-AF65-F5344CB8AC3E}">
        <p14:creationId xmlns:p14="http://schemas.microsoft.com/office/powerpoint/2010/main" val="3310014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silogismo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68" y="1768608"/>
            <a:ext cx="10840914" cy="392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As proposições vão sendo comparadas duas a duas.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Admitidas como verdadeiras as premissas, a conclusão será inferida da premissa maior, por intermédio da premissa menor.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Ou seja, a premissa maior deve contar a verdade no seu limite máximo de abrangência, ser “universal” dentro do propósito estabelecido.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 premissa menor deve estar relacionada com a verdade da premissa maior, podendo ou não ser comprovada integralmente por ela.</a:t>
            </a:r>
          </a:p>
        </p:txBody>
      </p:sp>
    </p:spTree>
    <p:extLst>
      <p:ext uri="{BB962C8B-B14F-4D97-AF65-F5344CB8AC3E}">
        <p14:creationId xmlns:p14="http://schemas.microsoft.com/office/powerpoint/2010/main" val="290245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08EF6-5642-423B-AB77-878E9259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Indução x Dedução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B4CA5BFB-EE85-383C-26B9-CBC3DB615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1140"/>
              </p:ext>
            </p:extLst>
          </p:nvPr>
        </p:nvGraphicFramePr>
        <p:xfrm>
          <a:off x="685800" y="1870075"/>
          <a:ext cx="10841038" cy="384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20519">
                  <a:extLst>
                    <a:ext uri="{9D8B030D-6E8A-4147-A177-3AD203B41FA5}">
                      <a16:colId xmlns:a16="http://schemas.microsoft.com/office/drawing/2014/main" val="1466268994"/>
                    </a:ext>
                  </a:extLst>
                </a:gridCol>
                <a:gridCol w="5420519">
                  <a:extLst>
                    <a:ext uri="{9D8B030D-6E8A-4147-A177-3AD203B41FA5}">
                      <a16:colId xmlns:a16="http://schemas.microsoft.com/office/drawing/2014/main" val="1775688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Indução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Dedução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1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Generaliza uma conclusão obtida a partir de um número restrito de casos.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Particulariza a conclusão a partir da confirmação geral de todos os casos.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06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Premissa maior não é verdadeira para todos os casos.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Premissa maior é verdade para todos os casos e contém a premissa menor.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31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Empírica, experimental, hipotética.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Lógica, segura, comprovada.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68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Imaginativa, criativa, indica probabilidade.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Verdade incontestável.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40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Propõe verdades para serem deduzidas.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Comprova verdades induzidas.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1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71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68B53-501C-CEA5-1A8B-4E45D335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indução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0BAE05-DC30-2ACB-E495-B58616E266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Cobre conduz energia (premissa);</a:t>
            </a:r>
          </a:p>
          <a:p>
            <a:r>
              <a:rPr lang="pt-BR" sz="2400" dirty="0"/>
              <a:t>Ouro conduz energia (premissa);</a:t>
            </a:r>
          </a:p>
          <a:p>
            <a:r>
              <a:rPr lang="pt-BR" sz="2400" dirty="0"/>
              <a:t>Ferro conduz energia (premissa);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2800" dirty="0"/>
              <a:t>Todo metal conduz energia (conclusão).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B8F781-B3F7-ED32-B3EA-4C4E586FBC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 curso de ciências contábeis da faculdade X é bem conceituado e de boa qualidade;</a:t>
            </a:r>
          </a:p>
          <a:p>
            <a:r>
              <a:rPr lang="pt-BR" sz="2400" dirty="0"/>
              <a:t>A faculdade X possui, também, cursos de administração e economia;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2800" dirty="0"/>
              <a:t>Logo, os cursos de administração e economia são de boa qualidade.</a:t>
            </a:r>
          </a:p>
        </p:txBody>
      </p:sp>
    </p:spTree>
    <p:extLst>
      <p:ext uri="{BB962C8B-B14F-4D97-AF65-F5344CB8AC3E}">
        <p14:creationId xmlns:p14="http://schemas.microsoft.com/office/powerpoint/2010/main" val="387353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9A3F0-A580-DA3A-8971-3EB3993A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dedução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2A6754-FA1B-9DE1-88A7-E5BE080F8F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Todo homem é inteligente (premissa maior);</a:t>
            </a:r>
          </a:p>
          <a:p>
            <a:r>
              <a:rPr lang="pt-BR" sz="2400" dirty="0"/>
              <a:t>Fulano é homem (premissa menor);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2800" dirty="0"/>
              <a:t>Fulano é inteligente (conclusão).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6B597D-561F-87BA-1B56-A11920FA0B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 governo baixou uma lei que isenta as pessoas maiores de 60 anos de pagarem passagens de ônibus;</a:t>
            </a:r>
          </a:p>
          <a:p>
            <a:r>
              <a:rPr lang="pt-BR" sz="2400" dirty="0"/>
              <a:t>Minha avó irá completar 60 anos no próximo mês;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sz="2800" dirty="0"/>
              <a:t>Logo, ela não precisará mais gastar dinheiro com passagem de ônibus.</a:t>
            </a:r>
          </a:p>
        </p:txBody>
      </p:sp>
    </p:spTree>
    <p:extLst>
      <p:ext uri="{BB962C8B-B14F-4D97-AF65-F5344CB8AC3E}">
        <p14:creationId xmlns:p14="http://schemas.microsoft.com/office/powerpoint/2010/main" val="124852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E780A6-CB98-B2E2-760A-5ED8E6194138}"/>
              </a:ext>
            </a:extLst>
          </p:cNvPr>
          <p:cNvSpPr txBox="1"/>
          <p:nvPr/>
        </p:nvSpPr>
        <p:spPr>
          <a:xfrm>
            <a:off x="1238864" y="1443841"/>
            <a:ext cx="8310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“Enquanto a ciência se propõe a captar e entender a realidade, a metodologia se preocupa em estabelecer formas de como se chegar a isto, através da pesquisa científica. [...] Pode-se entender metodologia como um caminho que se traça para atingir um objetivo qualquer. É, portanto, </a:t>
            </a:r>
            <a:r>
              <a:rPr lang="pt-BR" sz="2800" b="1" dirty="0"/>
              <a:t>a forma</a:t>
            </a:r>
            <a:r>
              <a:rPr lang="pt-BR" sz="2800" dirty="0"/>
              <a:t>, </a:t>
            </a:r>
            <a:r>
              <a:rPr lang="pt-BR" sz="2800" b="1" dirty="0"/>
              <a:t>o modo</a:t>
            </a:r>
            <a:r>
              <a:rPr lang="pt-BR" sz="2800" dirty="0"/>
              <a:t> para resolver problemas e buscar respostas para as necessidades e dúvidas.</a:t>
            </a:r>
          </a:p>
          <a:p>
            <a:pPr algn="ctr"/>
            <a:endParaRPr lang="pt-BR" sz="2800" dirty="0"/>
          </a:p>
          <a:p>
            <a:pPr algn="r"/>
            <a:r>
              <a:rPr lang="pt-BR" sz="2800" dirty="0"/>
              <a:t>(MICHEL, 2008)</a:t>
            </a:r>
          </a:p>
        </p:txBody>
      </p:sp>
    </p:spTree>
    <p:extLst>
      <p:ext uri="{BB962C8B-B14F-4D97-AF65-F5344CB8AC3E}">
        <p14:creationId xmlns:p14="http://schemas.microsoft.com/office/powerpoint/2010/main" val="141131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C4E108A-599F-5AB4-63ED-027DAC3B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333500"/>
            <a:ext cx="5810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9" y="0"/>
            <a:ext cx="10840914" cy="1260000"/>
          </a:xfrm>
        </p:spPr>
        <p:txBody>
          <a:bodyPr rtlCol="0"/>
          <a:lstStyle/>
          <a:p>
            <a:pPr rtl="0"/>
            <a:r>
              <a:rPr lang="pt-BR" dirty="0"/>
              <a:t>Referências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7C6139-4FBB-685A-B74D-859148FC8A42}"/>
              </a:ext>
            </a:extLst>
          </p:cNvPr>
          <p:cNvSpPr txBox="1"/>
          <p:nvPr/>
        </p:nvSpPr>
        <p:spPr>
          <a:xfrm>
            <a:off x="995517" y="1002119"/>
            <a:ext cx="9453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MICHEL, Maria Helena.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Metodologia e Pesquisa Científica em Ciências Sociais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Um guia prático para acompanhamento da disciplina e elaboração de trabalhos monográficos. São Paulo: Atlas, 2008.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1B3B2-D176-1D29-E56A-AC3FB70C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da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C24788-BC46-4FA7-2855-48C6EA4C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43" y="1670497"/>
            <a:ext cx="10840914" cy="392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/>
              <a:t>Assim, pode-se definir metodologia científica como:</a:t>
            </a:r>
          </a:p>
          <a:p>
            <a:r>
              <a:rPr lang="pt-BR" sz="2400" dirty="0"/>
              <a:t>Tratado dos métodos; conjunto de métodos e técnicas utilizados numa investigação, numa ação;</a:t>
            </a:r>
          </a:p>
          <a:p>
            <a:r>
              <a:rPr lang="pt-BR" sz="2400" dirty="0"/>
              <a:t>Caminho a ser percorrido para atingir o objetivo; uma resposta que satisfaça à lógica, à verdade;</a:t>
            </a:r>
          </a:p>
          <a:p>
            <a:r>
              <a:rPr lang="pt-BR" sz="2400" dirty="0"/>
              <a:t>Maneira de conduzir uma pesquisa; uma preocupação instrumental; trata das formas de se fazer ciência; cuida dos procedimentos, das ferramentas, dos caminhos;</a:t>
            </a:r>
          </a:p>
          <a:p>
            <a:r>
              <a:rPr lang="pt-BR" sz="2400" dirty="0"/>
              <a:t>Conhecimento geral e as habilidade que são necessário ao pesquisador para se orientar no processo de investigação, tomar decisões oportunas, selecionar conceitos, hipóteses, técnicas e dados adequados.</a:t>
            </a:r>
          </a:p>
        </p:txBody>
      </p:sp>
    </p:spTree>
    <p:extLst>
      <p:ext uri="{BB962C8B-B14F-4D97-AF65-F5344CB8AC3E}">
        <p14:creationId xmlns:p14="http://schemas.microsoft.com/office/powerpoint/2010/main" val="140481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2" y="1869600"/>
            <a:ext cx="10840914" cy="3921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O método científico não é uma forma específica de tratar um problema ou assunto; ao contrário, ele trata de uma forma geral de proceder, válida e necessária a todas as formas de pesquisa.</a:t>
            </a:r>
          </a:p>
        </p:txBody>
      </p:sp>
      <p:pic>
        <p:nvPicPr>
          <p:cNvPr id="5" name="Gráfico 4" descr="Laboratório de química">
            <a:extLst>
              <a:ext uri="{FF2B5EF4-FFF2-40B4-BE49-F238E27FC236}">
                <a16:creationId xmlns:a16="http://schemas.microsoft.com/office/drawing/2014/main" id="{352B51AA-1B10-D336-F7B1-52AB7B32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25270" y="3714660"/>
            <a:ext cx="3788764" cy="37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7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científica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42509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300" dirty="0"/>
              <a:t>Os princípios que regem um comportamento baseado no método científico: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Não aceitar, jamais, como verdadeira coisa alguma de que não se conhece a evidência como tal, evitando precipitação e prevenção, e admitindo-se como verdadeira apenas aquilo que se mostra claro, distinto, racional, de forma não persistir qualquer dúvida;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Decompor, desdobrar o problema em tantas partes quantas forem necessárias para uma boa análise, de forma a se poder tratar cada parte com igual importância e detalhamento;</a:t>
            </a:r>
          </a:p>
          <a:p>
            <a:pPr>
              <a:lnSpc>
                <a:spcPct val="150000"/>
              </a:lnSpc>
            </a:pP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64523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42509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300" dirty="0"/>
              <a:t>Os princípios que regem um comportamento baseado no método científico: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Estabelecer ordem nos pensamentos, priorizando-os e tratando-os de forma a criar relações e interações entre eles;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Fazer, para cada parte do problema, descrições exatas e completas, de forma a abranger todas as informações e detalhes.</a:t>
            </a:r>
          </a:p>
        </p:txBody>
      </p:sp>
    </p:spTree>
    <p:extLst>
      <p:ext uri="{BB962C8B-B14F-4D97-AF65-F5344CB8AC3E}">
        <p14:creationId xmlns:p14="http://schemas.microsoft.com/office/powerpoint/2010/main" val="211864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11938-F722-EC85-C2E5-2365B903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267D8-F8EC-EA26-D934-6E76A2C1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03233"/>
            <a:ext cx="10840914" cy="42509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300" dirty="0"/>
              <a:t>Para escrever uma boa seção metodológica, é necessário responder algumas perguntas como: 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Qual é a abordagem mais adequada para responder às suas perguntas científicas?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Esta é uma metodologia padrão em sua área ou requer justificativa? 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Houve alguma consideração ética ou filosófica? </a:t>
            </a:r>
          </a:p>
          <a:p>
            <a:pPr>
              <a:lnSpc>
                <a:spcPct val="150000"/>
              </a:lnSpc>
            </a:pPr>
            <a:r>
              <a:rPr lang="pt-BR" sz="2300" dirty="0"/>
              <a:t>Quais são os critérios de validade e confiabilidade neste projeto?</a:t>
            </a:r>
          </a:p>
        </p:txBody>
      </p:sp>
    </p:spTree>
    <p:extLst>
      <p:ext uri="{BB962C8B-B14F-4D97-AF65-F5344CB8AC3E}">
        <p14:creationId xmlns:p14="http://schemas.microsoft.com/office/powerpoint/2010/main" val="389597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235C65-A8B7-125F-CD82-D3E94253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67" y="318268"/>
            <a:ext cx="3814235" cy="1260000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dialética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E780A6-CB98-B2E2-760A-5ED8E6194138}"/>
              </a:ext>
            </a:extLst>
          </p:cNvPr>
          <p:cNvSpPr txBox="1"/>
          <p:nvPr/>
        </p:nvSpPr>
        <p:spPr bwMode="white">
          <a:xfrm>
            <a:off x="2497394" y="1254383"/>
            <a:ext cx="9153832" cy="2248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</a:pPr>
            <a:endParaRPr lang="pt-BR" sz="2400" dirty="0"/>
          </a:p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pt-BR" sz="2400" dirty="0"/>
              <a:t>“A dialética define-se como método de uso geral, na medida em que, sendo a verdade provisória e reformável, a investigação da verdade em qualquer ciência vai exigir do pesquisador um pensamento dialético, pois o homem avança quando se esforça para superar a si próprio.”</a:t>
            </a:r>
          </a:p>
          <a:p>
            <a:pPr algn="r" defTabSz="45720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pt-BR" sz="2400" dirty="0"/>
              <a:t>(MICHEL, 2008)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820CF38-39D1-1DDC-4B70-946D57CBF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822843"/>
              </p:ext>
            </p:extLst>
          </p:nvPr>
        </p:nvGraphicFramePr>
        <p:xfrm>
          <a:off x="2135648" y="3697664"/>
          <a:ext cx="7920703" cy="284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419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7909_TF22736411_Win32" id="{0E4E5DAE-816E-420E-BA3C-173DF50E95B7}" vid="{EF28C44E-E126-4DE1-B8E0-0CFF04A43E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2020</Words>
  <Application>Microsoft Office PowerPoint</Application>
  <PresentationFormat>Widescreen</PresentationFormat>
  <Paragraphs>164</Paragraphs>
  <Slides>31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Courier New</vt:lpstr>
      <vt:lpstr>Celestial</vt:lpstr>
      <vt:lpstr>Metodologia científica: processos e técnicas de pesquisa</vt:lpstr>
      <vt:lpstr>Metodologia DA PESQUISA</vt:lpstr>
      <vt:lpstr>Apresentação do PowerPoint</vt:lpstr>
      <vt:lpstr>Metodologia da pesquisa</vt:lpstr>
      <vt:lpstr>Metodologia científica</vt:lpstr>
      <vt:lpstr>Metodologia científica </vt:lpstr>
      <vt:lpstr>Metodologia científica</vt:lpstr>
      <vt:lpstr>Metodologia científica</vt:lpstr>
      <vt:lpstr>A dialética</vt:lpstr>
      <vt:lpstr>Principais Diferenças Entre Metodologia e Métodos</vt:lpstr>
      <vt:lpstr>Alguns métodos específicos da área de ciências sociais:</vt:lpstr>
      <vt:lpstr>1. Método monográfico ou “estudo de caso” </vt:lpstr>
      <vt:lpstr>1. Método monográfico ou “estudo de caso” </vt:lpstr>
      <vt:lpstr>2. Método funcional</vt:lpstr>
      <vt:lpstr>3. Método matemático</vt:lpstr>
      <vt:lpstr>4. Método estatístico</vt:lpstr>
      <vt:lpstr>5. Método histórico-evolutivo </vt:lpstr>
      <vt:lpstr>6. Método experimental</vt:lpstr>
      <vt:lpstr>7. Método observacional </vt:lpstr>
      <vt:lpstr>8. Método comparativo</vt:lpstr>
      <vt:lpstr>9. Método econométrico</vt:lpstr>
      <vt:lpstr>Indução x dedução</vt:lpstr>
      <vt:lpstr>Indução x dedução</vt:lpstr>
      <vt:lpstr>Indução x dedução</vt:lpstr>
      <vt:lpstr>silogismo</vt:lpstr>
      <vt:lpstr>silogismo</vt:lpstr>
      <vt:lpstr>Indução x Dedução</vt:lpstr>
      <vt:lpstr>Exemplos de indução</vt:lpstr>
      <vt:lpstr>Exemplos de dedução</vt:lpstr>
      <vt:lpstr>Apresentação do PowerPoint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científica: processos e técnicas de pesquisa</dc:title>
  <dc:creator>Gabriela Rodrigues</dc:creator>
  <cp:lastModifiedBy>Gabriela Rodrigues</cp:lastModifiedBy>
  <cp:revision>4</cp:revision>
  <dcterms:created xsi:type="dcterms:W3CDTF">2023-08-04T15:57:13Z</dcterms:created>
  <dcterms:modified xsi:type="dcterms:W3CDTF">2023-09-11T13:25:22Z</dcterms:modified>
</cp:coreProperties>
</file>