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C4EDC-807D-4D11-A58B-7B261BD66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FA8859-0F33-4970-AA9F-CF9C2E7C9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F70001-2C49-491D-8959-878CC9EA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CB1-19A8-4145-9347-A39FFC4C8FEE}" type="datetimeFigureOut">
              <a:rPr lang="pt-BR" smtClean="0"/>
              <a:t>20/09/2019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5DF2DB-F4E4-443E-8365-FA0A4575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4CBF88-7150-4B09-9BB4-61C5892B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0362-60E3-45A5-9C5C-CC29F23F3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62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3B58-898E-4206-9BBC-ADD39A8F5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E6031E-47EE-489B-B40A-95CCE4918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468A74-2EBC-4A4E-865B-810648D1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CB1-19A8-4145-9347-A39FFC4C8FEE}" type="datetimeFigureOut">
              <a:rPr lang="pt-BR" smtClean="0"/>
              <a:t>20/09/2019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DA44C6-8330-4ADC-B871-AADBDA00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795B78-718F-46E3-BDE2-BDF2B928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0362-60E3-45A5-9C5C-CC29F23F3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28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23E67F-B74C-4636-860E-9D2973F97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D21269-526E-4D72-A90D-EAA074912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E29FC2-C71A-434E-A27D-2F37529B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CB1-19A8-4145-9347-A39FFC4C8FEE}" type="datetimeFigureOut">
              <a:rPr lang="pt-BR" smtClean="0"/>
              <a:t>20/09/2019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6A6738-E82B-49E6-AB75-5A7B663B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FB2202-1BA3-4B7F-83B3-90825589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0362-60E3-45A5-9C5C-CC29F23F3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17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F93E8-43EE-429D-8FCE-F17844B5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649B29-B08B-4619-931F-28E441948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F09585-2231-4C00-B651-27744BE0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CB1-19A8-4145-9347-A39FFC4C8FEE}" type="datetimeFigureOut">
              <a:rPr lang="pt-BR" smtClean="0"/>
              <a:t>20/09/2019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157944-E4DF-470B-8B8C-E242C264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D17E88-C4B3-49FB-96E6-5C241586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0362-60E3-45A5-9C5C-CC29F23F3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29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CC6A5-31E9-4F4D-91F1-F545DEB8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0B3884-B16D-4934-9498-134235574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D03B98-1149-4F0B-A945-2E8AF0C5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CB1-19A8-4145-9347-A39FFC4C8FEE}" type="datetimeFigureOut">
              <a:rPr lang="pt-BR" smtClean="0"/>
              <a:t>20/09/2019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BECE1A-BE8D-432B-A849-FA140449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5C6B81-F9AE-42FF-B320-CCF20A37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0362-60E3-45A5-9C5C-CC29F23F3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94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AF02B-53D0-4101-9944-B2D7FE97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D18491-1056-4E8B-8CD9-F43215965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D7384F-0D8B-4CCD-9606-42CE94971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CB5D6F-2E1B-4EF5-82DF-20DDE57C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CB1-19A8-4145-9347-A39FFC4C8FEE}" type="datetimeFigureOut">
              <a:rPr lang="pt-BR" smtClean="0"/>
              <a:t>20/09/2019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16212B-80AE-4B5F-B499-34B92D4C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3D3F45-CB77-4D80-8F11-A5D29375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0362-60E3-45A5-9C5C-CC29F23F3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28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D08BF-E3F6-43BD-9A35-BC66106C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F8535D-3DFE-4F0A-83E1-7AAB60C2A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1F44D9-BE93-4611-8FC3-F2036C8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542BBD3-32FE-43B5-B8E8-A1DD8DEFA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FDB33B-754E-4548-90C0-82059F85D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5D4152D-491E-4CEF-B8B1-4DDC7D5C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CB1-19A8-4145-9347-A39FFC4C8FEE}" type="datetimeFigureOut">
              <a:rPr lang="pt-BR" smtClean="0"/>
              <a:t>20/09/2019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DC7E1D3-F1CB-42D3-850B-B31F11B0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1907E9F-B8D1-407E-A464-EE4B5D72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0362-60E3-45A5-9C5C-CC29F23F3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67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53D42-0D2C-4A41-BAA5-FD37847E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40D4A8-CF77-4A62-966A-1D94D41A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CB1-19A8-4145-9347-A39FFC4C8FEE}" type="datetimeFigureOut">
              <a:rPr lang="pt-BR" smtClean="0"/>
              <a:t>20/09/2019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7FF7DA-68D3-4C86-BEFC-7162C544D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213A47-D717-4A4D-9213-C34430F3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0362-60E3-45A5-9C5C-CC29F23F3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0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5D0BFC4-A2E5-4747-859F-A9D78F87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CB1-19A8-4145-9347-A39FFC4C8FEE}" type="datetimeFigureOut">
              <a:rPr lang="pt-BR" smtClean="0"/>
              <a:t>20/09/2019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A9D790-83F3-4E5A-B703-A016E70E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6E20D3-E074-4F57-B4BD-D5255590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0362-60E3-45A5-9C5C-CC29F23F3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00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BBC82-BD28-43CD-A0A2-CB0AD83A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E777DA-EF51-4758-BE2E-79CB1E18F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9F01A4-2DA5-44F8-88E4-41575E81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A99CD0-6417-4DAD-BF21-5F3CBD21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CB1-19A8-4145-9347-A39FFC4C8FEE}" type="datetimeFigureOut">
              <a:rPr lang="pt-BR" smtClean="0"/>
              <a:t>20/09/2019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C59217-D4C3-4AE8-B958-A0091D73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89BA25-4AA9-4ACC-86AD-2F6D1EE2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0362-60E3-45A5-9C5C-CC29F23F3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88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7BE46-013B-43B3-A06B-5F137A58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5F3EC81-FDAA-49E5-9D07-A2645C134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2D766A-9E09-41C0-8AD0-4D54D76D2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E916EC-A546-459C-BAA5-C084FBAC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9CB1-19A8-4145-9347-A39FFC4C8FEE}" type="datetimeFigureOut">
              <a:rPr lang="pt-BR" smtClean="0"/>
              <a:t>20/09/2019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F1AD32-9BD6-4982-B913-200AE469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FECA52-EFE0-4E9D-AD38-11EEA0BB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B0362-60E3-45A5-9C5C-CC29F23F3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55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B391DB-1F2A-41F2-BFBC-F0A421EB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C0A369-164C-4750-B288-41EE78C0F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F7A0D4-8752-4DBA-9036-B3D763E7D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E9CB1-19A8-4145-9347-A39FFC4C8FEE}" type="datetimeFigureOut">
              <a:rPr lang="pt-BR" smtClean="0"/>
              <a:t>20/09/2019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0F8FEE-3DEA-45C7-9D0C-EF68CE7C9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55D9CF-DDC8-4B44-BC44-D88E25FDC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B0362-60E3-45A5-9C5C-CC29F23F3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79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l21.com.br/opiniaopublica/2019/09/por-que-o-veganismo-tem-que-ser-anti-capitalista-por-alessandra-nahr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72C32-FA0F-4606-99C5-F5C8F6C37D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Veganismo</a:t>
            </a:r>
            <a:r>
              <a:rPr lang="pt-BR" dirty="0"/>
              <a:t> e </a:t>
            </a:r>
            <a:br>
              <a:rPr lang="pt-BR" dirty="0"/>
            </a:br>
            <a:r>
              <a:rPr lang="pt-BR" dirty="0"/>
              <a:t>Indústria Cultural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1134AA-9B66-44D5-9DAD-94596CF10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Tema para discussão</a:t>
            </a:r>
          </a:p>
        </p:txBody>
      </p:sp>
    </p:spTree>
    <p:extLst>
      <p:ext uri="{BB962C8B-B14F-4D97-AF65-F5344CB8AC3E}">
        <p14:creationId xmlns:p14="http://schemas.microsoft.com/office/powerpoint/2010/main" val="145047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77D2431-AB86-4A60-9214-85C097516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26" y="0"/>
            <a:ext cx="3855697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4E4697A-7A3B-4079-B3C5-1B56C8554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76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1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933E8-B878-48B1-B7E7-E8E79A70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D33409-C9C7-4EE0-8ACD-7465EB292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https://www.sul21.com.br/opiniaopublica/2019/09/por-que-o-veganismo-tem-que-ser-anti-capitalista-por-alessandra-nahra/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469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Veganismo e  Indústria Cultural</vt:lpstr>
      <vt:lpstr>Apresentação do PowerPoint</vt:lpstr>
      <vt:lpstr>Referência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Veganismo e  Indústria Cultural</dc:title>
  <dc:creator>Daniela Osvald Ramos</dc:creator>
  <cp:lastModifiedBy>Daniela Osvald Ramos</cp:lastModifiedBy>
  <cp:revision>4</cp:revision>
  <dcterms:created xsi:type="dcterms:W3CDTF">2019-09-20T18:49:20Z</dcterms:created>
  <dcterms:modified xsi:type="dcterms:W3CDTF">2019-09-20T18:58:16Z</dcterms:modified>
</cp:coreProperties>
</file>