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396" r:id="rId3"/>
    <p:sldId id="397" r:id="rId4"/>
    <p:sldId id="398" r:id="rId5"/>
    <p:sldId id="399" r:id="rId6"/>
    <p:sldId id="400" r:id="rId7"/>
    <p:sldId id="270" r:id="rId8"/>
    <p:sldId id="258" r:id="rId9"/>
    <p:sldId id="458" r:id="rId10"/>
    <p:sldId id="272" r:id="rId11"/>
    <p:sldId id="277" r:id="rId12"/>
    <p:sldId id="280" r:id="rId13"/>
    <p:sldId id="281" r:id="rId14"/>
    <p:sldId id="457" r:id="rId15"/>
    <p:sldId id="456" r:id="rId16"/>
    <p:sldId id="298" r:id="rId17"/>
    <p:sldId id="445" r:id="rId18"/>
    <p:sldId id="446" r:id="rId19"/>
    <p:sldId id="447" r:id="rId20"/>
    <p:sldId id="448" r:id="rId21"/>
    <p:sldId id="449" r:id="rId22"/>
    <p:sldId id="450" r:id="rId23"/>
    <p:sldId id="451" r:id="rId24"/>
    <p:sldId id="452" r:id="rId25"/>
    <p:sldId id="453" r:id="rId26"/>
    <p:sldId id="454" r:id="rId27"/>
    <p:sldId id="455" r:id="rId28"/>
    <p:sldId id="459" r:id="rId29"/>
    <p:sldId id="460" r:id="rId30"/>
    <p:sldId id="461" r:id="rId31"/>
    <p:sldId id="462" r:id="rId32"/>
    <p:sldId id="466" r:id="rId33"/>
    <p:sldId id="467" r:id="rId34"/>
    <p:sldId id="468" r:id="rId3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2"/>
    <p:restoredTop sz="94786"/>
  </p:normalViewPr>
  <p:slideViewPr>
    <p:cSldViewPr snapToGrid="0">
      <p:cViewPr varScale="1">
        <p:scale>
          <a:sx n="144" d="100"/>
          <a:sy n="144" d="100"/>
        </p:scale>
        <p:origin x="126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3" d="100"/>
        <a:sy n="123" d="100"/>
      </p:scale>
      <p:origin x="0" y="0"/>
    </p:cViewPr>
  </p:sorterViewPr>
  <p:gridSpacing cx="720089" cy="72008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F9DA1-3B5C-CD46-AA43-94B91E70294E}" type="datetimeFigureOut">
              <a:rPr lang="pt-BR" smtClean="0"/>
              <a:t>29/08/2023</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7BF09-72A1-0E49-AFAE-C9FCC0A932E0}" type="slidenum">
              <a:rPr lang="pt-BR" smtClean="0"/>
              <a:t>‹nº›</a:t>
            </a:fld>
            <a:endParaRPr lang="pt-BR" dirty="0"/>
          </a:p>
        </p:txBody>
      </p:sp>
    </p:spTree>
    <p:extLst>
      <p:ext uri="{BB962C8B-B14F-4D97-AF65-F5344CB8AC3E}">
        <p14:creationId xmlns:p14="http://schemas.microsoft.com/office/powerpoint/2010/main" val="1664350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51F7BF09-72A1-0E49-AFAE-C9FCC0A932E0}" type="slidenum">
              <a:rPr lang="pt-BR" smtClean="0"/>
              <a:t>1</a:t>
            </a:fld>
            <a:endParaRPr lang="pt-BR" dirty="0"/>
          </a:p>
        </p:txBody>
      </p:sp>
    </p:spTree>
    <p:extLst>
      <p:ext uri="{BB962C8B-B14F-4D97-AF65-F5344CB8AC3E}">
        <p14:creationId xmlns:p14="http://schemas.microsoft.com/office/powerpoint/2010/main" val="1647167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91A4CD8-E9AC-2091-6F37-75BF7DD86E76}"/>
              </a:ext>
            </a:extLst>
          </p:cNvPr>
          <p:cNvSpPr>
            <a:spLocks noGrp="1" noChangeArrowheads="1"/>
          </p:cNvSpPr>
          <p:nvPr>
            <p:ph type="hdr" sz="quarter"/>
          </p:nvPr>
        </p:nvSpPr>
        <p:spPr>
          <a:ln/>
        </p:spPr>
        <p:txBody>
          <a:bodyPr/>
          <a:lstStyle/>
          <a:p>
            <a:r>
              <a:rPr lang="pt-BR" altLang="pt-BR" dirty="0"/>
              <a:t>Compensação</a:t>
            </a:r>
          </a:p>
        </p:txBody>
      </p:sp>
      <p:sp>
        <p:nvSpPr>
          <p:cNvPr id="3" name="Rectangle 6">
            <a:extLst>
              <a:ext uri="{FF2B5EF4-FFF2-40B4-BE49-F238E27FC236}">
                <a16:creationId xmlns:a16="http://schemas.microsoft.com/office/drawing/2014/main" id="{C669A2B2-FE4F-4957-25C3-EB5BDEA086C6}"/>
              </a:ext>
            </a:extLst>
          </p:cNvPr>
          <p:cNvSpPr>
            <a:spLocks noGrp="1" noChangeArrowheads="1"/>
          </p:cNvSpPr>
          <p:nvPr>
            <p:ph type="ftr" sz="quarter" idx="4"/>
          </p:nvPr>
        </p:nvSpPr>
        <p:spPr>
          <a:ln/>
        </p:spPr>
        <p:txBody>
          <a:bodyPr/>
          <a:lstStyle/>
          <a:p>
            <a:r>
              <a:rPr lang="pt-BR" altLang="pt-BR" dirty="0"/>
              <a:t>Prof. Gilberto Shinyashiki</a:t>
            </a:r>
          </a:p>
        </p:txBody>
      </p:sp>
      <p:sp>
        <p:nvSpPr>
          <p:cNvPr id="4" name="Rectangle 7">
            <a:extLst>
              <a:ext uri="{FF2B5EF4-FFF2-40B4-BE49-F238E27FC236}">
                <a16:creationId xmlns:a16="http://schemas.microsoft.com/office/drawing/2014/main" id="{EF3F7A0D-7D04-E35F-3C3B-BC2DEA3CF543}"/>
              </a:ext>
            </a:extLst>
          </p:cNvPr>
          <p:cNvSpPr>
            <a:spLocks noGrp="1" noChangeArrowheads="1"/>
          </p:cNvSpPr>
          <p:nvPr>
            <p:ph type="sldNum" sz="quarter" idx="5"/>
          </p:nvPr>
        </p:nvSpPr>
        <p:spPr>
          <a:ln/>
        </p:spPr>
        <p:txBody>
          <a:bodyPr/>
          <a:lstStyle/>
          <a:p>
            <a:fld id="{755B2297-7297-D24B-85C6-69CEF2BA7396}" type="slidenum">
              <a:rPr lang="pt-BR" altLang="pt-BR"/>
              <a:pPr/>
              <a:t>15</a:t>
            </a:fld>
            <a:endParaRPr lang="pt-BR" altLang="pt-BR" dirty="0"/>
          </a:p>
        </p:txBody>
      </p:sp>
      <p:sp>
        <p:nvSpPr>
          <p:cNvPr id="371714" name="Rectangle 2">
            <a:extLst>
              <a:ext uri="{FF2B5EF4-FFF2-40B4-BE49-F238E27FC236}">
                <a16:creationId xmlns:a16="http://schemas.microsoft.com/office/drawing/2014/main" id="{F97AAA20-E309-23D4-5189-BD488DF71ED4}"/>
              </a:ext>
            </a:extLst>
          </p:cNvPr>
          <p:cNvSpPr>
            <a:spLocks noGrp="1" noRot="1" noChangeAspect="1" noChangeArrowheads="1" noTextEdit="1"/>
          </p:cNvSpPr>
          <p:nvPr>
            <p:ph type="sldImg"/>
          </p:nvPr>
        </p:nvSpPr>
        <p:spPr>
          <a:ln/>
        </p:spPr>
      </p:sp>
      <p:sp>
        <p:nvSpPr>
          <p:cNvPr id="371715" name="Rectangle 3">
            <a:extLst>
              <a:ext uri="{FF2B5EF4-FFF2-40B4-BE49-F238E27FC236}">
                <a16:creationId xmlns:a16="http://schemas.microsoft.com/office/drawing/2014/main" id="{4F737563-8ED1-1B86-6D76-9A2654CACB0F}"/>
              </a:ext>
            </a:extLst>
          </p:cNvPr>
          <p:cNvSpPr>
            <a:spLocks noGrp="1" noChangeArrowheads="1"/>
          </p:cNvSpPr>
          <p:nvPr>
            <p:ph type="body" idx="1"/>
          </p:nvPr>
        </p:nvSpPr>
        <p:spPr/>
        <p:txBody>
          <a:bodyPr/>
          <a:lstStyle/>
          <a:p>
            <a:endParaRPr lang="pt-BR" altLang="pt-B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FCAE34-0E23-A8AC-382A-6A0C9DA56BD1}"/>
              </a:ext>
            </a:extLst>
          </p:cNvPr>
          <p:cNvSpPr>
            <a:spLocks noGrp="1" noChangeArrowheads="1"/>
          </p:cNvSpPr>
          <p:nvPr>
            <p:ph type="hdr" sz="quarter"/>
          </p:nvPr>
        </p:nvSpPr>
        <p:spPr>
          <a:ln/>
        </p:spPr>
        <p:txBody>
          <a:bodyPr/>
          <a:lstStyle/>
          <a:p>
            <a:r>
              <a:rPr lang="pt-BR" altLang="pt-BR" dirty="0"/>
              <a:t>Compensação</a:t>
            </a:r>
          </a:p>
        </p:txBody>
      </p:sp>
      <p:sp>
        <p:nvSpPr>
          <p:cNvPr id="3" name="Rectangle 6">
            <a:extLst>
              <a:ext uri="{FF2B5EF4-FFF2-40B4-BE49-F238E27FC236}">
                <a16:creationId xmlns:a16="http://schemas.microsoft.com/office/drawing/2014/main" id="{869C93A9-A908-DA1B-4800-2B38F09C9004}"/>
              </a:ext>
            </a:extLst>
          </p:cNvPr>
          <p:cNvSpPr>
            <a:spLocks noGrp="1" noChangeArrowheads="1"/>
          </p:cNvSpPr>
          <p:nvPr>
            <p:ph type="ftr" sz="quarter" idx="4"/>
          </p:nvPr>
        </p:nvSpPr>
        <p:spPr>
          <a:ln/>
        </p:spPr>
        <p:txBody>
          <a:bodyPr/>
          <a:lstStyle/>
          <a:p>
            <a:r>
              <a:rPr lang="pt-BR" altLang="pt-BR" dirty="0"/>
              <a:t>Prof. Gilberto Shinyashiki</a:t>
            </a:r>
          </a:p>
        </p:txBody>
      </p:sp>
      <p:sp>
        <p:nvSpPr>
          <p:cNvPr id="4" name="Rectangle 7">
            <a:extLst>
              <a:ext uri="{FF2B5EF4-FFF2-40B4-BE49-F238E27FC236}">
                <a16:creationId xmlns:a16="http://schemas.microsoft.com/office/drawing/2014/main" id="{1BBE7FC2-FFEE-97BB-76BF-A5BCB6D387F5}"/>
              </a:ext>
            </a:extLst>
          </p:cNvPr>
          <p:cNvSpPr>
            <a:spLocks noGrp="1" noChangeArrowheads="1"/>
          </p:cNvSpPr>
          <p:nvPr>
            <p:ph type="sldNum" sz="quarter" idx="5"/>
          </p:nvPr>
        </p:nvSpPr>
        <p:spPr>
          <a:ln/>
        </p:spPr>
        <p:txBody>
          <a:bodyPr/>
          <a:lstStyle/>
          <a:p>
            <a:fld id="{8EFA3ADE-D803-9A47-9208-CB962ECF24E3}" type="slidenum">
              <a:rPr lang="pt-BR" altLang="pt-BR"/>
              <a:pPr/>
              <a:t>16</a:t>
            </a:fld>
            <a:endParaRPr lang="pt-BR" altLang="pt-BR" dirty="0"/>
          </a:p>
        </p:txBody>
      </p:sp>
      <p:sp>
        <p:nvSpPr>
          <p:cNvPr id="84994" name="Rectangle 2">
            <a:extLst>
              <a:ext uri="{FF2B5EF4-FFF2-40B4-BE49-F238E27FC236}">
                <a16:creationId xmlns:a16="http://schemas.microsoft.com/office/drawing/2014/main" id="{87A1D6E7-B2BB-FBAB-AEE5-76205486067E}"/>
              </a:ext>
            </a:extLst>
          </p:cNvPr>
          <p:cNvSpPr>
            <a:spLocks noGrp="1" noRot="1" noChangeAspect="1" noChangeArrowheads="1" noTextEdit="1"/>
          </p:cNvSpPr>
          <p:nvPr>
            <p:ph type="sldImg"/>
          </p:nvPr>
        </p:nvSpPr>
        <p:spPr>
          <a:xfrm>
            <a:off x="393700" y="692150"/>
            <a:ext cx="6070600" cy="3416300"/>
          </a:xfrm>
          <a:ln/>
        </p:spPr>
      </p:sp>
      <p:sp>
        <p:nvSpPr>
          <p:cNvPr id="84995" name="Rectangle 3">
            <a:extLst>
              <a:ext uri="{FF2B5EF4-FFF2-40B4-BE49-F238E27FC236}">
                <a16:creationId xmlns:a16="http://schemas.microsoft.com/office/drawing/2014/main" id="{1A467534-7DD6-D1B9-AA7A-FB5C8D2A54EC}"/>
              </a:ext>
            </a:extLst>
          </p:cNvPr>
          <p:cNvSpPr>
            <a:spLocks noGrp="1" noChangeArrowheads="1"/>
          </p:cNvSpPr>
          <p:nvPr>
            <p:ph type="body" idx="1"/>
          </p:nvPr>
        </p:nvSpPr>
        <p:spPr/>
        <p:txBody>
          <a:bodyPr/>
          <a:lstStyle/>
          <a:p>
            <a:endParaRPr lang="pt-BR" altLang="pt-B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5BF4263-890A-5E8A-3DFD-35C7BB05E0C2}"/>
              </a:ext>
            </a:extLst>
          </p:cNvPr>
          <p:cNvSpPr>
            <a:spLocks noGrp="1" noChangeArrowheads="1"/>
          </p:cNvSpPr>
          <p:nvPr>
            <p:ph type="hdr" sz="quarter"/>
          </p:nvPr>
        </p:nvSpPr>
        <p:spPr>
          <a:ln/>
        </p:spPr>
        <p:txBody>
          <a:bodyPr/>
          <a:lstStyle/>
          <a:p>
            <a:r>
              <a:rPr lang="pt-BR" altLang="pt-BR" dirty="0"/>
              <a:t>Compensação</a:t>
            </a:r>
          </a:p>
        </p:txBody>
      </p:sp>
      <p:sp>
        <p:nvSpPr>
          <p:cNvPr id="3" name="Rectangle 6">
            <a:extLst>
              <a:ext uri="{FF2B5EF4-FFF2-40B4-BE49-F238E27FC236}">
                <a16:creationId xmlns:a16="http://schemas.microsoft.com/office/drawing/2014/main" id="{20A8C822-2D43-71A0-4E5C-58231E3F6CFA}"/>
              </a:ext>
            </a:extLst>
          </p:cNvPr>
          <p:cNvSpPr>
            <a:spLocks noGrp="1" noChangeArrowheads="1"/>
          </p:cNvSpPr>
          <p:nvPr>
            <p:ph type="ftr" sz="quarter" idx="4"/>
          </p:nvPr>
        </p:nvSpPr>
        <p:spPr>
          <a:ln/>
        </p:spPr>
        <p:txBody>
          <a:bodyPr/>
          <a:lstStyle/>
          <a:p>
            <a:r>
              <a:rPr lang="pt-BR" altLang="pt-BR" dirty="0"/>
              <a:t>Prof. Gilberto Shinyashiki</a:t>
            </a:r>
          </a:p>
        </p:txBody>
      </p:sp>
      <p:sp>
        <p:nvSpPr>
          <p:cNvPr id="4" name="Rectangle 7">
            <a:extLst>
              <a:ext uri="{FF2B5EF4-FFF2-40B4-BE49-F238E27FC236}">
                <a16:creationId xmlns:a16="http://schemas.microsoft.com/office/drawing/2014/main" id="{CAD546BB-BEED-2CB9-E109-1CE489B81E9C}"/>
              </a:ext>
            </a:extLst>
          </p:cNvPr>
          <p:cNvSpPr>
            <a:spLocks noGrp="1" noChangeArrowheads="1"/>
          </p:cNvSpPr>
          <p:nvPr>
            <p:ph type="sldNum" sz="quarter" idx="5"/>
          </p:nvPr>
        </p:nvSpPr>
        <p:spPr>
          <a:ln/>
        </p:spPr>
        <p:txBody>
          <a:bodyPr/>
          <a:lstStyle/>
          <a:p>
            <a:fld id="{9EF35223-DEAF-A94D-96FB-44A8A1033AE4}" type="slidenum">
              <a:rPr lang="pt-BR" altLang="pt-BR"/>
              <a:pPr/>
              <a:t>17</a:t>
            </a:fld>
            <a:endParaRPr lang="pt-BR" altLang="pt-BR" dirty="0"/>
          </a:p>
        </p:txBody>
      </p:sp>
      <p:sp>
        <p:nvSpPr>
          <p:cNvPr id="372738" name="Rectangle 2">
            <a:extLst>
              <a:ext uri="{FF2B5EF4-FFF2-40B4-BE49-F238E27FC236}">
                <a16:creationId xmlns:a16="http://schemas.microsoft.com/office/drawing/2014/main" id="{20252576-E11F-3B82-F533-0E5B4AD189E4}"/>
              </a:ext>
            </a:extLst>
          </p:cNvPr>
          <p:cNvSpPr>
            <a:spLocks noGrp="1" noRot="1" noChangeAspect="1" noChangeArrowheads="1" noTextEdit="1"/>
          </p:cNvSpPr>
          <p:nvPr>
            <p:ph type="sldImg"/>
          </p:nvPr>
        </p:nvSpPr>
        <p:spPr>
          <a:ln/>
        </p:spPr>
      </p:sp>
      <p:sp>
        <p:nvSpPr>
          <p:cNvPr id="372739" name="Rectangle 3">
            <a:extLst>
              <a:ext uri="{FF2B5EF4-FFF2-40B4-BE49-F238E27FC236}">
                <a16:creationId xmlns:a16="http://schemas.microsoft.com/office/drawing/2014/main" id="{7E27ACBB-7255-DD19-5C12-51560B55D84D}"/>
              </a:ext>
            </a:extLst>
          </p:cNvPr>
          <p:cNvSpPr>
            <a:spLocks noGrp="1" noChangeArrowheads="1"/>
          </p:cNvSpPr>
          <p:nvPr>
            <p:ph type="body" idx="1"/>
          </p:nvPr>
        </p:nvSpPr>
        <p:spPr/>
        <p:txBody>
          <a:bodyPr/>
          <a:lstStyle/>
          <a:p>
            <a:endParaRPr lang="pt-BR" altLang="pt-B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DF4285A-8137-140C-0F6A-8740479EB129}"/>
              </a:ext>
            </a:extLst>
          </p:cNvPr>
          <p:cNvSpPr>
            <a:spLocks noGrp="1" noChangeArrowheads="1"/>
          </p:cNvSpPr>
          <p:nvPr>
            <p:ph type="hdr" sz="quarter"/>
          </p:nvPr>
        </p:nvSpPr>
        <p:spPr>
          <a:ln/>
        </p:spPr>
        <p:txBody>
          <a:bodyPr/>
          <a:lstStyle/>
          <a:p>
            <a:r>
              <a:rPr lang="pt-BR" altLang="pt-BR" dirty="0"/>
              <a:t>Compensação</a:t>
            </a:r>
          </a:p>
        </p:txBody>
      </p:sp>
      <p:sp>
        <p:nvSpPr>
          <p:cNvPr id="3" name="Rectangle 6">
            <a:extLst>
              <a:ext uri="{FF2B5EF4-FFF2-40B4-BE49-F238E27FC236}">
                <a16:creationId xmlns:a16="http://schemas.microsoft.com/office/drawing/2014/main" id="{0B5068A9-DBB7-5261-E5BF-91FAC33FDA1F}"/>
              </a:ext>
            </a:extLst>
          </p:cNvPr>
          <p:cNvSpPr>
            <a:spLocks noGrp="1" noChangeArrowheads="1"/>
          </p:cNvSpPr>
          <p:nvPr>
            <p:ph type="ftr" sz="quarter" idx="4"/>
          </p:nvPr>
        </p:nvSpPr>
        <p:spPr>
          <a:ln/>
        </p:spPr>
        <p:txBody>
          <a:bodyPr/>
          <a:lstStyle/>
          <a:p>
            <a:r>
              <a:rPr lang="pt-BR" altLang="pt-BR" dirty="0"/>
              <a:t>Prof. Gilberto Shinyashiki</a:t>
            </a:r>
          </a:p>
        </p:txBody>
      </p:sp>
      <p:sp>
        <p:nvSpPr>
          <p:cNvPr id="4" name="Rectangle 7">
            <a:extLst>
              <a:ext uri="{FF2B5EF4-FFF2-40B4-BE49-F238E27FC236}">
                <a16:creationId xmlns:a16="http://schemas.microsoft.com/office/drawing/2014/main" id="{A5115D0F-8796-6AA6-8157-00C972E7F6F4}"/>
              </a:ext>
            </a:extLst>
          </p:cNvPr>
          <p:cNvSpPr>
            <a:spLocks noGrp="1" noChangeArrowheads="1"/>
          </p:cNvSpPr>
          <p:nvPr>
            <p:ph type="sldNum" sz="quarter" idx="5"/>
          </p:nvPr>
        </p:nvSpPr>
        <p:spPr>
          <a:ln/>
        </p:spPr>
        <p:txBody>
          <a:bodyPr/>
          <a:lstStyle/>
          <a:p>
            <a:fld id="{0AEDD289-24A1-F545-8FDF-71D68EFF4CFF}" type="slidenum">
              <a:rPr lang="pt-BR" altLang="pt-BR"/>
              <a:pPr/>
              <a:t>18</a:t>
            </a:fld>
            <a:endParaRPr lang="pt-BR" altLang="pt-BR" dirty="0"/>
          </a:p>
        </p:txBody>
      </p:sp>
      <p:sp>
        <p:nvSpPr>
          <p:cNvPr id="373762" name="Rectangle 2">
            <a:extLst>
              <a:ext uri="{FF2B5EF4-FFF2-40B4-BE49-F238E27FC236}">
                <a16:creationId xmlns:a16="http://schemas.microsoft.com/office/drawing/2014/main" id="{07B328B2-C214-A41B-1E13-829E3BAA47A1}"/>
              </a:ext>
            </a:extLst>
          </p:cNvPr>
          <p:cNvSpPr>
            <a:spLocks noGrp="1" noRot="1" noChangeAspect="1" noChangeArrowheads="1" noTextEdit="1"/>
          </p:cNvSpPr>
          <p:nvPr>
            <p:ph type="sldImg"/>
          </p:nvPr>
        </p:nvSpPr>
        <p:spPr>
          <a:ln/>
        </p:spPr>
      </p:sp>
      <p:sp>
        <p:nvSpPr>
          <p:cNvPr id="373763" name="Rectangle 3">
            <a:extLst>
              <a:ext uri="{FF2B5EF4-FFF2-40B4-BE49-F238E27FC236}">
                <a16:creationId xmlns:a16="http://schemas.microsoft.com/office/drawing/2014/main" id="{98FEF686-E67A-50D3-9513-FBE3E55CB939}"/>
              </a:ext>
            </a:extLst>
          </p:cNvPr>
          <p:cNvSpPr>
            <a:spLocks noGrp="1" noChangeArrowheads="1"/>
          </p:cNvSpPr>
          <p:nvPr>
            <p:ph type="body" idx="1"/>
          </p:nvPr>
        </p:nvSpPr>
        <p:spPr/>
        <p:txBody>
          <a:bodyPr/>
          <a:lstStyle/>
          <a:p>
            <a:endParaRPr lang="pt-BR" altLang="pt-B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468C8B6-BE8E-1F46-E305-CA442EFF048C}"/>
              </a:ext>
            </a:extLst>
          </p:cNvPr>
          <p:cNvSpPr>
            <a:spLocks noGrp="1" noChangeArrowheads="1"/>
          </p:cNvSpPr>
          <p:nvPr>
            <p:ph type="hdr" sz="quarter"/>
          </p:nvPr>
        </p:nvSpPr>
        <p:spPr>
          <a:ln/>
        </p:spPr>
        <p:txBody>
          <a:bodyPr/>
          <a:lstStyle/>
          <a:p>
            <a:r>
              <a:rPr lang="pt-BR" altLang="pt-BR" dirty="0"/>
              <a:t>Compensação</a:t>
            </a:r>
          </a:p>
        </p:txBody>
      </p:sp>
      <p:sp>
        <p:nvSpPr>
          <p:cNvPr id="3" name="Rectangle 6">
            <a:extLst>
              <a:ext uri="{FF2B5EF4-FFF2-40B4-BE49-F238E27FC236}">
                <a16:creationId xmlns:a16="http://schemas.microsoft.com/office/drawing/2014/main" id="{FF9F6661-DF7A-995F-065E-BC00A65D1621}"/>
              </a:ext>
            </a:extLst>
          </p:cNvPr>
          <p:cNvSpPr>
            <a:spLocks noGrp="1" noChangeArrowheads="1"/>
          </p:cNvSpPr>
          <p:nvPr>
            <p:ph type="ftr" sz="quarter" idx="4"/>
          </p:nvPr>
        </p:nvSpPr>
        <p:spPr>
          <a:ln/>
        </p:spPr>
        <p:txBody>
          <a:bodyPr/>
          <a:lstStyle/>
          <a:p>
            <a:r>
              <a:rPr lang="pt-BR" altLang="pt-BR" dirty="0"/>
              <a:t>Prof. Gilberto Shinyashiki</a:t>
            </a:r>
          </a:p>
        </p:txBody>
      </p:sp>
      <p:sp>
        <p:nvSpPr>
          <p:cNvPr id="4" name="Rectangle 7">
            <a:extLst>
              <a:ext uri="{FF2B5EF4-FFF2-40B4-BE49-F238E27FC236}">
                <a16:creationId xmlns:a16="http://schemas.microsoft.com/office/drawing/2014/main" id="{C57E71A5-CFA6-D13B-D4EC-41C6723A2ADB}"/>
              </a:ext>
            </a:extLst>
          </p:cNvPr>
          <p:cNvSpPr>
            <a:spLocks noGrp="1" noChangeArrowheads="1"/>
          </p:cNvSpPr>
          <p:nvPr>
            <p:ph type="sldNum" sz="quarter" idx="5"/>
          </p:nvPr>
        </p:nvSpPr>
        <p:spPr>
          <a:ln/>
        </p:spPr>
        <p:txBody>
          <a:bodyPr/>
          <a:lstStyle/>
          <a:p>
            <a:fld id="{3537A0C4-2844-F54B-A160-05C5514F56CD}" type="slidenum">
              <a:rPr lang="pt-BR" altLang="pt-BR"/>
              <a:pPr/>
              <a:t>19</a:t>
            </a:fld>
            <a:endParaRPr lang="pt-BR" altLang="pt-BR" dirty="0"/>
          </a:p>
        </p:txBody>
      </p:sp>
      <p:sp>
        <p:nvSpPr>
          <p:cNvPr id="374786" name="Rectangle 2">
            <a:extLst>
              <a:ext uri="{FF2B5EF4-FFF2-40B4-BE49-F238E27FC236}">
                <a16:creationId xmlns:a16="http://schemas.microsoft.com/office/drawing/2014/main" id="{5075AD4D-C6F6-A5E3-93D0-EDA374316490}"/>
              </a:ext>
            </a:extLst>
          </p:cNvPr>
          <p:cNvSpPr>
            <a:spLocks noGrp="1" noRot="1" noChangeAspect="1" noChangeArrowheads="1" noTextEdit="1"/>
          </p:cNvSpPr>
          <p:nvPr>
            <p:ph type="sldImg"/>
          </p:nvPr>
        </p:nvSpPr>
        <p:spPr>
          <a:ln/>
        </p:spPr>
      </p:sp>
      <p:sp>
        <p:nvSpPr>
          <p:cNvPr id="374787" name="Rectangle 3">
            <a:extLst>
              <a:ext uri="{FF2B5EF4-FFF2-40B4-BE49-F238E27FC236}">
                <a16:creationId xmlns:a16="http://schemas.microsoft.com/office/drawing/2014/main" id="{D313051D-3014-DB81-A2D8-6A678DD1EFCA}"/>
              </a:ext>
            </a:extLst>
          </p:cNvPr>
          <p:cNvSpPr>
            <a:spLocks noGrp="1" noChangeArrowheads="1"/>
          </p:cNvSpPr>
          <p:nvPr>
            <p:ph type="body" idx="1"/>
          </p:nvPr>
        </p:nvSpPr>
        <p:spPr/>
        <p:txBody>
          <a:bodyPr/>
          <a:lstStyle/>
          <a:p>
            <a:endParaRPr lang="pt-BR" altLang="pt-B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84ECA57-8EEF-E272-D089-3FE562EC4D80}"/>
              </a:ext>
            </a:extLst>
          </p:cNvPr>
          <p:cNvSpPr>
            <a:spLocks noGrp="1" noChangeArrowheads="1"/>
          </p:cNvSpPr>
          <p:nvPr>
            <p:ph type="hdr" sz="quarter"/>
          </p:nvPr>
        </p:nvSpPr>
        <p:spPr>
          <a:ln/>
        </p:spPr>
        <p:txBody>
          <a:bodyPr/>
          <a:lstStyle/>
          <a:p>
            <a:r>
              <a:rPr lang="pt-BR" altLang="pt-BR" dirty="0"/>
              <a:t>Compensação</a:t>
            </a:r>
          </a:p>
        </p:txBody>
      </p:sp>
      <p:sp>
        <p:nvSpPr>
          <p:cNvPr id="3" name="Rectangle 6">
            <a:extLst>
              <a:ext uri="{FF2B5EF4-FFF2-40B4-BE49-F238E27FC236}">
                <a16:creationId xmlns:a16="http://schemas.microsoft.com/office/drawing/2014/main" id="{B8BD17D4-C919-4416-EE5F-1932A6CA09F6}"/>
              </a:ext>
            </a:extLst>
          </p:cNvPr>
          <p:cNvSpPr>
            <a:spLocks noGrp="1" noChangeArrowheads="1"/>
          </p:cNvSpPr>
          <p:nvPr>
            <p:ph type="ftr" sz="quarter" idx="4"/>
          </p:nvPr>
        </p:nvSpPr>
        <p:spPr>
          <a:ln/>
        </p:spPr>
        <p:txBody>
          <a:bodyPr/>
          <a:lstStyle/>
          <a:p>
            <a:r>
              <a:rPr lang="pt-BR" altLang="pt-BR" dirty="0"/>
              <a:t>Prof. Gilberto Shinyashiki</a:t>
            </a:r>
          </a:p>
        </p:txBody>
      </p:sp>
      <p:sp>
        <p:nvSpPr>
          <p:cNvPr id="4" name="Rectangle 7">
            <a:extLst>
              <a:ext uri="{FF2B5EF4-FFF2-40B4-BE49-F238E27FC236}">
                <a16:creationId xmlns:a16="http://schemas.microsoft.com/office/drawing/2014/main" id="{8195D216-E8FC-9E12-22C9-F18501E7D6A7}"/>
              </a:ext>
            </a:extLst>
          </p:cNvPr>
          <p:cNvSpPr>
            <a:spLocks noGrp="1" noChangeArrowheads="1"/>
          </p:cNvSpPr>
          <p:nvPr>
            <p:ph type="sldNum" sz="quarter" idx="5"/>
          </p:nvPr>
        </p:nvSpPr>
        <p:spPr>
          <a:ln/>
        </p:spPr>
        <p:txBody>
          <a:bodyPr/>
          <a:lstStyle/>
          <a:p>
            <a:fld id="{AEF69652-35F8-964B-977D-59C49660E769}" type="slidenum">
              <a:rPr lang="pt-BR" altLang="pt-BR"/>
              <a:pPr/>
              <a:t>20</a:t>
            </a:fld>
            <a:endParaRPr lang="pt-BR" altLang="pt-BR" dirty="0"/>
          </a:p>
        </p:txBody>
      </p:sp>
      <p:sp>
        <p:nvSpPr>
          <p:cNvPr id="375810" name="Rectangle 2">
            <a:extLst>
              <a:ext uri="{FF2B5EF4-FFF2-40B4-BE49-F238E27FC236}">
                <a16:creationId xmlns:a16="http://schemas.microsoft.com/office/drawing/2014/main" id="{64A4DE95-A546-DBDA-1C1E-C767D5ADF343}"/>
              </a:ext>
            </a:extLst>
          </p:cNvPr>
          <p:cNvSpPr>
            <a:spLocks noGrp="1" noRot="1" noChangeAspect="1" noChangeArrowheads="1" noTextEdit="1"/>
          </p:cNvSpPr>
          <p:nvPr>
            <p:ph type="sldImg"/>
          </p:nvPr>
        </p:nvSpPr>
        <p:spPr>
          <a:ln/>
        </p:spPr>
      </p:sp>
      <p:sp>
        <p:nvSpPr>
          <p:cNvPr id="375811" name="Rectangle 3">
            <a:extLst>
              <a:ext uri="{FF2B5EF4-FFF2-40B4-BE49-F238E27FC236}">
                <a16:creationId xmlns:a16="http://schemas.microsoft.com/office/drawing/2014/main" id="{016A6017-CF5C-1548-E75F-41136918B0C9}"/>
              </a:ext>
            </a:extLst>
          </p:cNvPr>
          <p:cNvSpPr>
            <a:spLocks noGrp="1" noChangeArrowheads="1"/>
          </p:cNvSpPr>
          <p:nvPr>
            <p:ph type="body" idx="1"/>
          </p:nvPr>
        </p:nvSpPr>
        <p:spPr/>
        <p:txBody>
          <a:bodyPr/>
          <a:lstStyle/>
          <a:p>
            <a:endParaRPr lang="pt-BR" altLang="pt-B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9C15E1B-458E-4F47-046B-40F5800B6C37}"/>
              </a:ext>
            </a:extLst>
          </p:cNvPr>
          <p:cNvSpPr>
            <a:spLocks noGrp="1" noChangeArrowheads="1"/>
          </p:cNvSpPr>
          <p:nvPr>
            <p:ph type="hdr" sz="quarter"/>
          </p:nvPr>
        </p:nvSpPr>
        <p:spPr>
          <a:ln/>
        </p:spPr>
        <p:txBody>
          <a:bodyPr/>
          <a:lstStyle/>
          <a:p>
            <a:r>
              <a:rPr lang="pt-BR" altLang="pt-BR" dirty="0"/>
              <a:t>Compensação</a:t>
            </a:r>
          </a:p>
        </p:txBody>
      </p:sp>
      <p:sp>
        <p:nvSpPr>
          <p:cNvPr id="3" name="Rectangle 6">
            <a:extLst>
              <a:ext uri="{FF2B5EF4-FFF2-40B4-BE49-F238E27FC236}">
                <a16:creationId xmlns:a16="http://schemas.microsoft.com/office/drawing/2014/main" id="{B3007E3B-B770-B209-F039-84CFDB106AC3}"/>
              </a:ext>
            </a:extLst>
          </p:cNvPr>
          <p:cNvSpPr>
            <a:spLocks noGrp="1" noChangeArrowheads="1"/>
          </p:cNvSpPr>
          <p:nvPr>
            <p:ph type="ftr" sz="quarter" idx="4"/>
          </p:nvPr>
        </p:nvSpPr>
        <p:spPr>
          <a:ln/>
        </p:spPr>
        <p:txBody>
          <a:bodyPr/>
          <a:lstStyle/>
          <a:p>
            <a:r>
              <a:rPr lang="pt-BR" altLang="pt-BR" dirty="0"/>
              <a:t>Prof. Gilberto Shinyashiki</a:t>
            </a:r>
          </a:p>
        </p:txBody>
      </p:sp>
      <p:sp>
        <p:nvSpPr>
          <p:cNvPr id="4" name="Rectangle 7">
            <a:extLst>
              <a:ext uri="{FF2B5EF4-FFF2-40B4-BE49-F238E27FC236}">
                <a16:creationId xmlns:a16="http://schemas.microsoft.com/office/drawing/2014/main" id="{89B3DC7F-FE85-CD8A-43EE-599632023314}"/>
              </a:ext>
            </a:extLst>
          </p:cNvPr>
          <p:cNvSpPr>
            <a:spLocks noGrp="1" noChangeArrowheads="1"/>
          </p:cNvSpPr>
          <p:nvPr>
            <p:ph type="sldNum" sz="quarter" idx="5"/>
          </p:nvPr>
        </p:nvSpPr>
        <p:spPr>
          <a:ln/>
        </p:spPr>
        <p:txBody>
          <a:bodyPr/>
          <a:lstStyle/>
          <a:p>
            <a:fld id="{B887E8B4-F3AF-FA45-89FF-37BC7B2B3766}" type="slidenum">
              <a:rPr lang="pt-BR" altLang="pt-BR"/>
              <a:pPr/>
              <a:t>21</a:t>
            </a:fld>
            <a:endParaRPr lang="pt-BR" altLang="pt-BR" dirty="0"/>
          </a:p>
        </p:txBody>
      </p:sp>
      <p:sp>
        <p:nvSpPr>
          <p:cNvPr id="376834" name="Rectangle 2">
            <a:extLst>
              <a:ext uri="{FF2B5EF4-FFF2-40B4-BE49-F238E27FC236}">
                <a16:creationId xmlns:a16="http://schemas.microsoft.com/office/drawing/2014/main" id="{2FCF8789-AC3F-9459-9677-CE071AA14157}"/>
              </a:ext>
            </a:extLst>
          </p:cNvPr>
          <p:cNvSpPr>
            <a:spLocks noGrp="1" noRot="1" noChangeAspect="1" noChangeArrowheads="1" noTextEdit="1"/>
          </p:cNvSpPr>
          <p:nvPr>
            <p:ph type="sldImg"/>
          </p:nvPr>
        </p:nvSpPr>
        <p:spPr>
          <a:ln/>
        </p:spPr>
      </p:sp>
      <p:sp>
        <p:nvSpPr>
          <p:cNvPr id="376835" name="Rectangle 3">
            <a:extLst>
              <a:ext uri="{FF2B5EF4-FFF2-40B4-BE49-F238E27FC236}">
                <a16:creationId xmlns:a16="http://schemas.microsoft.com/office/drawing/2014/main" id="{B3748C3E-49B7-A1F7-15B0-FB8E0DF5BBAA}"/>
              </a:ext>
            </a:extLst>
          </p:cNvPr>
          <p:cNvSpPr>
            <a:spLocks noGrp="1" noChangeArrowheads="1"/>
          </p:cNvSpPr>
          <p:nvPr>
            <p:ph type="body" idx="1"/>
          </p:nvPr>
        </p:nvSpPr>
        <p:spPr/>
        <p:txBody>
          <a:bodyPr/>
          <a:lstStyle/>
          <a:p>
            <a:endParaRPr lang="pt-BR" altLang="pt-B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31A429-AB18-3CA7-1B90-5F8FDD08E268}"/>
              </a:ext>
            </a:extLst>
          </p:cNvPr>
          <p:cNvSpPr>
            <a:spLocks noGrp="1" noChangeArrowheads="1"/>
          </p:cNvSpPr>
          <p:nvPr>
            <p:ph type="hdr" sz="quarter"/>
          </p:nvPr>
        </p:nvSpPr>
        <p:spPr>
          <a:ln/>
        </p:spPr>
        <p:txBody>
          <a:bodyPr/>
          <a:lstStyle/>
          <a:p>
            <a:r>
              <a:rPr lang="pt-BR" altLang="pt-BR" dirty="0"/>
              <a:t>Compensação</a:t>
            </a:r>
          </a:p>
        </p:txBody>
      </p:sp>
      <p:sp>
        <p:nvSpPr>
          <p:cNvPr id="3" name="Rectangle 6">
            <a:extLst>
              <a:ext uri="{FF2B5EF4-FFF2-40B4-BE49-F238E27FC236}">
                <a16:creationId xmlns:a16="http://schemas.microsoft.com/office/drawing/2014/main" id="{16C5FE09-A3BA-4E57-0D65-99C2D1FB2F7B}"/>
              </a:ext>
            </a:extLst>
          </p:cNvPr>
          <p:cNvSpPr>
            <a:spLocks noGrp="1" noChangeArrowheads="1"/>
          </p:cNvSpPr>
          <p:nvPr>
            <p:ph type="ftr" sz="quarter" idx="4"/>
          </p:nvPr>
        </p:nvSpPr>
        <p:spPr>
          <a:ln/>
        </p:spPr>
        <p:txBody>
          <a:bodyPr/>
          <a:lstStyle/>
          <a:p>
            <a:r>
              <a:rPr lang="pt-BR" altLang="pt-BR" dirty="0"/>
              <a:t>Prof. Gilberto Shinyashiki</a:t>
            </a:r>
          </a:p>
        </p:txBody>
      </p:sp>
      <p:sp>
        <p:nvSpPr>
          <p:cNvPr id="4" name="Rectangle 7">
            <a:extLst>
              <a:ext uri="{FF2B5EF4-FFF2-40B4-BE49-F238E27FC236}">
                <a16:creationId xmlns:a16="http://schemas.microsoft.com/office/drawing/2014/main" id="{7E4872B3-9615-100C-37BF-10FC9D721BC0}"/>
              </a:ext>
            </a:extLst>
          </p:cNvPr>
          <p:cNvSpPr>
            <a:spLocks noGrp="1" noChangeArrowheads="1"/>
          </p:cNvSpPr>
          <p:nvPr>
            <p:ph type="sldNum" sz="quarter" idx="5"/>
          </p:nvPr>
        </p:nvSpPr>
        <p:spPr>
          <a:ln/>
        </p:spPr>
        <p:txBody>
          <a:bodyPr/>
          <a:lstStyle/>
          <a:p>
            <a:fld id="{B2CF75B4-E6A4-0541-A230-255ED37FE5E6}" type="slidenum">
              <a:rPr lang="pt-BR" altLang="pt-BR"/>
              <a:pPr/>
              <a:t>22</a:t>
            </a:fld>
            <a:endParaRPr lang="pt-BR" altLang="pt-BR" dirty="0"/>
          </a:p>
        </p:txBody>
      </p:sp>
      <p:sp>
        <p:nvSpPr>
          <p:cNvPr id="377858" name="Rectangle 2">
            <a:extLst>
              <a:ext uri="{FF2B5EF4-FFF2-40B4-BE49-F238E27FC236}">
                <a16:creationId xmlns:a16="http://schemas.microsoft.com/office/drawing/2014/main" id="{DA0715DB-7C9A-6833-3EFF-1AB89FA9D90D}"/>
              </a:ext>
            </a:extLst>
          </p:cNvPr>
          <p:cNvSpPr>
            <a:spLocks noGrp="1" noRot="1" noChangeAspect="1" noChangeArrowheads="1" noTextEdit="1"/>
          </p:cNvSpPr>
          <p:nvPr>
            <p:ph type="sldImg"/>
          </p:nvPr>
        </p:nvSpPr>
        <p:spPr>
          <a:ln/>
        </p:spPr>
      </p:sp>
      <p:sp>
        <p:nvSpPr>
          <p:cNvPr id="377859" name="Rectangle 3">
            <a:extLst>
              <a:ext uri="{FF2B5EF4-FFF2-40B4-BE49-F238E27FC236}">
                <a16:creationId xmlns:a16="http://schemas.microsoft.com/office/drawing/2014/main" id="{35125193-45FD-1369-BC5B-77ACAB5E9DE7}"/>
              </a:ext>
            </a:extLst>
          </p:cNvPr>
          <p:cNvSpPr>
            <a:spLocks noGrp="1" noChangeArrowheads="1"/>
          </p:cNvSpPr>
          <p:nvPr>
            <p:ph type="body" idx="1"/>
          </p:nvPr>
        </p:nvSpPr>
        <p:spPr/>
        <p:txBody>
          <a:bodyPr/>
          <a:lstStyle/>
          <a:p>
            <a:endParaRPr lang="pt-BR" altLang="pt-B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8077488-17AD-A6BF-F67C-35891FF43A98}"/>
              </a:ext>
            </a:extLst>
          </p:cNvPr>
          <p:cNvSpPr>
            <a:spLocks noGrp="1" noChangeArrowheads="1"/>
          </p:cNvSpPr>
          <p:nvPr>
            <p:ph type="hdr" sz="quarter"/>
          </p:nvPr>
        </p:nvSpPr>
        <p:spPr>
          <a:ln/>
        </p:spPr>
        <p:txBody>
          <a:bodyPr/>
          <a:lstStyle/>
          <a:p>
            <a:r>
              <a:rPr lang="pt-BR" altLang="pt-BR" dirty="0"/>
              <a:t>Compensação</a:t>
            </a:r>
          </a:p>
        </p:txBody>
      </p:sp>
      <p:sp>
        <p:nvSpPr>
          <p:cNvPr id="3" name="Rectangle 6">
            <a:extLst>
              <a:ext uri="{FF2B5EF4-FFF2-40B4-BE49-F238E27FC236}">
                <a16:creationId xmlns:a16="http://schemas.microsoft.com/office/drawing/2014/main" id="{4BB55B78-DFA8-58D6-AD62-3C02D111D89D}"/>
              </a:ext>
            </a:extLst>
          </p:cNvPr>
          <p:cNvSpPr>
            <a:spLocks noGrp="1" noChangeArrowheads="1"/>
          </p:cNvSpPr>
          <p:nvPr>
            <p:ph type="ftr" sz="quarter" idx="4"/>
          </p:nvPr>
        </p:nvSpPr>
        <p:spPr>
          <a:ln/>
        </p:spPr>
        <p:txBody>
          <a:bodyPr/>
          <a:lstStyle/>
          <a:p>
            <a:r>
              <a:rPr lang="pt-BR" altLang="pt-BR" dirty="0"/>
              <a:t>Prof. Gilberto Shinyashiki</a:t>
            </a:r>
          </a:p>
        </p:txBody>
      </p:sp>
      <p:sp>
        <p:nvSpPr>
          <p:cNvPr id="4" name="Rectangle 7">
            <a:extLst>
              <a:ext uri="{FF2B5EF4-FFF2-40B4-BE49-F238E27FC236}">
                <a16:creationId xmlns:a16="http://schemas.microsoft.com/office/drawing/2014/main" id="{A70F67D4-0EC1-94AC-57B3-AF0165E08961}"/>
              </a:ext>
            </a:extLst>
          </p:cNvPr>
          <p:cNvSpPr>
            <a:spLocks noGrp="1" noChangeArrowheads="1"/>
          </p:cNvSpPr>
          <p:nvPr>
            <p:ph type="sldNum" sz="quarter" idx="5"/>
          </p:nvPr>
        </p:nvSpPr>
        <p:spPr>
          <a:ln/>
        </p:spPr>
        <p:txBody>
          <a:bodyPr/>
          <a:lstStyle/>
          <a:p>
            <a:fld id="{384DC6B5-08ED-F147-8183-7783593524B9}" type="slidenum">
              <a:rPr lang="pt-BR" altLang="pt-BR"/>
              <a:pPr/>
              <a:t>23</a:t>
            </a:fld>
            <a:endParaRPr lang="pt-BR" altLang="pt-BR" dirty="0"/>
          </a:p>
        </p:txBody>
      </p:sp>
      <p:sp>
        <p:nvSpPr>
          <p:cNvPr id="378882" name="Rectangle 2">
            <a:extLst>
              <a:ext uri="{FF2B5EF4-FFF2-40B4-BE49-F238E27FC236}">
                <a16:creationId xmlns:a16="http://schemas.microsoft.com/office/drawing/2014/main" id="{69B87E92-3AEF-7D0F-CF73-ECB9504C57FB}"/>
              </a:ext>
            </a:extLst>
          </p:cNvPr>
          <p:cNvSpPr>
            <a:spLocks noGrp="1" noRot="1" noChangeAspect="1" noChangeArrowheads="1" noTextEdit="1"/>
          </p:cNvSpPr>
          <p:nvPr>
            <p:ph type="sldImg"/>
          </p:nvPr>
        </p:nvSpPr>
        <p:spPr>
          <a:ln/>
        </p:spPr>
      </p:sp>
      <p:sp>
        <p:nvSpPr>
          <p:cNvPr id="378883" name="Rectangle 3">
            <a:extLst>
              <a:ext uri="{FF2B5EF4-FFF2-40B4-BE49-F238E27FC236}">
                <a16:creationId xmlns:a16="http://schemas.microsoft.com/office/drawing/2014/main" id="{BDBE3CED-5BE5-57E1-E0FD-20A0ED669F94}"/>
              </a:ext>
            </a:extLst>
          </p:cNvPr>
          <p:cNvSpPr>
            <a:spLocks noGrp="1" noChangeArrowheads="1"/>
          </p:cNvSpPr>
          <p:nvPr>
            <p:ph type="body" idx="1"/>
          </p:nvPr>
        </p:nvSpPr>
        <p:spPr/>
        <p:txBody>
          <a:bodyPr/>
          <a:lstStyle/>
          <a:p>
            <a:endParaRPr lang="pt-BR" altLang="pt-B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0684F7A-08F4-2562-8DE7-24EF530053A6}"/>
              </a:ext>
            </a:extLst>
          </p:cNvPr>
          <p:cNvSpPr>
            <a:spLocks noGrp="1" noChangeArrowheads="1"/>
          </p:cNvSpPr>
          <p:nvPr>
            <p:ph type="hdr" sz="quarter"/>
          </p:nvPr>
        </p:nvSpPr>
        <p:spPr>
          <a:ln/>
        </p:spPr>
        <p:txBody>
          <a:bodyPr/>
          <a:lstStyle/>
          <a:p>
            <a:r>
              <a:rPr lang="pt-BR" altLang="pt-BR" dirty="0"/>
              <a:t>Compensação</a:t>
            </a:r>
          </a:p>
        </p:txBody>
      </p:sp>
      <p:sp>
        <p:nvSpPr>
          <p:cNvPr id="3" name="Rectangle 6">
            <a:extLst>
              <a:ext uri="{FF2B5EF4-FFF2-40B4-BE49-F238E27FC236}">
                <a16:creationId xmlns:a16="http://schemas.microsoft.com/office/drawing/2014/main" id="{5FCF6B7D-C914-9A62-08EC-DA668262FCA4}"/>
              </a:ext>
            </a:extLst>
          </p:cNvPr>
          <p:cNvSpPr>
            <a:spLocks noGrp="1" noChangeArrowheads="1"/>
          </p:cNvSpPr>
          <p:nvPr>
            <p:ph type="ftr" sz="quarter" idx="4"/>
          </p:nvPr>
        </p:nvSpPr>
        <p:spPr>
          <a:ln/>
        </p:spPr>
        <p:txBody>
          <a:bodyPr/>
          <a:lstStyle/>
          <a:p>
            <a:r>
              <a:rPr lang="pt-BR" altLang="pt-BR" dirty="0"/>
              <a:t>Prof. Gilberto Shinyashiki</a:t>
            </a:r>
          </a:p>
        </p:txBody>
      </p:sp>
      <p:sp>
        <p:nvSpPr>
          <p:cNvPr id="4" name="Rectangle 7">
            <a:extLst>
              <a:ext uri="{FF2B5EF4-FFF2-40B4-BE49-F238E27FC236}">
                <a16:creationId xmlns:a16="http://schemas.microsoft.com/office/drawing/2014/main" id="{1DC7F6B1-3CA0-3B49-4FFE-B919898C0123}"/>
              </a:ext>
            </a:extLst>
          </p:cNvPr>
          <p:cNvSpPr>
            <a:spLocks noGrp="1" noChangeArrowheads="1"/>
          </p:cNvSpPr>
          <p:nvPr>
            <p:ph type="sldNum" sz="quarter" idx="5"/>
          </p:nvPr>
        </p:nvSpPr>
        <p:spPr>
          <a:ln/>
        </p:spPr>
        <p:txBody>
          <a:bodyPr/>
          <a:lstStyle/>
          <a:p>
            <a:fld id="{CCAA6594-A4DF-1546-A44C-373B960E9084}" type="slidenum">
              <a:rPr lang="pt-BR" altLang="pt-BR"/>
              <a:pPr/>
              <a:t>24</a:t>
            </a:fld>
            <a:endParaRPr lang="pt-BR" altLang="pt-BR" dirty="0"/>
          </a:p>
        </p:txBody>
      </p:sp>
      <p:sp>
        <p:nvSpPr>
          <p:cNvPr id="379906" name="Rectangle 2">
            <a:extLst>
              <a:ext uri="{FF2B5EF4-FFF2-40B4-BE49-F238E27FC236}">
                <a16:creationId xmlns:a16="http://schemas.microsoft.com/office/drawing/2014/main" id="{DF5A2DD9-FF19-33A4-4BAD-46FE03DC3620}"/>
              </a:ext>
            </a:extLst>
          </p:cNvPr>
          <p:cNvSpPr>
            <a:spLocks noGrp="1" noRot="1" noChangeAspect="1" noChangeArrowheads="1" noTextEdit="1"/>
          </p:cNvSpPr>
          <p:nvPr>
            <p:ph type="sldImg"/>
          </p:nvPr>
        </p:nvSpPr>
        <p:spPr>
          <a:ln/>
        </p:spPr>
      </p:sp>
      <p:sp>
        <p:nvSpPr>
          <p:cNvPr id="379907" name="Rectangle 3">
            <a:extLst>
              <a:ext uri="{FF2B5EF4-FFF2-40B4-BE49-F238E27FC236}">
                <a16:creationId xmlns:a16="http://schemas.microsoft.com/office/drawing/2014/main" id="{97F6C493-AC34-1170-B663-F67093576C88}"/>
              </a:ext>
            </a:extLst>
          </p:cNvPr>
          <p:cNvSpPr>
            <a:spLocks noGrp="1" noChangeArrowheads="1"/>
          </p:cNvSpPr>
          <p:nvPr>
            <p:ph type="body" idx="1"/>
          </p:nvPr>
        </p:nvSpPr>
        <p:spPr/>
        <p:txBody>
          <a:bodyPr/>
          <a:lstStyle/>
          <a:p>
            <a:endParaRPr lang="pt-BR" alt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12C8403-6D53-FF97-BC0E-8EA2BF015923}"/>
              </a:ext>
            </a:extLst>
          </p:cNvPr>
          <p:cNvSpPr>
            <a:spLocks noGrp="1" noChangeArrowheads="1"/>
          </p:cNvSpPr>
          <p:nvPr>
            <p:ph type="hdr" sz="quarter"/>
          </p:nvPr>
        </p:nvSpPr>
        <p:spPr>
          <a:ln/>
        </p:spPr>
        <p:txBody>
          <a:bodyPr/>
          <a:lstStyle/>
          <a:p>
            <a:r>
              <a:rPr lang="pt-BR" altLang="pt-BR" dirty="0"/>
              <a:t>Compensação</a:t>
            </a:r>
          </a:p>
        </p:txBody>
      </p:sp>
      <p:sp>
        <p:nvSpPr>
          <p:cNvPr id="3" name="Rectangle 6">
            <a:extLst>
              <a:ext uri="{FF2B5EF4-FFF2-40B4-BE49-F238E27FC236}">
                <a16:creationId xmlns:a16="http://schemas.microsoft.com/office/drawing/2014/main" id="{DB1FB5F2-8496-91CF-546A-8EBE44979069}"/>
              </a:ext>
            </a:extLst>
          </p:cNvPr>
          <p:cNvSpPr>
            <a:spLocks noGrp="1" noChangeArrowheads="1"/>
          </p:cNvSpPr>
          <p:nvPr>
            <p:ph type="ftr" sz="quarter" idx="4"/>
          </p:nvPr>
        </p:nvSpPr>
        <p:spPr>
          <a:ln/>
        </p:spPr>
        <p:txBody>
          <a:bodyPr/>
          <a:lstStyle/>
          <a:p>
            <a:r>
              <a:rPr lang="pt-BR" altLang="pt-BR" dirty="0"/>
              <a:t>Prof. Gilberto Shinyashiki</a:t>
            </a:r>
          </a:p>
        </p:txBody>
      </p:sp>
      <p:sp>
        <p:nvSpPr>
          <p:cNvPr id="4" name="Rectangle 7">
            <a:extLst>
              <a:ext uri="{FF2B5EF4-FFF2-40B4-BE49-F238E27FC236}">
                <a16:creationId xmlns:a16="http://schemas.microsoft.com/office/drawing/2014/main" id="{8F67D71A-623E-ECCC-63F4-745D31A9DBE4}"/>
              </a:ext>
            </a:extLst>
          </p:cNvPr>
          <p:cNvSpPr>
            <a:spLocks noGrp="1" noChangeArrowheads="1"/>
          </p:cNvSpPr>
          <p:nvPr>
            <p:ph type="sldNum" sz="quarter" idx="5"/>
          </p:nvPr>
        </p:nvSpPr>
        <p:spPr>
          <a:ln/>
        </p:spPr>
        <p:txBody>
          <a:bodyPr/>
          <a:lstStyle/>
          <a:p>
            <a:fld id="{D9CDC91C-26F9-8547-8E87-D3B69D4650B9}" type="slidenum">
              <a:rPr lang="pt-BR" altLang="pt-BR"/>
              <a:pPr/>
              <a:t>2</a:t>
            </a:fld>
            <a:endParaRPr lang="pt-BR" altLang="pt-BR" dirty="0"/>
          </a:p>
        </p:txBody>
      </p:sp>
      <p:sp>
        <p:nvSpPr>
          <p:cNvPr id="305154" name="Rectangle 2">
            <a:extLst>
              <a:ext uri="{FF2B5EF4-FFF2-40B4-BE49-F238E27FC236}">
                <a16:creationId xmlns:a16="http://schemas.microsoft.com/office/drawing/2014/main" id="{BD459CE7-03B7-6581-C79C-CCCA9D34AC10}"/>
              </a:ext>
            </a:extLst>
          </p:cNvPr>
          <p:cNvSpPr>
            <a:spLocks noGrp="1" noRot="1" noChangeAspect="1" noChangeArrowheads="1" noTextEdit="1"/>
          </p:cNvSpPr>
          <p:nvPr>
            <p:ph type="sldImg"/>
          </p:nvPr>
        </p:nvSpPr>
        <p:spPr>
          <a:ln/>
        </p:spPr>
      </p:sp>
      <p:sp>
        <p:nvSpPr>
          <p:cNvPr id="305155" name="Rectangle 3">
            <a:extLst>
              <a:ext uri="{FF2B5EF4-FFF2-40B4-BE49-F238E27FC236}">
                <a16:creationId xmlns:a16="http://schemas.microsoft.com/office/drawing/2014/main" id="{76F131FB-B5DB-A0B0-4865-262BC7B2C979}"/>
              </a:ext>
            </a:extLst>
          </p:cNvPr>
          <p:cNvSpPr>
            <a:spLocks noGrp="1" noChangeArrowheads="1"/>
          </p:cNvSpPr>
          <p:nvPr>
            <p:ph type="body" idx="1"/>
          </p:nvPr>
        </p:nvSpPr>
        <p:spPr/>
        <p:txBody>
          <a:bodyPr/>
          <a:lstStyle/>
          <a:p>
            <a:endParaRPr lang="pt-BR" altLang="pt-B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9AEC9F1-1469-4ECE-DE81-E8E731D7BF14}"/>
              </a:ext>
            </a:extLst>
          </p:cNvPr>
          <p:cNvSpPr>
            <a:spLocks noGrp="1" noChangeArrowheads="1"/>
          </p:cNvSpPr>
          <p:nvPr>
            <p:ph type="hdr" sz="quarter"/>
          </p:nvPr>
        </p:nvSpPr>
        <p:spPr>
          <a:ln/>
        </p:spPr>
        <p:txBody>
          <a:bodyPr/>
          <a:lstStyle/>
          <a:p>
            <a:r>
              <a:rPr lang="pt-BR" altLang="pt-BR" dirty="0"/>
              <a:t>Compensação</a:t>
            </a:r>
          </a:p>
        </p:txBody>
      </p:sp>
      <p:sp>
        <p:nvSpPr>
          <p:cNvPr id="3" name="Rectangle 6">
            <a:extLst>
              <a:ext uri="{FF2B5EF4-FFF2-40B4-BE49-F238E27FC236}">
                <a16:creationId xmlns:a16="http://schemas.microsoft.com/office/drawing/2014/main" id="{486C0DC1-7313-95A8-B93D-674B6842B831}"/>
              </a:ext>
            </a:extLst>
          </p:cNvPr>
          <p:cNvSpPr>
            <a:spLocks noGrp="1" noChangeArrowheads="1"/>
          </p:cNvSpPr>
          <p:nvPr>
            <p:ph type="ftr" sz="quarter" idx="4"/>
          </p:nvPr>
        </p:nvSpPr>
        <p:spPr>
          <a:ln/>
        </p:spPr>
        <p:txBody>
          <a:bodyPr/>
          <a:lstStyle/>
          <a:p>
            <a:r>
              <a:rPr lang="pt-BR" altLang="pt-BR" dirty="0"/>
              <a:t>Prof. Gilberto Shinyashiki</a:t>
            </a:r>
          </a:p>
        </p:txBody>
      </p:sp>
      <p:sp>
        <p:nvSpPr>
          <p:cNvPr id="4" name="Rectangle 7">
            <a:extLst>
              <a:ext uri="{FF2B5EF4-FFF2-40B4-BE49-F238E27FC236}">
                <a16:creationId xmlns:a16="http://schemas.microsoft.com/office/drawing/2014/main" id="{C7FA4D29-F23D-BAA8-C735-EF825A215B35}"/>
              </a:ext>
            </a:extLst>
          </p:cNvPr>
          <p:cNvSpPr>
            <a:spLocks noGrp="1" noChangeArrowheads="1"/>
          </p:cNvSpPr>
          <p:nvPr>
            <p:ph type="sldNum" sz="quarter" idx="5"/>
          </p:nvPr>
        </p:nvSpPr>
        <p:spPr>
          <a:ln/>
        </p:spPr>
        <p:txBody>
          <a:bodyPr/>
          <a:lstStyle/>
          <a:p>
            <a:fld id="{8874B16A-9A19-9D4E-8101-D2B75FD87F10}" type="slidenum">
              <a:rPr lang="pt-BR" altLang="pt-BR"/>
              <a:pPr/>
              <a:t>25</a:t>
            </a:fld>
            <a:endParaRPr lang="pt-BR" altLang="pt-BR" dirty="0"/>
          </a:p>
        </p:txBody>
      </p:sp>
      <p:sp>
        <p:nvSpPr>
          <p:cNvPr id="380930" name="Rectangle 2">
            <a:extLst>
              <a:ext uri="{FF2B5EF4-FFF2-40B4-BE49-F238E27FC236}">
                <a16:creationId xmlns:a16="http://schemas.microsoft.com/office/drawing/2014/main" id="{5C434299-CECF-CA53-3CBF-AB1E066BE06B}"/>
              </a:ext>
            </a:extLst>
          </p:cNvPr>
          <p:cNvSpPr>
            <a:spLocks noGrp="1" noRot="1" noChangeAspect="1" noChangeArrowheads="1" noTextEdit="1"/>
          </p:cNvSpPr>
          <p:nvPr>
            <p:ph type="sldImg"/>
          </p:nvPr>
        </p:nvSpPr>
        <p:spPr>
          <a:ln/>
        </p:spPr>
      </p:sp>
      <p:sp>
        <p:nvSpPr>
          <p:cNvPr id="380931" name="Rectangle 3">
            <a:extLst>
              <a:ext uri="{FF2B5EF4-FFF2-40B4-BE49-F238E27FC236}">
                <a16:creationId xmlns:a16="http://schemas.microsoft.com/office/drawing/2014/main" id="{4E0F5E5B-CF79-628C-ADFB-AB5B16D5F91A}"/>
              </a:ext>
            </a:extLst>
          </p:cNvPr>
          <p:cNvSpPr>
            <a:spLocks noGrp="1" noChangeArrowheads="1"/>
          </p:cNvSpPr>
          <p:nvPr>
            <p:ph type="body" idx="1"/>
          </p:nvPr>
        </p:nvSpPr>
        <p:spPr/>
        <p:txBody>
          <a:bodyPr/>
          <a:lstStyle/>
          <a:p>
            <a:endParaRPr lang="pt-BR" altLang="pt-B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9ADEA34-1620-AF3D-7B8F-14FE78633757}"/>
              </a:ext>
            </a:extLst>
          </p:cNvPr>
          <p:cNvSpPr>
            <a:spLocks noGrp="1" noChangeArrowheads="1"/>
          </p:cNvSpPr>
          <p:nvPr>
            <p:ph type="hdr" sz="quarter"/>
          </p:nvPr>
        </p:nvSpPr>
        <p:spPr>
          <a:ln/>
        </p:spPr>
        <p:txBody>
          <a:bodyPr/>
          <a:lstStyle/>
          <a:p>
            <a:r>
              <a:rPr lang="pt-BR" altLang="pt-BR" dirty="0"/>
              <a:t>Compensação</a:t>
            </a:r>
          </a:p>
        </p:txBody>
      </p:sp>
      <p:sp>
        <p:nvSpPr>
          <p:cNvPr id="3" name="Rectangle 6">
            <a:extLst>
              <a:ext uri="{FF2B5EF4-FFF2-40B4-BE49-F238E27FC236}">
                <a16:creationId xmlns:a16="http://schemas.microsoft.com/office/drawing/2014/main" id="{37D46EB0-8D37-52AF-BC89-F8745F20413E}"/>
              </a:ext>
            </a:extLst>
          </p:cNvPr>
          <p:cNvSpPr>
            <a:spLocks noGrp="1" noChangeArrowheads="1"/>
          </p:cNvSpPr>
          <p:nvPr>
            <p:ph type="ftr" sz="quarter" idx="4"/>
          </p:nvPr>
        </p:nvSpPr>
        <p:spPr>
          <a:ln/>
        </p:spPr>
        <p:txBody>
          <a:bodyPr/>
          <a:lstStyle/>
          <a:p>
            <a:r>
              <a:rPr lang="pt-BR" altLang="pt-BR" dirty="0"/>
              <a:t>Prof. Gilberto Shinyashiki</a:t>
            </a:r>
          </a:p>
        </p:txBody>
      </p:sp>
      <p:sp>
        <p:nvSpPr>
          <p:cNvPr id="4" name="Rectangle 7">
            <a:extLst>
              <a:ext uri="{FF2B5EF4-FFF2-40B4-BE49-F238E27FC236}">
                <a16:creationId xmlns:a16="http://schemas.microsoft.com/office/drawing/2014/main" id="{A3062E2E-4F93-62BC-B0A8-D8772F3CE90A}"/>
              </a:ext>
            </a:extLst>
          </p:cNvPr>
          <p:cNvSpPr>
            <a:spLocks noGrp="1" noChangeArrowheads="1"/>
          </p:cNvSpPr>
          <p:nvPr>
            <p:ph type="sldNum" sz="quarter" idx="5"/>
          </p:nvPr>
        </p:nvSpPr>
        <p:spPr>
          <a:ln/>
        </p:spPr>
        <p:txBody>
          <a:bodyPr/>
          <a:lstStyle/>
          <a:p>
            <a:fld id="{5DD0D79A-D0A5-EB48-ACF2-26F44388252F}" type="slidenum">
              <a:rPr lang="pt-BR" altLang="pt-BR"/>
              <a:pPr/>
              <a:t>26</a:t>
            </a:fld>
            <a:endParaRPr lang="pt-BR" altLang="pt-BR" dirty="0"/>
          </a:p>
        </p:txBody>
      </p:sp>
      <p:sp>
        <p:nvSpPr>
          <p:cNvPr id="381954" name="Rectangle 2">
            <a:extLst>
              <a:ext uri="{FF2B5EF4-FFF2-40B4-BE49-F238E27FC236}">
                <a16:creationId xmlns:a16="http://schemas.microsoft.com/office/drawing/2014/main" id="{EADE827C-7B1E-A92B-FD56-FDDCFC050C7E}"/>
              </a:ext>
            </a:extLst>
          </p:cNvPr>
          <p:cNvSpPr>
            <a:spLocks noGrp="1" noRot="1" noChangeAspect="1" noChangeArrowheads="1" noTextEdit="1"/>
          </p:cNvSpPr>
          <p:nvPr>
            <p:ph type="sldImg"/>
          </p:nvPr>
        </p:nvSpPr>
        <p:spPr>
          <a:ln/>
        </p:spPr>
      </p:sp>
      <p:sp>
        <p:nvSpPr>
          <p:cNvPr id="381955" name="Rectangle 3">
            <a:extLst>
              <a:ext uri="{FF2B5EF4-FFF2-40B4-BE49-F238E27FC236}">
                <a16:creationId xmlns:a16="http://schemas.microsoft.com/office/drawing/2014/main" id="{DA3529B9-FE95-3D40-C514-58038FAB4718}"/>
              </a:ext>
            </a:extLst>
          </p:cNvPr>
          <p:cNvSpPr>
            <a:spLocks noGrp="1" noChangeArrowheads="1"/>
          </p:cNvSpPr>
          <p:nvPr>
            <p:ph type="body" idx="1"/>
          </p:nvPr>
        </p:nvSpPr>
        <p:spPr/>
        <p:txBody>
          <a:bodyPr/>
          <a:lstStyle/>
          <a:p>
            <a:endParaRPr lang="pt-BR" altLang="pt-B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E22B121-C9B1-0107-8585-343C34ACC1D6}"/>
              </a:ext>
            </a:extLst>
          </p:cNvPr>
          <p:cNvSpPr>
            <a:spLocks noGrp="1" noChangeArrowheads="1"/>
          </p:cNvSpPr>
          <p:nvPr>
            <p:ph type="hdr" sz="quarter"/>
          </p:nvPr>
        </p:nvSpPr>
        <p:spPr>
          <a:ln/>
        </p:spPr>
        <p:txBody>
          <a:bodyPr/>
          <a:lstStyle/>
          <a:p>
            <a:r>
              <a:rPr lang="pt-BR" altLang="pt-BR" dirty="0"/>
              <a:t>Compensação</a:t>
            </a:r>
          </a:p>
        </p:txBody>
      </p:sp>
      <p:sp>
        <p:nvSpPr>
          <p:cNvPr id="3" name="Rectangle 6">
            <a:extLst>
              <a:ext uri="{FF2B5EF4-FFF2-40B4-BE49-F238E27FC236}">
                <a16:creationId xmlns:a16="http://schemas.microsoft.com/office/drawing/2014/main" id="{B55DBCB4-3DCC-D53B-EBF3-F090E3F61236}"/>
              </a:ext>
            </a:extLst>
          </p:cNvPr>
          <p:cNvSpPr>
            <a:spLocks noGrp="1" noChangeArrowheads="1"/>
          </p:cNvSpPr>
          <p:nvPr>
            <p:ph type="ftr" sz="quarter" idx="4"/>
          </p:nvPr>
        </p:nvSpPr>
        <p:spPr>
          <a:ln/>
        </p:spPr>
        <p:txBody>
          <a:bodyPr/>
          <a:lstStyle/>
          <a:p>
            <a:r>
              <a:rPr lang="pt-BR" altLang="pt-BR" dirty="0"/>
              <a:t>Prof. Gilberto Shinyashiki</a:t>
            </a:r>
          </a:p>
        </p:txBody>
      </p:sp>
      <p:sp>
        <p:nvSpPr>
          <p:cNvPr id="4" name="Rectangle 7">
            <a:extLst>
              <a:ext uri="{FF2B5EF4-FFF2-40B4-BE49-F238E27FC236}">
                <a16:creationId xmlns:a16="http://schemas.microsoft.com/office/drawing/2014/main" id="{6CC25BBD-2BB0-B084-7473-4F3C6330D6D5}"/>
              </a:ext>
            </a:extLst>
          </p:cNvPr>
          <p:cNvSpPr>
            <a:spLocks noGrp="1" noChangeArrowheads="1"/>
          </p:cNvSpPr>
          <p:nvPr>
            <p:ph type="sldNum" sz="quarter" idx="5"/>
          </p:nvPr>
        </p:nvSpPr>
        <p:spPr>
          <a:ln/>
        </p:spPr>
        <p:txBody>
          <a:bodyPr/>
          <a:lstStyle/>
          <a:p>
            <a:fld id="{D84BD7EA-880F-7A45-A3EC-D2ACB113F5BD}" type="slidenum">
              <a:rPr lang="pt-BR" altLang="pt-BR"/>
              <a:pPr/>
              <a:t>27</a:t>
            </a:fld>
            <a:endParaRPr lang="pt-BR" altLang="pt-BR" dirty="0"/>
          </a:p>
        </p:txBody>
      </p:sp>
      <p:sp>
        <p:nvSpPr>
          <p:cNvPr id="382978" name="Rectangle 2">
            <a:extLst>
              <a:ext uri="{FF2B5EF4-FFF2-40B4-BE49-F238E27FC236}">
                <a16:creationId xmlns:a16="http://schemas.microsoft.com/office/drawing/2014/main" id="{F961D426-E0B6-D72A-F4B9-ED8DC587B65A}"/>
              </a:ext>
            </a:extLst>
          </p:cNvPr>
          <p:cNvSpPr>
            <a:spLocks noGrp="1" noRot="1" noChangeAspect="1" noChangeArrowheads="1" noTextEdit="1"/>
          </p:cNvSpPr>
          <p:nvPr>
            <p:ph type="sldImg"/>
          </p:nvPr>
        </p:nvSpPr>
        <p:spPr>
          <a:ln/>
        </p:spPr>
      </p:sp>
      <p:sp>
        <p:nvSpPr>
          <p:cNvPr id="382979" name="Rectangle 3">
            <a:extLst>
              <a:ext uri="{FF2B5EF4-FFF2-40B4-BE49-F238E27FC236}">
                <a16:creationId xmlns:a16="http://schemas.microsoft.com/office/drawing/2014/main" id="{AC3F6FFB-C128-E9FB-EA89-8071AF54660B}"/>
              </a:ext>
            </a:extLst>
          </p:cNvPr>
          <p:cNvSpPr>
            <a:spLocks noGrp="1" noChangeArrowheads="1"/>
          </p:cNvSpPr>
          <p:nvPr>
            <p:ph type="body" idx="1"/>
          </p:nvPr>
        </p:nvSpPr>
        <p:spPr/>
        <p:txBody>
          <a:bodyPr/>
          <a:lstStyle/>
          <a:p>
            <a:endParaRPr lang="pt-BR" altLang="pt-B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E151CFE-E647-16AE-360A-1E3C7BCA01E0}"/>
              </a:ext>
            </a:extLst>
          </p:cNvPr>
          <p:cNvSpPr>
            <a:spLocks noGrp="1" noChangeArrowheads="1"/>
          </p:cNvSpPr>
          <p:nvPr>
            <p:ph type="hdr" sz="quarter"/>
          </p:nvPr>
        </p:nvSpPr>
        <p:spPr>
          <a:ln/>
        </p:spPr>
        <p:txBody>
          <a:bodyPr/>
          <a:lstStyle/>
          <a:p>
            <a:r>
              <a:rPr lang="pt-BR" altLang="pt-BR" dirty="0"/>
              <a:t>Compensação</a:t>
            </a:r>
          </a:p>
        </p:txBody>
      </p:sp>
      <p:sp>
        <p:nvSpPr>
          <p:cNvPr id="3" name="Rectangle 6">
            <a:extLst>
              <a:ext uri="{FF2B5EF4-FFF2-40B4-BE49-F238E27FC236}">
                <a16:creationId xmlns:a16="http://schemas.microsoft.com/office/drawing/2014/main" id="{4DDD8C2D-81DC-350A-BF26-1BB08484E2C9}"/>
              </a:ext>
            </a:extLst>
          </p:cNvPr>
          <p:cNvSpPr>
            <a:spLocks noGrp="1" noChangeArrowheads="1"/>
          </p:cNvSpPr>
          <p:nvPr>
            <p:ph type="ftr" sz="quarter" idx="4"/>
          </p:nvPr>
        </p:nvSpPr>
        <p:spPr>
          <a:ln/>
        </p:spPr>
        <p:txBody>
          <a:bodyPr/>
          <a:lstStyle/>
          <a:p>
            <a:r>
              <a:rPr lang="pt-BR" altLang="pt-BR" dirty="0"/>
              <a:t>Prof. Gilberto Shinyashiki</a:t>
            </a:r>
          </a:p>
        </p:txBody>
      </p:sp>
      <p:sp>
        <p:nvSpPr>
          <p:cNvPr id="4" name="Rectangle 7">
            <a:extLst>
              <a:ext uri="{FF2B5EF4-FFF2-40B4-BE49-F238E27FC236}">
                <a16:creationId xmlns:a16="http://schemas.microsoft.com/office/drawing/2014/main" id="{63674AD6-02FD-AF4F-98A8-D99178E211FE}"/>
              </a:ext>
            </a:extLst>
          </p:cNvPr>
          <p:cNvSpPr>
            <a:spLocks noGrp="1" noChangeArrowheads="1"/>
          </p:cNvSpPr>
          <p:nvPr>
            <p:ph type="sldNum" sz="quarter" idx="5"/>
          </p:nvPr>
        </p:nvSpPr>
        <p:spPr>
          <a:ln/>
        </p:spPr>
        <p:txBody>
          <a:bodyPr/>
          <a:lstStyle/>
          <a:p>
            <a:fld id="{36A2E069-133C-CC42-A4F1-7AE917AFAA1B}" type="slidenum">
              <a:rPr lang="pt-BR" altLang="pt-BR"/>
              <a:pPr/>
              <a:t>3</a:t>
            </a:fld>
            <a:endParaRPr lang="pt-BR" altLang="pt-BR" dirty="0"/>
          </a:p>
        </p:txBody>
      </p:sp>
      <p:sp>
        <p:nvSpPr>
          <p:cNvPr id="306178" name="Rectangle 2">
            <a:extLst>
              <a:ext uri="{FF2B5EF4-FFF2-40B4-BE49-F238E27FC236}">
                <a16:creationId xmlns:a16="http://schemas.microsoft.com/office/drawing/2014/main" id="{99FE8039-75AB-48AD-156A-61F85C3098CE}"/>
              </a:ext>
            </a:extLst>
          </p:cNvPr>
          <p:cNvSpPr>
            <a:spLocks noGrp="1" noRot="1" noChangeAspect="1" noChangeArrowheads="1" noTextEdit="1"/>
          </p:cNvSpPr>
          <p:nvPr>
            <p:ph type="sldImg"/>
          </p:nvPr>
        </p:nvSpPr>
        <p:spPr>
          <a:ln/>
        </p:spPr>
      </p:sp>
      <p:sp>
        <p:nvSpPr>
          <p:cNvPr id="306179" name="Rectangle 3">
            <a:extLst>
              <a:ext uri="{FF2B5EF4-FFF2-40B4-BE49-F238E27FC236}">
                <a16:creationId xmlns:a16="http://schemas.microsoft.com/office/drawing/2014/main" id="{AD1A83CE-9849-69F5-1CEE-D3DDC44BC423}"/>
              </a:ext>
            </a:extLst>
          </p:cNvPr>
          <p:cNvSpPr>
            <a:spLocks noGrp="1" noChangeArrowheads="1"/>
          </p:cNvSpPr>
          <p:nvPr>
            <p:ph type="body" idx="1"/>
          </p:nvPr>
        </p:nvSpPr>
        <p:spPr/>
        <p:txBody>
          <a:bodyPr/>
          <a:lstStyle/>
          <a:p>
            <a:endParaRPr lang="pt-BR" alt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D6B8EED-2033-649A-019D-A5A558E5DC54}"/>
              </a:ext>
            </a:extLst>
          </p:cNvPr>
          <p:cNvSpPr>
            <a:spLocks noGrp="1" noChangeArrowheads="1"/>
          </p:cNvSpPr>
          <p:nvPr>
            <p:ph type="hdr" sz="quarter"/>
          </p:nvPr>
        </p:nvSpPr>
        <p:spPr>
          <a:ln/>
        </p:spPr>
        <p:txBody>
          <a:bodyPr/>
          <a:lstStyle/>
          <a:p>
            <a:r>
              <a:rPr lang="pt-BR" altLang="pt-BR" dirty="0"/>
              <a:t>Compensação</a:t>
            </a:r>
          </a:p>
        </p:txBody>
      </p:sp>
      <p:sp>
        <p:nvSpPr>
          <p:cNvPr id="3" name="Rectangle 6">
            <a:extLst>
              <a:ext uri="{FF2B5EF4-FFF2-40B4-BE49-F238E27FC236}">
                <a16:creationId xmlns:a16="http://schemas.microsoft.com/office/drawing/2014/main" id="{E7DB180F-36D0-832A-FD7B-CC8A1DC444E7}"/>
              </a:ext>
            </a:extLst>
          </p:cNvPr>
          <p:cNvSpPr>
            <a:spLocks noGrp="1" noChangeArrowheads="1"/>
          </p:cNvSpPr>
          <p:nvPr>
            <p:ph type="ftr" sz="quarter" idx="4"/>
          </p:nvPr>
        </p:nvSpPr>
        <p:spPr>
          <a:ln/>
        </p:spPr>
        <p:txBody>
          <a:bodyPr/>
          <a:lstStyle/>
          <a:p>
            <a:r>
              <a:rPr lang="pt-BR" altLang="pt-BR" dirty="0"/>
              <a:t>Prof. Gilberto Shinyashiki</a:t>
            </a:r>
          </a:p>
        </p:txBody>
      </p:sp>
      <p:sp>
        <p:nvSpPr>
          <p:cNvPr id="4" name="Rectangle 7">
            <a:extLst>
              <a:ext uri="{FF2B5EF4-FFF2-40B4-BE49-F238E27FC236}">
                <a16:creationId xmlns:a16="http://schemas.microsoft.com/office/drawing/2014/main" id="{801D6AA7-D341-C595-317B-81C1D7FE4467}"/>
              </a:ext>
            </a:extLst>
          </p:cNvPr>
          <p:cNvSpPr>
            <a:spLocks noGrp="1" noChangeArrowheads="1"/>
          </p:cNvSpPr>
          <p:nvPr>
            <p:ph type="sldNum" sz="quarter" idx="5"/>
          </p:nvPr>
        </p:nvSpPr>
        <p:spPr>
          <a:ln/>
        </p:spPr>
        <p:txBody>
          <a:bodyPr/>
          <a:lstStyle/>
          <a:p>
            <a:fld id="{CB919D14-66E6-E143-9389-B81857CD6067}" type="slidenum">
              <a:rPr lang="pt-BR" altLang="pt-BR"/>
              <a:pPr/>
              <a:t>4</a:t>
            </a:fld>
            <a:endParaRPr lang="pt-BR" altLang="pt-BR" dirty="0"/>
          </a:p>
        </p:txBody>
      </p:sp>
      <p:sp>
        <p:nvSpPr>
          <p:cNvPr id="307202" name="Rectangle 2">
            <a:extLst>
              <a:ext uri="{FF2B5EF4-FFF2-40B4-BE49-F238E27FC236}">
                <a16:creationId xmlns:a16="http://schemas.microsoft.com/office/drawing/2014/main" id="{7F48DE34-8F59-C7AC-C47E-73920A734820}"/>
              </a:ext>
            </a:extLst>
          </p:cNvPr>
          <p:cNvSpPr>
            <a:spLocks noGrp="1" noRot="1" noChangeAspect="1" noChangeArrowheads="1" noTextEdit="1"/>
          </p:cNvSpPr>
          <p:nvPr>
            <p:ph type="sldImg"/>
          </p:nvPr>
        </p:nvSpPr>
        <p:spPr>
          <a:ln/>
        </p:spPr>
      </p:sp>
      <p:sp>
        <p:nvSpPr>
          <p:cNvPr id="307203" name="Rectangle 3">
            <a:extLst>
              <a:ext uri="{FF2B5EF4-FFF2-40B4-BE49-F238E27FC236}">
                <a16:creationId xmlns:a16="http://schemas.microsoft.com/office/drawing/2014/main" id="{0AACAB9A-2B25-BEBF-8037-F59386D1E37D}"/>
              </a:ext>
            </a:extLst>
          </p:cNvPr>
          <p:cNvSpPr>
            <a:spLocks noGrp="1" noChangeArrowheads="1"/>
          </p:cNvSpPr>
          <p:nvPr>
            <p:ph type="body" idx="1"/>
          </p:nvPr>
        </p:nvSpPr>
        <p:spPr/>
        <p:txBody>
          <a:bodyPr/>
          <a:lstStyle/>
          <a:p>
            <a:endParaRPr lang="pt-BR" altLang="pt-B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AA2A2-39BB-685E-E3AB-01B064BB1EC5}"/>
              </a:ext>
            </a:extLst>
          </p:cNvPr>
          <p:cNvSpPr>
            <a:spLocks noGrp="1" noChangeArrowheads="1"/>
          </p:cNvSpPr>
          <p:nvPr>
            <p:ph type="hdr" sz="quarter"/>
          </p:nvPr>
        </p:nvSpPr>
        <p:spPr>
          <a:ln/>
        </p:spPr>
        <p:txBody>
          <a:bodyPr/>
          <a:lstStyle/>
          <a:p>
            <a:r>
              <a:rPr lang="pt-BR" altLang="pt-BR" dirty="0"/>
              <a:t>Compensação</a:t>
            </a:r>
          </a:p>
        </p:txBody>
      </p:sp>
      <p:sp>
        <p:nvSpPr>
          <p:cNvPr id="3" name="Rectangle 6">
            <a:extLst>
              <a:ext uri="{FF2B5EF4-FFF2-40B4-BE49-F238E27FC236}">
                <a16:creationId xmlns:a16="http://schemas.microsoft.com/office/drawing/2014/main" id="{61716308-FE45-E5D8-5157-2413A2BBE968}"/>
              </a:ext>
            </a:extLst>
          </p:cNvPr>
          <p:cNvSpPr>
            <a:spLocks noGrp="1" noChangeArrowheads="1"/>
          </p:cNvSpPr>
          <p:nvPr>
            <p:ph type="ftr" sz="quarter" idx="4"/>
          </p:nvPr>
        </p:nvSpPr>
        <p:spPr>
          <a:ln/>
        </p:spPr>
        <p:txBody>
          <a:bodyPr/>
          <a:lstStyle/>
          <a:p>
            <a:r>
              <a:rPr lang="pt-BR" altLang="pt-BR" dirty="0"/>
              <a:t>Prof. Gilberto Shinyashiki</a:t>
            </a:r>
          </a:p>
        </p:txBody>
      </p:sp>
      <p:sp>
        <p:nvSpPr>
          <p:cNvPr id="4" name="Rectangle 7">
            <a:extLst>
              <a:ext uri="{FF2B5EF4-FFF2-40B4-BE49-F238E27FC236}">
                <a16:creationId xmlns:a16="http://schemas.microsoft.com/office/drawing/2014/main" id="{2D5FADCE-E3D3-CDD2-A96C-4F7F65D55BCE}"/>
              </a:ext>
            </a:extLst>
          </p:cNvPr>
          <p:cNvSpPr>
            <a:spLocks noGrp="1" noChangeArrowheads="1"/>
          </p:cNvSpPr>
          <p:nvPr>
            <p:ph type="sldNum" sz="quarter" idx="5"/>
          </p:nvPr>
        </p:nvSpPr>
        <p:spPr>
          <a:ln/>
        </p:spPr>
        <p:txBody>
          <a:bodyPr/>
          <a:lstStyle/>
          <a:p>
            <a:fld id="{1A029CD5-2205-C84B-85D8-84D784FAC7A1}" type="slidenum">
              <a:rPr lang="pt-BR" altLang="pt-BR"/>
              <a:pPr/>
              <a:t>5</a:t>
            </a:fld>
            <a:endParaRPr lang="pt-BR" altLang="pt-BR" dirty="0"/>
          </a:p>
        </p:txBody>
      </p:sp>
      <p:sp>
        <p:nvSpPr>
          <p:cNvPr id="308226" name="Rectangle 2">
            <a:extLst>
              <a:ext uri="{FF2B5EF4-FFF2-40B4-BE49-F238E27FC236}">
                <a16:creationId xmlns:a16="http://schemas.microsoft.com/office/drawing/2014/main" id="{DA951174-88DF-B075-1E17-F2680D93C2E0}"/>
              </a:ext>
            </a:extLst>
          </p:cNvPr>
          <p:cNvSpPr>
            <a:spLocks noGrp="1" noRot="1" noChangeAspect="1" noChangeArrowheads="1" noTextEdit="1"/>
          </p:cNvSpPr>
          <p:nvPr>
            <p:ph type="sldImg"/>
          </p:nvPr>
        </p:nvSpPr>
        <p:spPr>
          <a:ln/>
        </p:spPr>
      </p:sp>
      <p:sp>
        <p:nvSpPr>
          <p:cNvPr id="308227" name="Rectangle 3">
            <a:extLst>
              <a:ext uri="{FF2B5EF4-FFF2-40B4-BE49-F238E27FC236}">
                <a16:creationId xmlns:a16="http://schemas.microsoft.com/office/drawing/2014/main" id="{B9FEAA68-6044-3D09-096C-02ECB53BEE1A}"/>
              </a:ext>
            </a:extLst>
          </p:cNvPr>
          <p:cNvSpPr>
            <a:spLocks noGrp="1" noChangeArrowheads="1"/>
          </p:cNvSpPr>
          <p:nvPr>
            <p:ph type="body" idx="1"/>
          </p:nvPr>
        </p:nvSpPr>
        <p:spPr/>
        <p:txBody>
          <a:bodyPr/>
          <a:lstStyle/>
          <a:p>
            <a:endParaRPr lang="pt-BR" alt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9764621-8F1B-2CFD-C518-EFDFD32D9E0D}"/>
              </a:ext>
            </a:extLst>
          </p:cNvPr>
          <p:cNvSpPr>
            <a:spLocks noGrp="1" noChangeArrowheads="1"/>
          </p:cNvSpPr>
          <p:nvPr>
            <p:ph type="hdr" sz="quarter"/>
          </p:nvPr>
        </p:nvSpPr>
        <p:spPr>
          <a:ln/>
        </p:spPr>
        <p:txBody>
          <a:bodyPr/>
          <a:lstStyle/>
          <a:p>
            <a:r>
              <a:rPr lang="pt-BR" altLang="pt-BR" dirty="0"/>
              <a:t>Compensação</a:t>
            </a:r>
          </a:p>
        </p:txBody>
      </p:sp>
      <p:sp>
        <p:nvSpPr>
          <p:cNvPr id="3" name="Rectangle 6">
            <a:extLst>
              <a:ext uri="{FF2B5EF4-FFF2-40B4-BE49-F238E27FC236}">
                <a16:creationId xmlns:a16="http://schemas.microsoft.com/office/drawing/2014/main" id="{E2913F80-50E7-E3E5-A28B-F1E7E2C4D6D8}"/>
              </a:ext>
            </a:extLst>
          </p:cNvPr>
          <p:cNvSpPr>
            <a:spLocks noGrp="1" noChangeArrowheads="1"/>
          </p:cNvSpPr>
          <p:nvPr>
            <p:ph type="ftr" sz="quarter" idx="4"/>
          </p:nvPr>
        </p:nvSpPr>
        <p:spPr>
          <a:ln/>
        </p:spPr>
        <p:txBody>
          <a:bodyPr/>
          <a:lstStyle/>
          <a:p>
            <a:r>
              <a:rPr lang="pt-BR" altLang="pt-BR" dirty="0"/>
              <a:t>Prof. Gilberto Shinyashiki</a:t>
            </a:r>
          </a:p>
        </p:txBody>
      </p:sp>
      <p:sp>
        <p:nvSpPr>
          <p:cNvPr id="4" name="Rectangle 7">
            <a:extLst>
              <a:ext uri="{FF2B5EF4-FFF2-40B4-BE49-F238E27FC236}">
                <a16:creationId xmlns:a16="http://schemas.microsoft.com/office/drawing/2014/main" id="{E2C50FB1-1ABE-7153-DF23-D07BA6C67AE7}"/>
              </a:ext>
            </a:extLst>
          </p:cNvPr>
          <p:cNvSpPr>
            <a:spLocks noGrp="1" noChangeArrowheads="1"/>
          </p:cNvSpPr>
          <p:nvPr>
            <p:ph type="sldNum" sz="quarter" idx="5"/>
          </p:nvPr>
        </p:nvSpPr>
        <p:spPr>
          <a:ln/>
        </p:spPr>
        <p:txBody>
          <a:bodyPr/>
          <a:lstStyle/>
          <a:p>
            <a:fld id="{E63C70FA-C52A-964C-AE23-09499F3BCF18}" type="slidenum">
              <a:rPr lang="pt-BR" altLang="pt-BR"/>
              <a:pPr/>
              <a:t>6</a:t>
            </a:fld>
            <a:endParaRPr lang="pt-BR" altLang="pt-BR" dirty="0"/>
          </a:p>
        </p:txBody>
      </p:sp>
      <p:sp>
        <p:nvSpPr>
          <p:cNvPr id="309250" name="Rectangle 2">
            <a:extLst>
              <a:ext uri="{FF2B5EF4-FFF2-40B4-BE49-F238E27FC236}">
                <a16:creationId xmlns:a16="http://schemas.microsoft.com/office/drawing/2014/main" id="{579FACC0-069C-6379-43BE-CC8004B7858F}"/>
              </a:ext>
            </a:extLst>
          </p:cNvPr>
          <p:cNvSpPr>
            <a:spLocks noGrp="1" noRot="1" noChangeAspect="1" noChangeArrowheads="1" noTextEdit="1"/>
          </p:cNvSpPr>
          <p:nvPr>
            <p:ph type="sldImg"/>
          </p:nvPr>
        </p:nvSpPr>
        <p:spPr>
          <a:ln/>
        </p:spPr>
      </p:sp>
      <p:sp>
        <p:nvSpPr>
          <p:cNvPr id="309251" name="Rectangle 3">
            <a:extLst>
              <a:ext uri="{FF2B5EF4-FFF2-40B4-BE49-F238E27FC236}">
                <a16:creationId xmlns:a16="http://schemas.microsoft.com/office/drawing/2014/main" id="{3CA6160F-D8C2-37A1-BAF1-2F03776A4ED4}"/>
              </a:ext>
            </a:extLst>
          </p:cNvPr>
          <p:cNvSpPr>
            <a:spLocks noGrp="1" noChangeArrowheads="1"/>
          </p:cNvSpPr>
          <p:nvPr>
            <p:ph type="body" idx="1"/>
          </p:nvPr>
        </p:nvSpPr>
        <p:spPr/>
        <p:txBody>
          <a:bodyPr/>
          <a:lstStyle/>
          <a:p>
            <a:endParaRPr lang="pt-BR" altLang="pt-B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12820DA8-4594-4423-2115-0FC721E38E7B}"/>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pt-BR" sz="1200" dirty="0"/>
              <a:t>Compensação</a:t>
            </a:r>
          </a:p>
        </p:txBody>
      </p:sp>
      <p:sp>
        <p:nvSpPr>
          <p:cNvPr id="38914" name="Rectangle 6">
            <a:extLst>
              <a:ext uri="{FF2B5EF4-FFF2-40B4-BE49-F238E27FC236}">
                <a16:creationId xmlns:a16="http://schemas.microsoft.com/office/drawing/2014/main" id="{ADB3084E-B6EF-9152-4EF1-FE352AB2F2BC}"/>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pt-BR" sz="1200" dirty="0"/>
              <a:t>Prof. Gilberto Shinyashiki</a:t>
            </a:r>
          </a:p>
        </p:txBody>
      </p:sp>
      <p:sp>
        <p:nvSpPr>
          <p:cNvPr id="38915" name="Rectangle 7">
            <a:extLst>
              <a:ext uri="{FF2B5EF4-FFF2-40B4-BE49-F238E27FC236}">
                <a16:creationId xmlns:a16="http://schemas.microsoft.com/office/drawing/2014/main" id="{29C2A843-24BD-5D78-949D-81DDE6F99D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C13F04F-7AB9-F04D-9E82-161B13B60886}" type="slidenum">
              <a:rPr lang="pt-BR" altLang="pt-BR" sz="1200"/>
              <a:pPr eaLnBrk="1" hangingPunct="1"/>
              <a:t>11</a:t>
            </a:fld>
            <a:endParaRPr lang="pt-BR" altLang="pt-BR" sz="1200" dirty="0"/>
          </a:p>
        </p:txBody>
      </p:sp>
      <p:sp>
        <p:nvSpPr>
          <p:cNvPr id="38916" name="Rectangle 2">
            <a:extLst>
              <a:ext uri="{FF2B5EF4-FFF2-40B4-BE49-F238E27FC236}">
                <a16:creationId xmlns:a16="http://schemas.microsoft.com/office/drawing/2014/main" id="{07EFE4F2-6E00-C92F-AE72-5680269821B5}"/>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defTabSz="9906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pt-BR" altLang="pt-BR" sz="1200" dirty="0">
                <a:latin typeface="Times New Roman" panose="02020603050405020304" pitchFamily="18" charset="0"/>
              </a:rPr>
              <a:t>Compensação</a:t>
            </a:r>
          </a:p>
        </p:txBody>
      </p:sp>
      <p:sp>
        <p:nvSpPr>
          <p:cNvPr id="38917" name="Rectangle 6">
            <a:extLst>
              <a:ext uri="{FF2B5EF4-FFF2-40B4-BE49-F238E27FC236}">
                <a16:creationId xmlns:a16="http://schemas.microsoft.com/office/drawing/2014/main" id="{E69161BE-1EDA-7B25-AE25-E62E3F173A12}"/>
              </a:ext>
            </a:extLst>
          </p:cNvPr>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pt-BR" altLang="pt-BR" sz="1200" dirty="0">
                <a:latin typeface="Times New Roman" panose="02020603050405020304" pitchFamily="18" charset="0"/>
              </a:rPr>
              <a:t>Prof. Gilberto Shinyashiki</a:t>
            </a:r>
          </a:p>
        </p:txBody>
      </p:sp>
      <p:sp>
        <p:nvSpPr>
          <p:cNvPr id="38918" name="Rectangle 7">
            <a:extLst>
              <a:ext uri="{FF2B5EF4-FFF2-40B4-BE49-F238E27FC236}">
                <a16:creationId xmlns:a16="http://schemas.microsoft.com/office/drawing/2014/main" id="{5BF3C977-4760-6198-E76D-75F9143BA18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CC9F79F-4221-AC42-A8E7-6AA0BA2B8966}" type="slidenum">
              <a:rPr lang="pt-BR" altLang="pt-BR" sz="1200">
                <a:latin typeface="Times New Roman" panose="02020603050405020304" pitchFamily="18" charset="0"/>
              </a:rPr>
              <a:pPr algn="r"/>
              <a:t>11</a:t>
            </a:fld>
            <a:endParaRPr lang="pt-BR" altLang="pt-BR" sz="1200" dirty="0">
              <a:latin typeface="Times New Roman" panose="02020603050405020304" pitchFamily="18" charset="0"/>
            </a:endParaRPr>
          </a:p>
        </p:txBody>
      </p:sp>
      <p:sp>
        <p:nvSpPr>
          <p:cNvPr id="38919" name="Rectangle 2">
            <a:extLst>
              <a:ext uri="{FF2B5EF4-FFF2-40B4-BE49-F238E27FC236}">
                <a16:creationId xmlns:a16="http://schemas.microsoft.com/office/drawing/2014/main" id="{E7BE5AB1-6559-001D-1D4B-ECA032D41FCB}"/>
              </a:ext>
            </a:extLst>
          </p:cNvPr>
          <p:cNvSpPr>
            <a:spLocks noGrp="1" noRot="1" noChangeAspect="1" noChangeArrowheads="1" noTextEdit="1"/>
          </p:cNvSpPr>
          <p:nvPr>
            <p:ph type="sldImg"/>
          </p:nvPr>
        </p:nvSpPr>
        <p:spPr bwMode="auto">
          <a:xfrm>
            <a:off x="393700" y="692150"/>
            <a:ext cx="607060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20" name="Rectangle 3">
            <a:extLst>
              <a:ext uri="{FF2B5EF4-FFF2-40B4-BE49-F238E27FC236}">
                <a16:creationId xmlns:a16="http://schemas.microsoft.com/office/drawing/2014/main" id="{B9F3437F-CA50-45A4-BEC4-D745227732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dirty="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CDE40E0D-8999-5F98-D2B6-9487E92ADBA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pt-BR" sz="1200" dirty="0"/>
              <a:t>Compensação</a:t>
            </a:r>
          </a:p>
        </p:txBody>
      </p:sp>
      <p:sp>
        <p:nvSpPr>
          <p:cNvPr id="45058" name="Rectangle 6">
            <a:extLst>
              <a:ext uri="{FF2B5EF4-FFF2-40B4-BE49-F238E27FC236}">
                <a16:creationId xmlns:a16="http://schemas.microsoft.com/office/drawing/2014/main" id="{747E97A5-55D0-3639-3DC8-69AD616DED2F}"/>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pt-BR" sz="1200" dirty="0"/>
              <a:t>Prof. Gilberto Shinyashiki</a:t>
            </a:r>
          </a:p>
        </p:txBody>
      </p:sp>
      <p:sp>
        <p:nvSpPr>
          <p:cNvPr id="45059" name="Rectangle 7">
            <a:extLst>
              <a:ext uri="{FF2B5EF4-FFF2-40B4-BE49-F238E27FC236}">
                <a16:creationId xmlns:a16="http://schemas.microsoft.com/office/drawing/2014/main" id="{3906461B-B7B7-2563-DA0F-64ADD5CDDC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29D9C6C-4965-E942-B864-57FCE02382CD}" type="slidenum">
              <a:rPr lang="pt-BR" altLang="pt-BR" sz="1200"/>
              <a:pPr eaLnBrk="1" hangingPunct="1"/>
              <a:t>12</a:t>
            </a:fld>
            <a:endParaRPr lang="pt-BR" altLang="pt-BR" sz="1200" dirty="0"/>
          </a:p>
        </p:txBody>
      </p:sp>
      <p:sp>
        <p:nvSpPr>
          <p:cNvPr id="45060" name="Rectangle 2">
            <a:extLst>
              <a:ext uri="{FF2B5EF4-FFF2-40B4-BE49-F238E27FC236}">
                <a16:creationId xmlns:a16="http://schemas.microsoft.com/office/drawing/2014/main" id="{3AA3921C-0EBB-7A91-97C3-F95BAB5F41F0}"/>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defTabSz="9906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pt-BR" altLang="pt-BR" sz="1200" dirty="0">
                <a:latin typeface="Times New Roman" panose="02020603050405020304" pitchFamily="18" charset="0"/>
              </a:rPr>
              <a:t>Compensação</a:t>
            </a:r>
          </a:p>
        </p:txBody>
      </p:sp>
      <p:sp>
        <p:nvSpPr>
          <p:cNvPr id="45061" name="Rectangle 6">
            <a:extLst>
              <a:ext uri="{FF2B5EF4-FFF2-40B4-BE49-F238E27FC236}">
                <a16:creationId xmlns:a16="http://schemas.microsoft.com/office/drawing/2014/main" id="{038B71E6-99B1-428E-E30A-86457C615954}"/>
              </a:ext>
            </a:extLst>
          </p:cNvPr>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pt-BR" altLang="pt-BR" sz="1200" dirty="0">
                <a:latin typeface="Times New Roman" panose="02020603050405020304" pitchFamily="18" charset="0"/>
              </a:rPr>
              <a:t>Prof. Gilberto Shinyashiki</a:t>
            </a:r>
          </a:p>
        </p:txBody>
      </p:sp>
      <p:sp>
        <p:nvSpPr>
          <p:cNvPr id="45062" name="Rectangle 7">
            <a:extLst>
              <a:ext uri="{FF2B5EF4-FFF2-40B4-BE49-F238E27FC236}">
                <a16:creationId xmlns:a16="http://schemas.microsoft.com/office/drawing/2014/main" id="{4AA451B7-D9F1-70E2-D1A6-E0F8060D541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BC30FD8-D140-9F46-B26A-CA7E60A4EE13}" type="slidenum">
              <a:rPr lang="pt-BR" altLang="pt-BR" sz="1200">
                <a:latin typeface="Times New Roman" panose="02020603050405020304" pitchFamily="18" charset="0"/>
              </a:rPr>
              <a:pPr algn="r"/>
              <a:t>12</a:t>
            </a:fld>
            <a:endParaRPr lang="pt-BR" altLang="pt-BR" sz="1200" dirty="0">
              <a:latin typeface="Times New Roman" panose="02020603050405020304" pitchFamily="18" charset="0"/>
            </a:endParaRPr>
          </a:p>
        </p:txBody>
      </p:sp>
      <p:sp>
        <p:nvSpPr>
          <p:cNvPr id="45063" name="Rectangle 2">
            <a:extLst>
              <a:ext uri="{FF2B5EF4-FFF2-40B4-BE49-F238E27FC236}">
                <a16:creationId xmlns:a16="http://schemas.microsoft.com/office/drawing/2014/main" id="{B575460E-8FFF-CE51-7E8A-13B7F2609170}"/>
              </a:ext>
            </a:extLst>
          </p:cNvPr>
          <p:cNvSpPr>
            <a:spLocks noGrp="1" noRot="1" noChangeAspect="1" noChangeArrowheads="1" noTextEdit="1"/>
          </p:cNvSpPr>
          <p:nvPr>
            <p:ph type="sldImg"/>
          </p:nvPr>
        </p:nvSpPr>
        <p:spPr bwMode="auto">
          <a:xfrm>
            <a:off x="393700" y="692150"/>
            <a:ext cx="607060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4" name="Rectangle 3">
            <a:extLst>
              <a:ext uri="{FF2B5EF4-FFF2-40B4-BE49-F238E27FC236}">
                <a16:creationId xmlns:a16="http://schemas.microsoft.com/office/drawing/2014/main" id="{9F73A9F0-736F-1D52-47BD-745DE5B5DF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dirty="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6762A194-1851-A81C-572C-B0777464FF76}"/>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pt-BR" sz="1200" dirty="0"/>
              <a:t>Compensação</a:t>
            </a:r>
          </a:p>
        </p:txBody>
      </p:sp>
      <p:sp>
        <p:nvSpPr>
          <p:cNvPr id="47106" name="Rectangle 6">
            <a:extLst>
              <a:ext uri="{FF2B5EF4-FFF2-40B4-BE49-F238E27FC236}">
                <a16:creationId xmlns:a16="http://schemas.microsoft.com/office/drawing/2014/main" id="{750E9707-1B72-9B9A-69D1-9FDC429ACE8A}"/>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pt-BR" sz="1200" dirty="0"/>
              <a:t>Prof. Gilberto Shinyashiki</a:t>
            </a:r>
          </a:p>
        </p:txBody>
      </p:sp>
      <p:sp>
        <p:nvSpPr>
          <p:cNvPr id="47107" name="Rectangle 7">
            <a:extLst>
              <a:ext uri="{FF2B5EF4-FFF2-40B4-BE49-F238E27FC236}">
                <a16:creationId xmlns:a16="http://schemas.microsoft.com/office/drawing/2014/main" id="{2AB958BB-3F1D-AE29-6F6D-80F278CC82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DAAB056-601B-9943-BFAE-286C043F2F74}" type="slidenum">
              <a:rPr lang="pt-BR" altLang="pt-BR" sz="1200"/>
              <a:pPr eaLnBrk="1" hangingPunct="1"/>
              <a:t>13</a:t>
            </a:fld>
            <a:endParaRPr lang="pt-BR" altLang="pt-BR" sz="1200" dirty="0"/>
          </a:p>
        </p:txBody>
      </p:sp>
      <p:sp>
        <p:nvSpPr>
          <p:cNvPr id="47108" name="Rectangle 2">
            <a:extLst>
              <a:ext uri="{FF2B5EF4-FFF2-40B4-BE49-F238E27FC236}">
                <a16:creationId xmlns:a16="http://schemas.microsoft.com/office/drawing/2014/main" id="{F45F70DC-1155-F828-EB40-05D6E1C9479B}"/>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defTabSz="9906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pt-BR" altLang="pt-BR" sz="1200" dirty="0">
                <a:latin typeface="Times New Roman" panose="02020603050405020304" pitchFamily="18" charset="0"/>
              </a:rPr>
              <a:t>Compensação</a:t>
            </a:r>
          </a:p>
        </p:txBody>
      </p:sp>
      <p:sp>
        <p:nvSpPr>
          <p:cNvPr id="47109" name="Rectangle 6">
            <a:extLst>
              <a:ext uri="{FF2B5EF4-FFF2-40B4-BE49-F238E27FC236}">
                <a16:creationId xmlns:a16="http://schemas.microsoft.com/office/drawing/2014/main" id="{A73347C5-0611-FB16-62E2-B765F6860C33}"/>
              </a:ext>
            </a:extLst>
          </p:cNvPr>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pt-BR" altLang="pt-BR" sz="1200" dirty="0">
                <a:latin typeface="Times New Roman" panose="02020603050405020304" pitchFamily="18" charset="0"/>
              </a:rPr>
              <a:t>Prof. Gilberto Shinyashiki</a:t>
            </a:r>
          </a:p>
        </p:txBody>
      </p:sp>
      <p:sp>
        <p:nvSpPr>
          <p:cNvPr id="47110" name="Rectangle 7">
            <a:extLst>
              <a:ext uri="{FF2B5EF4-FFF2-40B4-BE49-F238E27FC236}">
                <a16:creationId xmlns:a16="http://schemas.microsoft.com/office/drawing/2014/main" id="{362BDDA6-C04A-9F1D-3F63-28701BDC76F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FBB83B41-844F-5243-90B0-31C887B887A9}" type="slidenum">
              <a:rPr lang="pt-BR" altLang="pt-BR" sz="1200">
                <a:latin typeface="Times New Roman" panose="02020603050405020304" pitchFamily="18" charset="0"/>
              </a:rPr>
              <a:pPr algn="r"/>
              <a:t>13</a:t>
            </a:fld>
            <a:endParaRPr lang="pt-BR" altLang="pt-BR" sz="1200" dirty="0">
              <a:latin typeface="Times New Roman" panose="02020603050405020304" pitchFamily="18" charset="0"/>
            </a:endParaRPr>
          </a:p>
        </p:txBody>
      </p:sp>
      <p:sp>
        <p:nvSpPr>
          <p:cNvPr id="47111" name="Rectangle 2">
            <a:extLst>
              <a:ext uri="{FF2B5EF4-FFF2-40B4-BE49-F238E27FC236}">
                <a16:creationId xmlns:a16="http://schemas.microsoft.com/office/drawing/2014/main" id="{9BACCFE9-0E8E-6D92-E472-EA7E86CFF608}"/>
              </a:ext>
            </a:extLst>
          </p:cNvPr>
          <p:cNvSpPr>
            <a:spLocks noGrp="1" noRot="1" noChangeAspect="1" noChangeArrowheads="1" noTextEdit="1"/>
          </p:cNvSpPr>
          <p:nvPr>
            <p:ph type="sldImg"/>
          </p:nvPr>
        </p:nvSpPr>
        <p:spPr bwMode="auto">
          <a:xfrm>
            <a:off x="393700" y="692150"/>
            <a:ext cx="607060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12" name="Rectangle 3">
            <a:extLst>
              <a:ext uri="{FF2B5EF4-FFF2-40B4-BE49-F238E27FC236}">
                <a16:creationId xmlns:a16="http://schemas.microsoft.com/office/drawing/2014/main" id="{181B22A8-19D9-AEA6-2D96-DF88DAA149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dirty="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55841E-087F-D72C-0279-C308275B082B}"/>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4F0632DF-8E2F-2953-E134-BAB1CE56C8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BEB1DB7-24A9-0CC2-C088-8C11AC008F10}"/>
              </a:ext>
            </a:extLst>
          </p:cNvPr>
          <p:cNvSpPr>
            <a:spLocks noGrp="1"/>
          </p:cNvSpPr>
          <p:nvPr>
            <p:ph type="dt" sz="half" idx="10"/>
          </p:nvPr>
        </p:nvSpPr>
        <p:spPr/>
        <p:txBody>
          <a:bodyPr/>
          <a:lstStyle/>
          <a:p>
            <a:fld id="{AF179A21-CC7F-294C-8A41-7F13B8831D0C}" type="datetime1">
              <a:rPr lang="pt-BR" smtClean="0"/>
              <a:t>29/08/2023</a:t>
            </a:fld>
            <a:endParaRPr lang="pt-BR" dirty="0"/>
          </a:p>
        </p:txBody>
      </p:sp>
      <p:sp>
        <p:nvSpPr>
          <p:cNvPr id="5" name="Espaço Reservado para Rodapé 4">
            <a:extLst>
              <a:ext uri="{FF2B5EF4-FFF2-40B4-BE49-F238E27FC236}">
                <a16:creationId xmlns:a16="http://schemas.microsoft.com/office/drawing/2014/main" id="{F8E87543-EC6C-EF30-9125-FF1F9EBB4F26}"/>
              </a:ext>
            </a:extLst>
          </p:cNvPr>
          <p:cNvSpPr>
            <a:spLocks noGrp="1"/>
          </p:cNvSpPr>
          <p:nvPr>
            <p:ph type="ftr" sz="quarter" idx="11"/>
          </p:nvPr>
        </p:nvSpPr>
        <p:spPr/>
        <p:txBody>
          <a:bodyPr/>
          <a:lstStyle/>
          <a:p>
            <a:r>
              <a:rPr lang="pt-BR"/>
              <a:t>Prof. Gilberto Shinyashiki</a:t>
            </a:r>
            <a:endParaRPr lang="pt-BR" dirty="0"/>
          </a:p>
        </p:txBody>
      </p:sp>
      <p:sp>
        <p:nvSpPr>
          <p:cNvPr id="6" name="Espaço Reservado para Número de Slide 5">
            <a:extLst>
              <a:ext uri="{FF2B5EF4-FFF2-40B4-BE49-F238E27FC236}">
                <a16:creationId xmlns:a16="http://schemas.microsoft.com/office/drawing/2014/main" id="{65564CE1-CE78-6204-B580-FC6543B93CE6}"/>
              </a:ext>
            </a:extLst>
          </p:cNvPr>
          <p:cNvSpPr>
            <a:spLocks noGrp="1"/>
          </p:cNvSpPr>
          <p:nvPr>
            <p:ph type="sldNum" sz="quarter" idx="12"/>
          </p:nvPr>
        </p:nvSpPr>
        <p:spPr/>
        <p:txBody>
          <a:bodyPr/>
          <a:lstStyle/>
          <a:p>
            <a:fld id="{C5B3174C-3E2A-1F4C-9067-BCF50FE425F9}" type="slidenum">
              <a:rPr lang="pt-BR" smtClean="0"/>
              <a:t>‹nº›</a:t>
            </a:fld>
            <a:endParaRPr lang="pt-BR" dirty="0"/>
          </a:p>
        </p:txBody>
      </p:sp>
    </p:spTree>
    <p:extLst>
      <p:ext uri="{BB962C8B-B14F-4D97-AF65-F5344CB8AC3E}">
        <p14:creationId xmlns:p14="http://schemas.microsoft.com/office/powerpoint/2010/main" val="209235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46941-699C-6A47-FD64-0AE6F99431E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62A8D97D-44C4-16FA-42E9-F0F926B39F2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F7D2AB9-BC0A-A9B2-5BC5-02B8D16FE7ED}"/>
              </a:ext>
            </a:extLst>
          </p:cNvPr>
          <p:cNvSpPr>
            <a:spLocks noGrp="1"/>
          </p:cNvSpPr>
          <p:nvPr>
            <p:ph type="dt" sz="half" idx="10"/>
          </p:nvPr>
        </p:nvSpPr>
        <p:spPr/>
        <p:txBody>
          <a:bodyPr/>
          <a:lstStyle/>
          <a:p>
            <a:fld id="{896E6E2B-A262-D74A-8248-E0D0C17A0DCE}" type="datetime1">
              <a:rPr lang="pt-BR" smtClean="0"/>
              <a:t>29/08/2023</a:t>
            </a:fld>
            <a:endParaRPr lang="pt-BR" dirty="0"/>
          </a:p>
        </p:txBody>
      </p:sp>
      <p:sp>
        <p:nvSpPr>
          <p:cNvPr id="5" name="Espaço Reservado para Rodapé 4">
            <a:extLst>
              <a:ext uri="{FF2B5EF4-FFF2-40B4-BE49-F238E27FC236}">
                <a16:creationId xmlns:a16="http://schemas.microsoft.com/office/drawing/2014/main" id="{693CCAB8-3722-3B4E-B90B-46A630226112}"/>
              </a:ext>
            </a:extLst>
          </p:cNvPr>
          <p:cNvSpPr>
            <a:spLocks noGrp="1"/>
          </p:cNvSpPr>
          <p:nvPr>
            <p:ph type="ftr" sz="quarter" idx="11"/>
          </p:nvPr>
        </p:nvSpPr>
        <p:spPr/>
        <p:txBody>
          <a:bodyPr/>
          <a:lstStyle/>
          <a:p>
            <a:r>
              <a:rPr lang="pt-BR"/>
              <a:t>Prof. Gilberto Shinyashiki</a:t>
            </a:r>
            <a:endParaRPr lang="pt-BR" dirty="0"/>
          </a:p>
        </p:txBody>
      </p:sp>
      <p:sp>
        <p:nvSpPr>
          <p:cNvPr id="6" name="Espaço Reservado para Número de Slide 5">
            <a:extLst>
              <a:ext uri="{FF2B5EF4-FFF2-40B4-BE49-F238E27FC236}">
                <a16:creationId xmlns:a16="http://schemas.microsoft.com/office/drawing/2014/main" id="{AB8589CD-E36D-0F44-71F3-DDFC3B8050B4}"/>
              </a:ext>
            </a:extLst>
          </p:cNvPr>
          <p:cNvSpPr>
            <a:spLocks noGrp="1"/>
          </p:cNvSpPr>
          <p:nvPr>
            <p:ph type="sldNum" sz="quarter" idx="12"/>
          </p:nvPr>
        </p:nvSpPr>
        <p:spPr/>
        <p:txBody>
          <a:bodyPr/>
          <a:lstStyle/>
          <a:p>
            <a:fld id="{C5B3174C-3E2A-1F4C-9067-BCF50FE425F9}" type="slidenum">
              <a:rPr lang="pt-BR" smtClean="0"/>
              <a:t>‹nº›</a:t>
            </a:fld>
            <a:endParaRPr lang="pt-BR" dirty="0"/>
          </a:p>
        </p:txBody>
      </p:sp>
    </p:spTree>
    <p:extLst>
      <p:ext uri="{BB962C8B-B14F-4D97-AF65-F5344CB8AC3E}">
        <p14:creationId xmlns:p14="http://schemas.microsoft.com/office/powerpoint/2010/main" val="1980478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64B859B-6C72-FDEE-D3B9-1180D825CDD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7E035E89-BD35-B4FF-08CB-F9A2BF6A72D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295B21F-5E2F-8960-C048-8CC82B15D258}"/>
              </a:ext>
            </a:extLst>
          </p:cNvPr>
          <p:cNvSpPr>
            <a:spLocks noGrp="1"/>
          </p:cNvSpPr>
          <p:nvPr>
            <p:ph type="dt" sz="half" idx="10"/>
          </p:nvPr>
        </p:nvSpPr>
        <p:spPr/>
        <p:txBody>
          <a:bodyPr/>
          <a:lstStyle/>
          <a:p>
            <a:fld id="{6E8EAC70-1EF0-0F4F-809D-E870EBDA6952}" type="datetime1">
              <a:rPr lang="pt-BR" smtClean="0"/>
              <a:t>29/08/2023</a:t>
            </a:fld>
            <a:endParaRPr lang="pt-BR" dirty="0"/>
          </a:p>
        </p:txBody>
      </p:sp>
      <p:sp>
        <p:nvSpPr>
          <p:cNvPr id="5" name="Espaço Reservado para Rodapé 4">
            <a:extLst>
              <a:ext uri="{FF2B5EF4-FFF2-40B4-BE49-F238E27FC236}">
                <a16:creationId xmlns:a16="http://schemas.microsoft.com/office/drawing/2014/main" id="{620679E2-9F2E-F0A4-B36D-BED1823BB2FF}"/>
              </a:ext>
            </a:extLst>
          </p:cNvPr>
          <p:cNvSpPr>
            <a:spLocks noGrp="1"/>
          </p:cNvSpPr>
          <p:nvPr>
            <p:ph type="ftr" sz="quarter" idx="11"/>
          </p:nvPr>
        </p:nvSpPr>
        <p:spPr/>
        <p:txBody>
          <a:bodyPr/>
          <a:lstStyle/>
          <a:p>
            <a:r>
              <a:rPr lang="pt-BR"/>
              <a:t>Prof. Gilberto Shinyashiki</a:t>
            </a:r>
            <a:endParaRPr lang="pt-BR" dirty="0"/>
          </a:p>
        </p:txBody>
      </p:sp>
      <p:sp>
        <p:nvSpPr>
          <p:cNvPr id="6" name="Espaço Reservado para Número de Slide 5">
            <a:extLst>
              <a:ext uri="{FF2B5EF4-FFF2-40B4-BE49-F238E27FC236}">
                <a16:creationId xmlns:a16="http://schemas.microsoft.com/office/drawing/2014/main" id="{E939C779-2B47-B08A-BA6A-EE4CD7851C35}"/>
              </a:ext>
            </a:extLst>
          </p:cNvPr>
          <p:cNvSpPr>
            <a:spLocks noGrp="1"/>
          </p:cNvSpPr>
          <p:nvPr>
            <p:ph type="sldNum" sz="quarter" idx="12"/>
          </p:nvPr>
        </p:nvSpPr>
        <p:spPr/>
        <p:txBody>
          <a:bodyPr/>
          <a:lstStyle/>
          <a:p>
            <a:fld id="{C5B3174C-3E2A-1F4C-9067-BCF50FE425F9}" type="slidenum">
              <a:rPr lang="pt-BR" smtClean="0"/>
              <a:t>‹nº›</a:t>
            </a:fld>
            <a:endParaRPr lang="pt-BR" dirty="0"/>
          </a:p>
        </p:txBody>
      </p:sp>
    </p:spTree>
    <p:extLst>
      <p:ext uri="{BB962C8B-B14F-4D97-AF65-F5344CB8AC3E}">
        <p14:creationId xmlns:p14="http://schemas.microsoft.com/office/powerpoint/2010/main" val="793652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x-none"/>
              <a:t>Click to edit Master title style</a:t>
            </a:r>
            <a:endParaRPr lang="pt-BR"/>
          </a:p>
        </p:txBody>
      </p:sp>
      <p:sp>
        <p:nvSpPr>
          <p:cNvPr id="3" name="Table Placeholder 2"/>
          <p:cNvSpPr>
            <a:spLocks noGrp="1"/>
          </p:cNvSpPr>
          <p:nvPr>
            <p:ph type="tbl" idx="1"/>
          </p:nvPr>
        </p:nvSpPr>
        <p:spPr>
          <a:xfrm>
            <a:off x="609600" y="1600201"/>
            <a:ext cx="10972800" cy="4525963"/>
          </a:xfrm>
        </p:spPr>
        <p:txBody>
          <a:bodyPr rtlCol="0">
            <a:normAutofit/>
          </a:bodyPr>
          <a:lstStyle/>
          <a:p>
            <a:pPr lvl="0"/>
            <a:endParaRPr lang="pt-BR" noProof="0" dirty="0"/>
          </a:p>
        </p:txBody>
      </p:sp>
      <p:sp>
        <p:nvSpPr>
          <p:cNvPr id="4" name="Date Placeholder 3">
            <a:extLst>
              <a:ext uri="{FF2B5EF4-FFF2-40B4-BE49-F238E27FC236}">
                <a16:creationId xmlns:a16="http://schemas.microsoft.com/office/drawing/2014/main" id="{1655E1D5-B4F4-7EF2-4AB8-5AC8A0FD5CD3}"/>
              </a:ext>
            </a:extLst>
          </p:cNvPr>
          <p:cNvSpPr>
            <a:spLocks noGrp="1"/>
          </p:cNvSpPr>
          <p:nvPr>
            <p:ph type="dt" sz="half" idx="10"/>
          </p:nvPr>
        </p:nvSpPr>
        <p:spPr>
          <a:xfrm>
            <a:off x="609600" y="6245225"/>
            <a:ext cx="2844800" cy="476250"/>
          </a:xfrm>
        </p:spPr>
        <p:txBody>
          <a:bodyPr/>
          <a:lstStyle>
            <a:lvl1pPr>
              <a:defRPr/>
            </a:lvl1pPr>
          </a:lstStyle>
          <a:p>
            <a:pPr>
              <a:defRPr/>
            </a:pPr>
            <a:fld id="{366B2F7D-547A-7141-8507-1465E18A179B}" type="datetime1">
              <a:rPr lang="pt-BR" smtClean="0"/>
              <a:t>29/08/2023</a:t>
            </a:fld>
            <a:endParaRPr lang="pt-BR" dirty="0"/>
          </a:p>
        </p:txBody>
      </p:sp>
      <p:sp>
        <p:nvSpPr>
          <p:cNvPr id="5" name="Footer Placeholder 4">
            <a:extLst>
              <a:ext uri="{FF2B5EF4-FFF2-40B4-BE49-F238E27FC236}">
                <a16:creationId xmlns:a16="http://schemas.microsoft.com/office/drawing/2014/main" id="{7394BF17-62DB-681C-E43C-9D55AFBC3F5C}"/>
              </a:ext>
            </a:extLst>
          </p:cNvPr>
          <p:cNvSpPr>
            <a:spLocks noGrp="1"/>
          </p:cNvSpPr>
          <p:nvPr>
            <p:ph type="ftr" sz="quarter" idx="11"/>
          </p:nvPr>
        </p:nvSpPr>
        <p:spPr>
          <a:xfrm>
            <a:off x="4165600" y="6245225"/>
            <a:ext cx="3860800" cy="476250"/>
          </a:xfrm>
        </p:spPr>
        <p:txBody>
          <a:bodyPr/>
          <a:lstStyle>
            <a:lvl1pPr>
              <a:defRPr/>
            </a:lvl1pPr>
          </a:lstStyle>
          <a:p>
            <a:pPr>
              <a:defRPr/>
            </a:pPr>
            <a:r>
              <a:rPr lang="pt-BR"/>
              <a:t>Prof. Gilberto Shinyashiki</a:t>
            </a:r>
            <a:endParaRPr lang="pt-BR" dirty="0"/>
          </a:p>
        </p:txBody>
      </p:sp>
      <p:sp>
        <p:nvSpPr>
          <p:cNvPr id="6" name="Slide Number Placeholder 5">
            <a:extLst>
              <a:ext uri="{FF2B5EF4-FFF2-40B4-BE49-F238E27FC236}">
                <a16:creationId xmlns:a16="http://schemas.microsoft.com/office/drawing/2014/main" id="{EFADEC40-6EC9-5A53-E74D-61D5088626E4}"/>
              </a:ext>
            </a:extLst>
          </p:cNvPr>
          <p:cNvSpPr>
            <a:spLocks noGrp="1"/>
          </p:cNvSpPr>
          <p:nvPr>
            <p:ph type="sldNum" sz="quarter" idx="12"/>
          </p:nvPr>
        </p:nvSpPr>
        <p:spPr>
          <a:xfrm>
            <a:off x="8737600" y="6245225"/>
            <a:ext cx="2844800" cy="476250"/>
          </a:xfrm>
        </p:spPr>
        <p:txBody>
          <a:bodyPr/>
          <a:lstStyle>
            <a:lvl1pPr>
              <a:defRPr/>
            </a:lvl1pPr>
          </a:lstStyle>
          <a:p>
            <a:fld id="{241191E2-0C17-F346-94D2-6582F86F08F7}" type="slidenum">
              <a:rPr lang="pt-BR" altLang="pt-BR"/>
              <a:pPr/>
              <a:t>‹nº›</a:t>
            </a:fld>
            <a:endParaRPr lang="pt-BR" altLang="pt-BR" dirty="0"/>
          </a:p>
        </p:txBody>
      </p:sp>
    </p:spTree>
    <p:extLst>
      <p:ext uri="{BB962C8B-B14F-4D97-AF65-F5344CB8AC3E}">
        <p14:creationId xmlns:p14="http://schemas.microsoft.com/office/powerpoint/2010/main" val="311157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A1297C-06BA-EC5E-1110-9718B872FC7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1D167B9-D3CD-984B-ABB3-AE0DA0DA7E1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FD4552E-1A3A-7751-2694-30AE0AF1AAD0}"/>
              </a:ext>
            </a:extLst>
          </p:cNvPr>
          <p:cNvSpPr>
            <a:spLocks noGrp="1"/>
          </p:cNvSpPr>
          <p:nvPr>
            <p:ph type="dt" sz="half" idx="10"/>
          </p:nvPr>
        </p:nvSpPr>
        <p:spPr/>
        <p:txBody>
          <a:bodyPr/>
          <a:lstStyle/>
          <a:p>
            <a:fld id="{FE13705B-DFC1-BC42-929F-4AD79832A8E6}" type="datetime1">
              <a:rPr lang="pt-BR" smtClean="0"/>
              <a:t>29/08/2023</a:t>
            </a:fld>
            <a:endParaRPr lang="pt-BR" dirty="0"/>
          </a:p>
        </p:txBody>
      </p:sp>
      <p:sp>
        <p:nvSpPr>
          <p:cNvPr id="5" name="Espaço Reservado para Rodapé 4">
            <a:extLst>
              <a:ext uri="{FF2B5EF4-FFF2-40B4-BE49-F238E27FC236}">
                <a16:creationId xmlns:a16="http://schemas.microsoft.com/office/drawing/2014/main" id="{881786B3-AD27-6C13-6452-F132E2777B43}"/>
              </a:ext>
            </a:extLst>
          </p:cNvPr>
          <p:cNvSpPr>
            <a:spLocks noGrp="1"/>
          </p:cNvSpPr>
          <p:nvPr>
            <p:ph type="ftr" sz="quarter" idx="11"/>
          </p:nvPr>
        </p:nvSpPr>
        <p:spPr/>
        <p:txBody>
          <a:bodyPr/>
          <a:lstStyle/>
          <a:p>
            <a:r>
              <a:rPr lang="pt-BR"/>
              <a:t>Prof. Gilberto Shinyashiki</a:t>
            </a:r>
            <a:endParaRPr lang="pt-BR" dirty="0"/>
          </a:p>
        </p:txBody>
      </p:sp>
      <p:sp>
        <p:nvSpPr>
          <p:cNvPr id="6" name="Espaço Reservado para Número de Slide 5">
            <a:extLst>
              <a:ext uri="{FF2B5EF4-FFF2-40B4-BE49-F238E27FC236}">
                <a16:creationId xmlns:a16="http://schemas.microsoft.com/office/drawing/2014/main" id="{B8B5642D-C700-AC40-136A-FE2CE5DBE761}"/>
              </a:ext>
            </a:extLst>
          </p:cNvPr>
          <p:cNvSpPr>
            <a:spLocks noGrp="1"/>
          </p:cNvSpPr>
          <p:nvPr>
            <p:ph type="sldNum" sz="quarter" idx="12"/>
          </p:nvPr>
        </p:nvSpPr>
        <p:spPr/>
        <p:txBody>
          <a:bodyPr/>
          <a:lstStyle/>
          <a:p>
            <a:fld id="{C5B3174C-3E2A-1F4C-9067-BCF50FE425F9}" type="slidenum">
              <a:rPr lang="pt-BR" smtClean="0"/>
              <a:t>‹nº›</a:t>
            </a:fld>
            <a:endParaRPr lang="pt-BR" dirty="0"/>
          </a:p>
        </p:txBody>
      </p:sp>
    </p:spTree>
    <p:extLst>
      <p:ext uri="{BB962C8B-B14F-4D97-AF65-F5344CB8AC3E}">
        <p14:creationId xmlns:p14="http://schemas.microsoft.com/office/powerpoint/2010/main" val="379158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069C45-AFB1-FC49-F521-93A3C0B7A0ED}"/>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B70E805-ADFF-914E-388D-C219FF992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906AEC8-07CD-3CC6-9C59-29AA8094506D}"/>
              </a:ext>
            </a:extLst>
          </p:cNvPr>
          <p:cNvSpPr>
            <a:spLocks noGrp="1"/>
          </p:cNvSpPr>
          <p:nvPr>
            <p:ph type="dt" sz="half" idx="10"/>
          </p:nvPr>
        </p:nvSpPr>
        <p:spPr/>
        <p:txBody>
          <a:bodyPr/>
          <a:lstStyle/>
          <a:p>
            <a:fld id="{2365EB55-E11E-F84C-A8F2-1AAF5CC064B0}" type="datetime1">
              <a:rPr lang="pt-BR" smtClean="0"/>
              <a:t>29/08/2023</a:t>
            </a:fld>
            <a:endParaRPr lang="pt-BR" dirty="0"/>
          </a:p>
        </p:txBody>
      </p:sp>
      <p:sp>
        <p:nvSpPr>
          <p:cNvPr id="5" name="Espaço Reservado para Rodapé 4">
            <a:extLst>
              <a:ext uri="{FF2B5EF4-FFF2-40B4-BE49-F238E27FC236}">
                <a16:creationId xmlns:a16="http://schemas.microsoft.com/office/drawing/2014/main" id="{CE2DBBF7-CC36-A709-F9F3-3AF725F40813}"/>
              </a:ext>
            </a:extLst>
          </p:cNvPr>
          <p:cNvSpPr>
            <a:spLocks noGrp="1"/>
          </p:cNvSpPr>
          <p:nvPr>
            <p:ph type="ftr" sz="quarter" idx="11"/>
          </p:nvPr>
        </p:nvSpPr>
        <p:spPr/>
        <p:txBody>
          <a:bodyPr/>
          <a:lstStyle/>
          <a:p>
            <a:r>
              <a:rPr lang="pt-BR"/>
              <a:t>Prof. Gilberto Shinyashiki</a:t>
            </a:r>
            <a:endParaRPr lang="pt-BR" dirty="0"/>
          </a:p>
        </p:txBody>
      </p:sp>
      <p:sp>
        <p:nvSpPr>
          <p:cNvPr id="6" name="Espaço Reservado para Número de Slide 5">
            <a:extLst>
              <a:ext uri="{FF2B5EF4-FFF2-40B4-BE49-F238E27FC236}">
                <a16:creationId xmlns:a16="http://schemas.microsoft.com/office/drawing/2014/main" id="{94C8C8E4-21E9-0A84-5E06-75FB68D967D0}"/>
              </a:ext>
            </a:extLst>
          </p:cNvPr>
          <p:cNvSpPr>
            <a:spLocks noGrp="1"/>
          </p:cNvSpPr>
          <p:nvPr>
            <p:ph type="sldNum" sz="quarter" idx="12"/>
          </p:nvPr>
        </p:nvSpPr>
        <p:spPr/>
        <p:txBody>
          <a:bodyPr/>
          <a:lstStyle/>
          <a:p>
            <a:fld id="{C5B3174C-3E2A-1F4C-9067-BCF50FE425F9}" type="slidenum">
              <a:rPr lang="pt-BR" smtClean="0"/>
              <a:t>‹nº›</a:t>
            </a:fld>
            <a:endParaRPr lang="pt-BR" dirty="0"/>
          </a:p>
        </p:txBody>
      </p:sp>
    </p:spTree>
    <p:extLst>
      <p:ext uri="{BB962C8B-B14F-4D97-AF65-F5344CB8AC3E}">
        <p14:creationId xmlns:p14="http://schemas.microsoft.com/office/powerpoint/2010/main" val="38806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2D213-30C9-884B-912A-630A1AE876E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0B79FD6-BED8-25BF-B8BB-97B2250F215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8DA0170-10AE-AF60-7CE8-34596DD8A9A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B18FDD8D-BBD0-A11B-3F3F-E2095AA0BE78}"/>
              </a:ext>
            </a:extLst>
          </p:cNvPr>
          <p:cNvSpPr>
            <a:spLocks noGrp="1"/>
          </p:cNvSpPr>
          <p:nvPr>
            <p:ph type="dt" sz="half" idx="10"/>
          </p:nvPr>
        </p:nvSpPr>
        <p:spPr/>
        <p:txBody>
          <a:bodyPr/>
          <a:lstStyle/>
          <a:p>
            <a:fld id="{361D6588-54B6-2348-8200-146BD22F1860}" type="datetime1">
              <a:rPr lang="pt-BR" smtClean="0"/>
              <a:t>29/08/2023</a:t>
            </a:fld>
            <a:endParaRPr lang="pt-BR" dirty="0"/>
          </a:p>
        </p:txBody>
      </p:sp>
      <p:sp>
        <p:nvSpPr>
          <p:cNvPr id="6" name="Espaço Reservado para Rodapé 5">
            <a:extLst>
              <a:ext uri="{FF2B5EF4-FFF2-40B4-BE49-F238E27FC236}">
                <a16:creationId xmlns:a16="http://schemas.microsoft.com/office/drawing/2014/main" id="{95690D93-3A52-F4D7-5B4C-7453FAC25A20}"/>
              </a:ext>
            </a:extLst>
          </p:cNvPr>
          <p:cNvSpPr>
            <a:spLocks noGrp="1"/>
          </p:cNvSpPr>
          <p:nvPr>
            <p:ph type="ftr" sz="quarter" idx="11"/>
          </p:nvPr>
        </p:nvSpPr>
        <p:spPr/>
        <p:txBody>
          <a:bodyPr/>
          <a:lstStyle/>
          <a:p>
            <a:r>
              <a:rPr lang="pt-BR"/>
              <a:t>Prof. Gilberto Shinyashiki</a:t>
            </a:r>
            <a:endParaRPr lang="pt-BR" dirty="0"/>
          </a:p>
        </p:txBody>
      </p:sp>
      <p:sp>
        <p:nvSpPr>
          <p:cNvPr id="7" name="Espaço Reservado para Número de Slide 6">
            <a:extLst>
              <a:ext uri="{FF2B5EF4-FFF2-40B4-BE49-F238E27FC236}">
                <a16:creationId xmlns:a16="http://schemas.microsoft.com/office/drawing/2014/main" id="{E329174B-7671-B896-1EA8-3B35FDD187DF}"/>
              </a:ext>
            </a:extLst>
          </p:cNvPr>
          <p:cNvSpPr>
            <a:spLocks noGrp="1"/>
          </p:cNvSpPr>
          <p:nvPr>
            <p:ph type="sldNum" sz="quarter" idx="12"/>
          </p:nvPr>
        </p:nvSpPr>
        <p:spPr/>
        <p:txBody>
          <a:bodyPr/>
          <a:lstStyle/>
          <a:p>
            <a:fld id="{C5B3174C-3E2A-1F4C-9067-BCF50FE425F9}" type="slidenum">
              <a:rPr lang="pt-BR" smtClean="0"/>
              <a:t>‹nº›</a:t>
            </a:fld>
            <a:endParaRPr lang="pt-BR" dirty="0"/>
          </a:p>
        </p:txBody>
      </p:sp>
    </p:spTree>
    <p:extLst>
      <p:ext uri="{BB962C8B-B14F-4D97-AF65-F5344CB8AC3E}">
        <p14:creationId xmlns:p14="http://schemas.microsoft.com/office/powerpoint/2010/main" val="2367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F66AC-0FF1-6995-326E-E4E7B6336B09}"/>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F5ABF9D-CDE4-DF5A-330A-2813625F56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AA4265D-7796-38D1-3C5B-8540E223B9F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633C9C7-9960-AE64-564B-CDB5FAEA5F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614E11F-7E97-CDE8-7574-A5E392C89A33}"/>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7321E75-51DE-0689-86EE-8F6834770700}"/>
              </a:ext>
            </a:extLst>
          </p:cNvPr>
          <p:cNvSpPr>
            <a:spLocks noGrp="1"/>
          </p:cNvSpPr>
          <p:nvPr>
            <p:ph type="dt" sz="half" idx="10"/>
          </p:nvPr>
        </p:nvSpPr>
        <p:spPr/>
        <p:txBody>
          <a:bodyPr/>
          <a:lstStyle/>
          <a:p>
            <a:fld id="{569E8D6C-E945-6E4D-B170-E00A3917D697}" type="datetime1">
              <a:rPr lang="pt-BR" smtClean="0"/>
              <a:t>29/08/2023</a:t>
            </a:fld>
            <a:endParaRPr lang="pt-BR" dirty="0"/>
          </a:p>
        </p:txBody>
      </p:sp>
      <p:sp>
        <p:nvSpPr>
          <p:cNvPr id="8" name="Espaço Reservado para Rodapé 7">
            <a:extLst>
              <a:ext uri="{FF2B5EF4-FFF2-40B4-BE49-F238E27FC236}">
                <a16:creationId xmlns:a16="http://schemas.microsoft.com/office/drawing/2014/main" id="{CCA82000-1F83-C93F-98ED-4C9F92706C89}"/>
              </a:ext>
            </a:extLst>
          </p:cNvPr>
          <p:cNvSpPr>
            <a:spLocks noGrp="1"/>
          </p:cNvSpPr>
          <p:nvPr>
            <p:ph type="ftr" sz="quarter" idx="11"/>
          </p:nvPr>
        </p:nvSpPr>
        <p:spPr/>
        <p:txBody>
          <a:bodyPr/>
          <a:lstStyle/>
          <a:p>
            <a:r>
              <a:rPr lang="pt-BR"/>
              <a:t>Prof. Gilberto Shinyashiki</a:t>
            </a:r>
            <a:endParaRPr lang="pt-BR" dirty="0"/>
          </a:p>
        </p:txBody>
      </p:sp>
      <p:sp>
        <p:nvSpPr>
          <p:cNvPr id="9" name="Espaço Reservado para Número de Slide 8">
            <a:extLst>
              <a:ext uri="{FF2B5EF4-FFF2-40B4-BE49-F238E27FC236}">
                <a16:creationId xmlns:a16="http://schemas.microsoft.com/office/drawing/2014/main" id="{8ABCB219-17CC-56C6-1624-206A368C49CF}"/>
              </a:ext>
            </a:extLst>
          </p:cNvPr>
          <p:cNvSpPr>
            <a:spLocks noGrp="1"/>
          </p:cNvSpPr>
          <p:nvPr>
            <p:ph type="sldNum" sz="quarter" idx="12"/>
          </p:nvPr>
        </p:nvSpPr>
        <p:spPr/>
        <p:txBody>
          <a:bodyPr/>
          <a:lstStyle/>
          <a:p>
            <a:fld id="{C5B3174C-3E2A-1F4C-9067-BCF50FE425F9}" type="slidenum">
              <a:rPr lang="pt-BR" smtClean="0"/>
              <a:t>‹nº›</a:t>
            </a:fld>
            <a:endParaRPr lang="pt-BR" dirty="0"/>
          </a:p>
        </p:txBody>
      </p:sp>
    </p:spTree>
    <p:extLst>
      <p:ext uri="{BB962C8B-B14F-4D97-AF65-F5344CB8AC3E}">
        <p14:creationId xmlns:p14="http://schemas.microsoft.com/office/powerpoint/2010/main" val="253278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6C26D-40DC-81A4-B233-4DBF59E64A8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A86DD28-8E75-827B-8D12-18BFFCCB9E0B}"/>
              </a:ext>
            </a:extLst>
          </p:cNvPr>
          <p:cNvSpPr>
            <a:spLocks noGrp="1"/>
          </p:cNvSpPr>
          <p:nvPr>
            <p:ph type="dt" sz="half" idx="10"/>
          </p:nvPr>
        </p:nvSpPr>
        <p:spPr/>
        <p:txBody>
          <a:bodyPr/>
          <a:lstStyle/>
          <a:p>
            <a:fld id="{90EACE7E-F39D-D944-8C76-B72D4DB75066}" type="datetime1">
              <a:rPr lang="pt-BR" smtClean="0"/>
              <a:t>29/08/2023</a:t>
            </a:fld>
            <a:endParaRPr lang="pt-BR" dirty="0"/>
          </a:p>
        </p:txBody>
      </p:sp>
      <p:sp>
        <p:nvSpPr>
          <p:cNvPr id="4" name="Espaço Reservado para Rodapé 3">
            <a:extLst>
              <a:ext uri="{FF2B5EF4-FFF2-40B4-BE49-F238E27FC236}">
                <a16:creationId xmlns:a16="http://schemas.microsoft.com/office/drawing/2014/main" id="{B1A74D26-86DC-C8DA-3638-D57D874909EE}"/>
              </a:ext>
            </a:extLst>
          </p:cNvPr>
          <p:cNvSpPr>
            <a:spLocks noGrp="1"/>
          </p:cNvSpPr>
          <p:nvPr>
            <p:ph type="ftr" sz="quarter" idx="11"/>
          </p:nvPr>
        </p:nvSpPr>
        <p:spPr/>
        <p:txBody>
          <a:bodyPr/>
          <a:lstStyle/>
          <a:p>
            <a:r>
              <a:rPr lang="pt-BR"/>
              <a:t>Prof. Gilberto Shinyashiki</a:t>
            </a:r>
            <a:endParaRPr lang="pt-BR" dirty="0"/>
          </a:p>
        </p:txBody>
      </p:sp>
      <p:sp>
        <p:nvSpPr>
          <p:cNvPr id="5" name="Espaço Reservado para Número de Slide 4">
            <a:extLst>
              <a:ext uri="{FF2B5EF4-FFF2-40B4-BE49-F238E27FC236}">
                <a16:creationId xmlns:a16="http://schemas.microsoft.com/office/drawing/2014/main" id="{A40C343C-1D04-2C74-4DF7-97C438B9DC82}"/>
              </a:ext>
            </a:extLst>
          </p:cNvPr>
          <p:cNvSpPr>
            <a:spLocks noGrp="1"/>
          </p:cNvSpPr>
          <p:nvPr>
            <p:ph type="sldNum" sz="quarter" idx="12"/>
          </p:nvPr>
        </p:nvSpPr>
        <p:spPr/>
        <p:txBody>
          <a:bodyPr/>
          <a:lstStyle/>
          <a:p>
            <a:fld id="{C5B3174C-3E2A-1F4C-9067-BCF50FE425F9}" type="slidenum">
              <a:rPr lang="pt-BR" smtClean="0"/>
              <a:t>‹nº›</a:t>
            </a:fld>
            <a:endParaRPr lang="pt-BR" dirty="0"/>
          </a:p>
        </p:txBody>
      </p:sp>
    </p:spTree>
    <p:extLst>
      <p:ext uri="{BB962C8B-B14F-4D97-AF65-F5344CB8AC3E}">
        <p14:creationId xmlns:p14="http://schemas.microsoft.com/office/powerpoint/2010/main" val="304598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AA62BF9-78CF-2D74-A44C-AB8BF2C7D5CF}"/>
              </a:ext>
            </a:extLst>
          </p:cNvPr>
          <p:cNvSpPr>
            <a:spLocks noGrp="1"/>
          </p:cNvSpPr>
          <p:nvPr>
            <p:ph type="dt" sz="half" idx="10"/>
          </p:nvPr>
        </p:nvSpPr>
        <p:spPr/>
        <p:txBody>
          <a:bodyPr/>
          <a:lstStyle/>
          <a:p>
            <a:fld id="{686ADFD6-5A7E-4342-9D41-F43E523B56B0}" type="datetime1">
              <a:rPr lang="pt-BR" smtClean="0"/>
              <a:t>29/08/2023</a:t>
            </a:fld>
            <a:endParaRPr lang="pt-BR" dirty="0"/>
          </a:p>
        </p:txBody>
      </p:sp>
      <p:sp>
        <p:nvSpPr>
          <p:cNvPr id="3" name="Espaço Reservado para Rodapé 2">
            <a:extLst>
              <a:ext uri="{FF2B5EF4-FFF2-40B4-BE49-F238E27FC236}">
                <a16:creationId xmlns:a16="http://schemas.microsoft.com/office/drawing/2014/main" id="{4B414047-7D9C-97B4-66FF-609096B4B0A7}"/>
              </a:ext>
            </a:extLst>
          </p:cNvPr>
          <p:cNvSpPr>
            <a:spLocks noGrp="1"/>
          </p:cNvSpPr>
          <p:nvPr>
            <p:ph type="ftr" sz="quarter" idx="11"/>
          </p:nvPr>
        </p:nvSpPr>
        <p:spPr/>
        <p:txBody>
          <a:bodyPr/>
          <a:lstStyle/>
          <a:p>
            <a:r>
              <a:rPr lang="pt-BR"/>
              <a:t>Prof. Gilberto Shinyashiki</a:t>
            </a:r>
            <a:endParaRPr lang="pt-BR" dirty="0"/>
          </a:p>
        </p:txBody>
      </p:sp>
      <p:sp>
        <p:nvSpPr>
          <p:cNvPr id="4" name="Espaço Reservado para Número de Slide 3">
            <a:extLst>
              <a:ext uri="{FF2B5EF4-FFF2-40B4-BE49-F238E27FC236}">
                <a16:creationId xmlns:a16="http://schemas.microsoft.com/office/drawing/2014/main" id="{A83054A9-36C4-B50D-4B47-2ACF345C956B}"/>
              </a:ext>
            </a:extLst>
          </p:cNvPr>
          <p:cNvSpPr>
            <a:spLocks noGrp="1"/>
          </p:cNvSpPr>
          <p:nvPr>
            <p:ph type="sldNum" sz="quarter" idx="12"/>
          </p:nvPr>
        </p:nvSpPr>
        <p:spPr/>
        <p:txBody>
          <a:bodyPr/>
          <a:lstStyle/>
          <a:p>
            <a:fld id="{C5B3174C-3E2A-1F4C-9067-BCF50FE425F9}" type="slidenum">
              <a:rPr lang="pt-BR" smtClean="0"/>
              <a:t>‹nº›</a:t>
            </a:fld>
            <a:endParaRPr lang="pt-BR" dirty="0"/>
          </a:p>
        </p:txBody>
      </p:sp>
    </p:spTree>
    <p:extLst>
      <p:ext uri="{BB962C8B-B14F-4D97-AF65-F5344CB8AC3E}">
        <p14:creationId xmlns:p14="http://schemas.microsoft.com/office/powerpoint/2010/main" val="111578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10FDED-9973-492F-690F-DE4E11A263C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766E11F-7562-3B09-7D39-EE1FD5F0A1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77DF674-D0DB-6BBE-B0BE-E65401E1F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49E4D4C-4984-0DAB-1FE9-3480B8674783}"/>
              </a:ext>
            </a:extLst>
          </p:cNvPr>
          <p:cNvSpPr>
            <a:spLocks noGrp="1"/>
          </p:cNvSpPr>
          <p:nvPr>
            <p:ph type="dt" sz="half" idx="10"/>
          </p:nvPr>
        </p:nvSpPr>
        <p:spPr/>
        <p:txBody>
          <a:bodyPr/>
          <a:lstStyle/>
          <a:p>
            <a:fld id="{1070660F-A2AD-3647-92AE-7B3B74D4414E}" type="datetime1">
              <a:rPr lang="pt-BR" smtClean="0"/>
              <a:t>29/08/2023</a:t>
            </a:fld>
            <a:endParaRPr lang="pt-BR" dirty="0"/>
          </a:p>
        </p:txBody>
      </p:sp>
      <p:sp>
        <p:nvSpPr>
          <p:cNvPr id="6" name="Espaço Reservado para Rodapé 5">
            <a:extLst>
              <a:ext uri="{FF2B5EF4-FFF2-40B4-BE49-F238E27FC236}">
                <a16:creationId xmlns:a16="http://schemas.microsoft.com/office/drawing/2014/main" id="{3798F8B3-9E38-4AA6-73B1-569078DF4656}"/>
              </a:ext>
            </a:extLst>
          </p:cNvPr>
          <p:cNvSpPr>
            <a:spLocks noGrp="1"/>
          </p:cNvSpPr>
          <p:nvPr>
            <p:ph type="ftr" sz="quarter" idx="11"/>
          </p:nvPr>
        </p:nvSpPr>
        <p:spPr/>
        <p:txBody>
          <a:bodyPr/>
          <a:lstStyle/>
          <a:p>
            <a:r>
              <a:rPr lang="pt-BR"/>
              <a:t>Prof. Gilberto Shinyashiki</a:t>
            </a:r>
            <a:endParaRPr lang="pt-BR" dirty="0"/>
          </a:p>
        </p:txBody>
      </p:sp>
      <p:sp>
        <p:nvSpPr>
          <p:cNvPr id="7" name="Espaço Reservado para Número de Slide 6">
            <a:extLst>
              <a:ext uri="{FF2B5EF4-FFF2-40B4-BE49-F238E27FC236}">
                <a16:creationId xmlns:a16="http://schemas.microsoft.com/office/drawing/2014/main" id="{3D94CDAD-C5F4-0310-CEF5-0D47EE450C19}"/>
              </a:ext>
            </a:extLst>
          </p:cNvPr>
          <p:cNvSpPr>
            <a:spLocks noGrp="1"/>
          </p:cNvSpPr>
          <p:nvPr>
            <p:ph type="sldNum" sz="quarter" idx="12"/>
          </p:nvPr>
        </p:nvSpPr>
        <p:spPr/>
        <p:txBody>
          <a:bodyPr/>
          <a:lstStyle/>
          <a:p>
            <a:fld id="{C5B3174C-3E2A-1F4C-9067-BCF50FE425F9}" type="slidenum">
              <a:rPr lang="pt-BR" smtClean="0"/>
              <a:t>‹nº›</a:t>
            </a:fld>
            <a:endParaRPr lang="pt-BR" dirty="0"/>
          </a:p>
        </p:txBody>
      </p:sp>
    </p:spTree>
    <p:extLst>
      <p:ext uri="{BB962C8B-B14F-4D97-AF65-F5344CB8AC3E}">
        <p14:creationId xmlns:p14="http://schemas.microsoft.com/office/powerpoint/2010/main" val="189661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2860CB-A5D1-1870-7C02-DA47CE63977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7679716-DE14-7AF7-0AF9-9A9061A34E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4A16CF6B-D6ED-01A4-5DAB-6891EDE5C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8E2C233-8CEC-90F7-476D-4C2FDAE18D40}"/>
              </a:ext>
            </a:extLst>
          </p:cNvPr>
          <p:cNvSpPr>
            <a:spLocks noGrp="1"/>
          </p:cNvSpPr>
          <p:nvPr>
            <p:ph type="dt" sz="half" idx="10"/>
          </p:nvPr>
        </p:nvSpPr>
        <p:spPr/>
        <p:txBody>
          <a:bodyPr/>
          <a:lstStyle/>
          <a:p>
            <a:fld id="{2A29F3C7-7F53-9342-9B88-FCF9FB774192}" type="datetime1">
              <a:rPr lang="pt-BR" smtClean="0"/>
              <a:t>29/08/2023</a:t>
            </a:fld>
            <a:endParaRPr lang="pt-BR" dirty="0"/>
          </a:p>
        </p:txBody>
      </p:sp>
      <p:sp>
        <p:nvSpPr>
          <p:cNvPr id="6" name="Espaço Reservado para Rodapé 5">
            <a:extLst>
              <a:ext uri="{FF2B5EF4-FFF2-40B4-BE49-F238E27FC236}">
                <a16:creationId xmlns:a16="http://schemas.microsoft.com/office/drawing/2014/main" id="{30CF2C11-D935-B6B4-68A7-46FD83084ABE}"/>
              </a:ext>
            </a:extLst>
          </p:cNvPr>
          <p:cNvSpPr>
            <a:spLocks noGrp="1"/>
          </p:cNvSpPr>
          <p:nvPr>
            <p:ph type="ftr" sz="quarter" idx="11"/>
          </p:nvPr>
        </p:nvSpPr>
        <p:spPr/>
        <p:txBody>
          <a:bodyPr/>
          <a:lstStyle/>
          <a:p>
            <a:r>
              <a:rPr lang="pt-BR"/>
              <a:t>Prof. Gilberto Shinyashiki</a:t>
            </a:r>
            <a:endParaRPr lang="pt-BR" dirty="0"/>
          </a:p>
        </p:txBody>
      </p:sp>
      <p:sp>
        <p:nvSpPr>
          <p:cNvPr id="7" name="Espaço Reservado para Número de Slide 6">
            <a:extLst>
              <a:ext uri="{FF2B5EF4-FFF2-40B4-BE49-F238E27FC236}">
                <a16:creationId xmlns:a16="http://schemas.microsoft.com/office/drawing/2014/main" id="{E8904418-FC3F-28E5-0C25-033E19F80EB9}"/>
              </a:ext>
            </a:extLst>
          </p:cNvPr>
          <p:cNvSpPr>
            <a:spLocks noGrp="1"/>
          </p:cNvSpPr>
          <p:nvPr>
            <p:ph type="sldNum" sz="quarter" idx="12"/>
          </p:nvPr>
        </p:nvSpPr>
        <p:spPr/>
        <p:txBody>
          <a:bodyPr/>
          <a:lstStyle/>
          <a:p>
            <a:fld id="{C5B3174C-3E2A-1F4C-9067-BCF50FE425F9}" type="slidenum">
              <a:rPr lang="pt-BR" smtClean="0"/>
              <a:t>‹nº›</a:t>
            </a:fld>
            <a:endParaRPr lang="pt-BR" dirty="0"/>
          </a:p>
        </p:txBody>
      </p:sp>
    </p:spTree>
    <p:extLst>
      <p:ext uri="{BB962C8B-B14F-4D97-AF65-F5344CB8AC3E}">
        <p14:creationId xmlns:p14="http://schemas.microsoft.com/office/powerpoint/2010/main" val="84843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23AFB92-0C60-C7F6-FC54-34BE9AC9E4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B18F835D-6E7A-229E-BC01-8D3BCAB291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4E3CDFA-D6F9-70FC-5B26-61D283086F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AF37B-CD88-CB46-8F48-EDADC300C4C5}" type="datetime1">
              <a:rPr lang="pt-BR" smtClean="0"/>
              <a:t>29/08/2023</a:t>
            </a:fld>
            <a:endParaRPr lang="pt-BR" dirty="0"/>
          </a:p>
        </p:txBody>
      </p:sp>
      <p:sp>
        <p:nvSpPr>
          <p:cNvPr id="5" name="Espaço Reservado para Rodapé 4">
            <a:extLst>
              <a:ext uri="{FF2B5EF4-FFF2-40B4-BE49-F238E27FC236}">
                <a16:creationId xmlns:a16="http://schemas.microsoft.com/office/drawing/2014/main" id="{A0B6038C-7382-1A09-1C26-7A2D9BF6D1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Prof. Gilberto Shinyashiki</a:t>
            </a:r>
            <a:endParaRPr lang="pt-BR" dirty="0"/>
          </a:p>
        </p:txBody>
      </p:sp>
      <p:sp>
        <p:nvSpPr>
          <p:cNvPr id="6" name="Espaço Reservado para Número de Slide 5">
            <a:extLst>
              <a:ext uri="{FF2B5EF4-FFF2-40B4-BE49-F238E27FC236}">
                <a16:creationId xmlns:a16="http://schemas.microsoft.com/office/drawing/2014/main" id="{ACF24864-73D2-BE00-0BB0-17CF2624C9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3174C-3E2A-1F4C-9067-BCF50FE425F9}" type="slidenum">
              <a:rPr lang="pt-BR" smtClean="0"/>
              <a:t>‹nº›</a:t>
            </a:fld>
            <a:endParaRPr lang="pt-BR" dirty="0"/>
          </a:p>
        </p:txBody>
      </p:sp>
    </p:spTree>
    <p:extLst>
      <p:ext uri="{BB962C8B-B14F-4D97-AF65-F5344CB8AC3E}">
        <p14:creationId xmlns:p14="http://schemas.microsoft.com/office/powerpoint/2010/main" val="3056216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42979-A310-6443-E7AA-304782BE96C3}"/>
              </a:ext>
            </a:extLst>
          </p:cNvPr>
          <p:cNvSpPr>
            <a:spLocks noGrp="1"/>
          </p:cNvSpPr>
          <p:nvPr>
            <p:ph type="ctrTitle"/>
          </p:nvPr>
        </p:nvSpPr>
        <p:spPr/>
        <p:txBody>
          <a:bodyPr/>
          <a:lstStyle/>
          <a:p>
            <a:r>
              <a:rPr lang="pt-BR" noProof="0" dirty="0">
                <a:latin typeface="+mn-lt"/>
              </a:rPr>
              <a:t>Análise e Descrição de Cargo</a:t>
            </a:r>
          </a:p>
        </p:txBody>
      </p:sp>
      <p:sp>
        <p:nvSpPr>
          <p:cNvPr id="3" name="Subtítulo 2">
            <a:extLst>
              <a:ext uri="{FF2B5EF4-FFF2-40B4-BE49-F238E27FC236}">
                <a16:creationId xmlns:a16="http://schemas.microsoft.com/office/drawing/2014/main" id="{6C022D39-C731-C1AE-2361-65D00FD54C5D}"/>
              </a:ext>
            </a:extLst>
          </p:cNvPr>
          <p:cNvSpPr>
            <a:spLocks noGrp="1"/>
          </p:cNvSpPr>
          <p:nvPr>
            <p:ph type="subTitle" idx="1"/>
          </p:nvPr>
        </p:nvSpPr>
        <p:spPr/>
        <p:txBody>
          <a:bodyPr/>
          <a:lstStyle/>
          <a:p>
            <a:endParaRPr lang="pt-BR" dirty="0"/>
          </a:p>
        </p:txBody>
      </p:sp>
      <p:sp>
        <p:nvSpPr>
          <p:cNvPr id="4" name="Espaço Reservado para Rodapé 3">
            <a:extLst>
              <a:ext uri="{FF2B5EF4-FFF2-40B4-BE49-F238E27FC236}">
                <a16:creationId xmlns:a16="http://schemas.microsoft.com/office/drawing/2014/main" id="{E919AB69-FFC3-AF1E-8AAF-38DAC000503D}"/>
              </a:ext>
            </a:extLst>
          </p:cNvPr>
          <p:cNvSpPr>
            <a:spLocks noGrp="1"/>
          </p:cNvSpPr>
          <p:nvPr>
            <p:ph type="ftr" sz="quarter" idx="11"/>
          </p:nvPr>
        </p:nvSpPr>
        <p:spPr/>
        <p:txBody>
          <a:bodyPr/>
          <a:lstStyle/>
          <a:p>
            <a:r>
              <a:rPr lang="pt-BR"/>
              <a:t>Prof. Gilberto Shinyashiki</a:t>
            </a:r>
            <a:endParaRPr lang="pt-BR" dirty="0"/>
          </a:p>
        </p:txBody>
      </p:sp>
      <p:sp>
        <p:nvSpPr>
          <p:cNvPr id="5" name="Espaço Reservado para Número de Slide 4">
            <a:extLst>
              <a:ext uri="{FF2B5EF4-FFF2-40B4-BE49-F238E27FC236}">
                <a16:creationId xmlns:a16="http://schemas.microsoft.com/office/drawing/2014/main" id="{47DE343D-1EAE-E5AA-5C71-21CDE26CFC56}"/>
              </a:ext>
            </a:extLst>
          </p:cNvPr>
          <p:cNvSpPr>
            <a:spLocks noGrp="1"/>
          </p:cNvSpPr>
          <p:nvPr>
            <p:ph type="sldNum" sz="quarter" idx="12"/>
          </p:nvPr>
        </p:nvSpPr>
        <p:spPr/>
        <p:txBody>
          <a:bodyPr/>
          <a:lstStyle/>
          <a:p>
            <a:fld id="{C5B3174C-3E2A-1F4C-9067-BCF50FE425F9}" type="slidenum">
              <a:rPr lang="pt-BR" smtClean="0"/>
              <a:t>1</a:t>
            </a:fld>
            <a:endParaRPr lang="pt-BR" dirty="0"/>
          </a:p>
        </p:txBody>
      </p:sp>
    </p:spTree>
    <p:extLst>
      <p:ext uri="{BB962C8B-B14F-4D97-AF65-F5344CB8AC3E}">
        <p14:creationId xmlns:p14="http://schemas.microsoft.com/office/powerpoint/2010/main" val="3014460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8">
            <a:extLst>
              <a:ext uri="{FF2B5EF4-FFF2-40B4-BE49-F238E27FC236}">
                <a16:creationId xmlns:a16="http://schemas.microsoft.com/office/drawing/2014/main" id="{4BC8B8F6-EB6F-B3EB-2935-B08C73B97076}"/>
              </a:ext>
            </a:extLst>
          </p:cNvPr>
          <p:cNvSpPr>
            <a:spLocks noGrp="1" noChangeArrowheads="1"/>
          </p:cNvSpPr>
          <p:nvPr>
            <p:ph type="title"/>
          </p:nvPr>
        </p:nvSpPr>
        <p:spPr>
          <a:xfrm>
            <a:off x="609600" y="274638"/>
            <a:ext cx="10972800" cy="771842"/>
          </a:xfrm>
        </p:spPr>
        <p:txBody>
          <a:bodyPr/>
          <a:lstStyle/>
          <a:p>
            <a:pPr eaLnBrk="1" hangingPunct="1"/>
            <a:r>
              <a:rPr lang="pt-BR" altLang="pt-BR" sz="3200" b="1" noProof="0" dirty="0">
                <a:latin typeface="+mn-lt"/>
                <a:ea typeface="ＭＳ Ｐゴシック" panose="020B0600070205080204" pitchFamily="34" charset="-128"/>
              </a:rPr>
              <a:t>Análise de cargo - requisitos do ocupante</a:t>
            </a:r>
          </a:p>
        </p:txBody>
      </p:sp>
      <p:graphicFrame>
        <p:nvGraphicFramePr>
          <p:cNvPr id="10267" name="Group 27">
            <a:extLst>
              <a:ext uri="{FF2B5EF4-FFF2-40B4-BE49-F238E27FC236}">
                <a16:creationId xmlns:a16="http://schemas.microsoft.com/office/drawing/2014/main" id="{5175E1E6-F215-473C-9078-04D6D8504AFD}"/>
              </a:ext>
            </a:extLst>
          </p:cNvPr>
          <p:cNvGraphicFramePr>
            <a:graphicFrameLocks noGrp="1"/>
          </p:cNvGraphicFramePr>
          <p:nvPr>
            <p:ph type="tbl" idx="1"/>
            <p:extLst>
              <p:ext uri="{D42A27DB-BD31-4B8C-83A1-F6EECF244321}">
                <p14:modId xmlns:p14="http://schemas.microsoft.com/office/powerpoint/2010/main" val="3309720083"/>
              </p:ext>
            </p:extLst>
          </p:nvPr>
        </p:nvGraphicFramePr>
        <p:xfrm>
          <a:off x="1076960" y="1229360"/>
          <a:ext cx="10302240" cy="4896804"/>
        </p:xfrm>
        <a:graphic>
          <a:graphicData uri="http://schemas.openxmlformats.org/drawingml/2006/table">
            <a:tbl>
              <a:tblPr firstCol="1" bandRow="1">
                <a:tableStyleId>{3C2FFA5D-87B4-456A-9821-1D502468CF0F}</a:tableStyleId>
              </a:tblPr>
              <a:tblGrid>
                <a:gridCol w="5151120">
                  <a:extLst>
                    <a:ext uri="{9D8B030D-6E8A-4147-A177-3AD203B41FA5}">
                      <a16:colId xmlns:a16="http://schemas.microsoft.com/office/drawing/2014/main" val="2041677566"/>
                    </a:ext>
                  </a:extLst>
                </a:gridCol>
                <a:gridCol w="5151120">
                  <a:extLst>
                    <a:ext uri="{9D8B030D-6E8A-4147-A177-3AD203B41FA5}">
                      <a16:colId xmlns:a16="http://schemas.microsoft.com/office/drawing/2014/main" val="2650446094"/>
                    </a:ext>
                  </a:extLst>
                </a:gridCol>
              </a:tblGrid>
              <a:tr h="1379212">
                <a:tc>
                  <a:txBody>
                    <a:bodyPr/>
                    <a:lstStyle>
                      <a:lvl1pPr eaLnBrk="0" hangingPunct="0">
                        <a:spcBef>
                          <a:spcPts val="2000"/>
                        </a:spcBef>
                        <a:buClr>
                          <a:srgbClr val="6FB7D7"/>
                        </a:buClr>
                        <a:buSzPct val="110000"/>
                        <a:buFont typeface="Wingdings 2" pitchFamily="2" charset="2"/>
                        <a:defRPr sz="2000">
                          <a:solidFill>
                            <a:srgbClr val="595959"/>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rgbClr val="215D77"/>
                        </a:buClr>
                        <a:buSzPct val="110000"/>
                        <a:buFont typeface="Wingdings 2" pitchFamily="2" charset="2"/>
                        <a:defRPr sz="2000">
                          <a:solidFill>
                            <a:srgbClr val="595959"/>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rgbClr val="6FB7D7"/>
                        </a:buClr>
                        <a:buSzPct val="110000"/>
                        <a:buFont typeface="Wingdings 2" pitchFamily="2" charset="2"/>
                        <a:defRPr>
                          <a:solidFill>
                            <a:srgbClr val="595959"/>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rgbClr val="215D7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pt-BR" sz="1800" b="1" u="none" strike="noStrike" cap="none" normalizeH="0" baseline="0" dirty="0">
                          <a:ln>
                            <a:noFill/>
                          </a:ln>
                          <a:solidFill>
                            <a:schemeClr val="tx1"/>
                          </a:solidFill>
                          <a:effectLst/>
                        </a:rPr>
                        <a:t>1. Mentais</a:t>
                      </a:r>
                      <a:endParaRPr kumimoji="0" lang="pt-PT" altLang="pt-BR"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tc>
                <a:tc>
                  <a:txBody>
                    <a:bodyPr/>
                    <a:lstStyle>
                      <a:lvl1pPr marL="342900" indent="-342900" eaLnBrk="0" hangingPunct="0">
                        <a:spcBef>
                          <a:spcPts val="2000"/>
                        </a:spcBef>
                        <a:buClr>
                          <a:srgbClr val="6FB7D7"/>
                        </a:buClr>
                        <a:buSzPct val="110000"/>
                        <a:buFont typeface="Wingdings 2" pitchFamily="2" charset="2"/>
                        <a:defRPr sz="2000">
                          <a:solidFill>
                            <a:srgbClr val="595959"/>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rgbClr val="215D77"/>
                        </a:buClr>
                        <a:buSzPct val="110000"/>
                        <a:buFont typeface="Wingdings 2" pitchFamily="2" charset="2"/>
                        <a:defRPr sz="2000">
                          <a:solidFill>
                            <a:srgbClr val="595959"/>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rgbClr val="6FB7D7"/>
                        </a:buClr>
                        <a:buSzPct val="110000"/>
                        <a:buFont typeface="Wingdings 2" pitchFamily="2" charset="2"/>
                        <a:defRPr>
                          <a:solidFill>
                            <a:srgbClr val="595959"/>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rgbClr val="215D7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pt-PT" altLang="pt-BR" sz="1800" b="0" u="none" strike="noStrike" cap="none" normalizeH="0" baseline="0" dirty="0">
                          <a:ln>
                            <a:noFill/>
                          </a:ln>
                          <a:solidFill>
                            <a:schemeClr val="tx1"/>
                          </a:solidFill>
                          <a:effectLst/>
                        </a:rPr>
                        <a:t>Instrução</a:t>
                      </a:r>
                      <a:endParaRPr kumimoji="0" lang="pt-BR" altLang="pt-BR" sz="1400" b="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pt-PT" altLang="pt-BR" sz="1800" b="0" u="none" strike="noStrike" cap="none" normalizeH="0" baseline="0" dirty="0">
                          <a:ln>
                            <a:noFill/>
                          </a:ln>
                          <a:solidFill>
                            <a:schemeClr val="tx1"/>
                          </a:solidFill>
                          <a:effectLst/>
                        </a:rPr>
                        <a:t>Experiência</a:t>
                      </a:r>
                      <a:endParaRPr kumimoji="0" lang="pt-BR" altLang="pt-BR" sz="1400" b="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pt-PT" altLang="pt-BR" sz="1800" b="0" u="none" strike="noStrike" cap="none" normalizeH="0" baseline="0" dirty="0">
                          <a:ln>
                            <a:noFill/>
                          </a:ln>
                          <a:solidFill>
                            <a:schemeClr val="tx1"/>
                          </a:solidFill>
                          <a:effectLst/>
                        </a:rPr>
                        <a:t>Iniciativa</a:t>
                      </a:r>
                      <a:endParaRPr kumimoji="0" lang="pt-BR" altLang="pt-BR" sz="1400" b="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pt-PT" altLang="pt-BR" sz="1800" b="0" u="none" strike="noStrike" cap="none" normalizeH="0" baseline="0" dirty="0">
                          <a:ln>
                            <a:noFill/>
                          </a:ln>
                          <a:solidFill>
                            <a:schemeClr val="tx1"/>
                          </a:solidFill>
                          <a:effectLst/>
                        </a:rPr>
                        <a:t>Aptidões</a:t>
                      </a:r>
                      <a:endParaRPr kumimoji="0" lang="pt-BR" altLang="pt-B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horzOverflow="overflow"/>
                </a:tc>
                <a:extLst>
                  <a:ext uri="{0D108BD9-81ED-4DB2-BD59-A6C34878D82A}">
                    <a16:rowId xmlns:a16="http://schemas.microsoft.com/office/drawing/2014/main" val="3055196935"/>
                  </a:ext>
                </a:extLst>
              </a:tr>
              <a:tr h="1070049">
                <a:tc>
                  <a:txBody>
                    <a:bodyPr/>
                    <a:lstStyle>
                      <a:lvl1pPr eaLnBrk="0" hangingPunct="0">
                        <a:spcBef>
                          <a:spcPts val="2000"/>
                        </a:spcBef>
                        <a:buClr>
                          <a:srgbClr val="6FB7D7"/>
                        </a:buClr>
                        <a:buSzPct val="110000"/>
                        <a:buFont typeface="Wingdings 2" pitchFamily="2" charset="2"/>
                        <a:defRPr sz="2000">
                          <a:solidFill>
                            <a:srgbClr val="595959"/>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rgbClr val="215D77"/>
                        </a:buClr>
                        <a:buSzPct val="110000"/>
                        <a:buFont typeface="Wingdings 2" pitchFamily="2" charset="2"/>
                        <a:defRPr sz="2000">
                          <a:solidFill>
                            <a:srgbClr val="595959"/>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rgbClr val="6FB7D7"/>
                        </a:buClr>
                        <a:buSzPct val="110000"/>
                        <a:buFont typeface="Wingdings 2" pitchFamily="2" charset="2"/>
                        <a:defRPr>
                          <a:solidFill>
                            <a:srgbClr val="595959"/>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rgbClr val="215D7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pt-BR" sz="1800" b="1" u="none" strike="noStrike" cap="none" normalizeH="0" baseline="0" dirty="0">
                          <a:ln>
                            <a:noFill/>
                          </a:ln>
                          <a:solidFill>
                            <a:schemeClr val="tx1"/>
                          </a:solidFill>
                          <a:effectLst/>
                        </a:rPr>
                        <a:t>2. Responsabilidades envolvidas</a:t>
                      </a:r>
                      <a:endParaRPr kumimoji="0" lang="pt-PT" altLang="pt-BR"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tc>
                <a:tc>
                  <a:txBody>
                    <a:bodyPr/>
                    <a:lstStyle>
                      <a:lvl1pPr marL="342900" indent="-342900" eaLnBrk="0" hangingPunct="0">
                        <a:spcBef>
                          <a:spcPts val="2000"/>
                        </a:spcBef>
                        <a:buClr>
                          <a:srgbClr val="6FB7D7"/>
                        </a:buClr>
                        <a:buSzPct val="110000"/>
                        <a:buFont typeface="Wingdings 2" pitchFamily="2" charset="2"/>
                        <a:defRPr sz="2000">
                          <a:solidFill>
                            <a:srgbClr val="595959"/>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rgbClr val="215D77"/>
                        </a:buClr>
                        <a:buSzPct val="110000"/>
                        <a:buFont typeface="Wingdings 2" pitchFamily="2" charset="2"/>
                        <a:defRPr sz="2000">
                          <a:solidFill>
                            <a:srgbClr val="595959"/>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rgbClr val="6FB7D7"/>
                        </a:buClr>
                        <a:buSzPct val="110000"/>
                        <a:buFont typeface="Wingdings 2" pitchFamily="2" charset="2"/>
                        <a:defRPr>
                          <a:solidFill>
                            <a:srgbClr val="595959"/>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rgbClr val="215D7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pt-PT" altLang="pt-BR" sz="1800" b="0" u="none" strike="noStrike" cap="none" normalizeH="0" baseline="0" dirty="0">
                          <a:ln>
                            <a:noFill/>
                          </a:ln>
                          <a:solidFill>
                            <a:schemeClr val="tx1"/>
                          </a:solidFill>
                          <a:effectLst/>
                        </a:rPr>
                        <a:t>Esforço físico</a:t>
                      </a:r>
                      <a:endParaRPr kumimoji="0" lang="pt-BR" altLang="pt-BR" sz="1400" b="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pt-PT" altLang="pt-BR" sz="1800" b="0" u="none" strike="noStrike" cap="none" normalizeH="0" baseline="0" dirty="0">
                          <a:ln>
                            <a:noFill/>
                          </a:ln>
                          <a:solidFill>
                            <a:schemeClr val="tx1"/>
                          </a:solidFill>
                          <a:effectLst/>
                        </a:rPr>
                        <a:t>Concentração</a:t>
                      </a:r>
                      <a:endParaRPr kumimoji="0" lang="pt-BR" altLang="pt-BR" sz="1400" b="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pt-PT" altLang="pt-BR" sz="1800" b="0" u="none" strike="noStrike" cap="none" normalizeH="0" baseline="0" dirty="0">
                          <a:ln>
                            <a:noFill/>
                          </a:ln>
                          <a:solidFill>
                            <a:schemeClr val="tx1"/>
                          </a:solidFill>
                          <a:effectLst/>
                        </a:rPr>
                        <a:t>Compleição física</a:t>
                      </a:r>
                      <a:endParaRPr kumimoji="0" lang="pt-BR" altLang="pt-B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horzOverflow="overflow"/>
                </a:tc>
                <a:extLst>
                  <a:ext uri="{0D108BD9-81ED-4DB2-BD59-A6C34878D82A}">
                    <a16:rowId xmlns:a16="http://schemas.microsoft.com/office/drawing/2014/main" val="530595674"/>
                  </a:ext>
                </a:extLst>
              </a:tr>
              <a:tr h="1690092">
                <a:tc>
                  <a:txBody>
                    <a:bodyPr/>
                    <a:lstStyle>
                      <a:lvl1pPr eaLnBrk="0" hangingPunct="0">
                        <a:spcBef>
                          <a:spcPts val="2000"/>
                        </a:spcBef>
                        <a:buClr>
                          <a:srgbClr val="6FB7D7"/>
                        </a:buClr>
                        <a:buSzPct val="110000"/>
                        <a:buFont typeface="Wingdings 2" pitchFamily="2" charset="2"/>
                        <a:defRPr sz="2000">
                          <a:solidFill>
                            <a:srgbClr val="595959"/>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rgbClr val="215D77"/>
                        </a:buClr>
                        <a:buSzPct val="110000"/>
                        <a:buFont typeface="Wingdings 2" pitchFamily="2" charset="2"/>
                        <a:defRPr sz="2000">
                          <a:solidFill>
                            <a:srgbClr val="595959"/>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rgbClr val="6FB7D7"/>
                        </a:buClr>
                        <a:buSzPct val="110000"/>
                        <a:buFont typeface="Wingdings 2" pitchFamily="2" charset="2"/>
                        <a:defRPr>
                          <a:solidFill>
                            <a:srgbClr val="595959"/>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rgbClr val="215D7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pt-BR" sz="1800" b="1" u="none" strike="noStrike" cap="none" normalizeH="0" baseline="0" dirty="0">
                          <a:ln>
                            <a:noFill/>
                          </a:ln>
                          <a:solidFill>
                            <a:schemeClr val="tx1"/>
                          </a:solidFill>
                          <a:effectLst/>
                        </a:rPr>
                        <a:t>3. Físicos</a:t>
                      </a:r>
                      <a:endParaRPr kumimoji="0" lang="pt-PT" altLang="pt-BR"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tc>
                <a:tc>
                  <a:txBody>
                    <a:bodyPr/>
                    <a:lstStyle>
                      <a:lvl1pPr marL="342900" indent="-342900" eaLnBrk="0" hangingPunct="0">
                        <a:spcBef>
                          <a:spcPts val="2000"/>
                        </a:spcBef>
                        <a:buClr>
                          <a:srgbClr val="6FB7D7"/>
                        </a:buClr>
                        <a:buSzPct val="110000"/>
                        <a:buFont typeface="Wingdings 2" pitchFamily="2" charset="2"/>
                        <a:defRPr sz="2000">
                          <a:solidFill>
                            <a:srgbClr val="595959"/>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rgbClr val="215D77"/>
                        </a:buClr>
                        <a:buSzPct val="110000"/>
                        <a:buFont typeface="Wingdings 2" pitchFamily="2" charset="2"/>
                        <a:defRPr sz="2000">
                          <a:solidFill>
                            <a:srgbClr val="595959"/>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rgbClr val="6FB7D7"/>
                        </a:buClr>
                        <a:buSzPct val="110000"/>
                        <a:buFont typeface="Wingdings 2" pitchFamily="2" charset="2"/>
                        <a:defRPr>
                          <a:solidFill>
                            <a:srgbClr val="595959"/>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rgbClr val="215D7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pt-PT" altLang="pt-BR" sz="1800" b="0" u="none" strike="noStrike" cap="none" normalizeH="0" baseline="0" dirty="0">
                          <a:ln>
                            <a:noFill/>
                          </a:ln>
                          <a:solidFill>
                            <a:schemeClr val="tx1"/>
                          </a:solidFill>
                          <a:effectLst/>
                        </a:rPr>
                        <a:t>Supervisão de pessoal</a:t>
                      </a:r>
                      <a:endParaRPr kumimoji="0" lang="pt-BR" altLang="pt-BR" sz="1400" b="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pt-PT" altLang="pt-BR" sz="1800" b="0" u="none" strike="noStrike" cap="none" normalizeH="0" baseline="0" dirty="0">
                          <a:ln>
                            <a:noFill/>
                          </a:ln>
                          <a:solidFill>
                            <a:schemeClr val="tx1"/>
                          </a:solidFill>
                          <a:effectLst/>
                        </a:rPr>
                        <a:t>Materiais e equipamentos</a:t>
                      </a:r>
                      <a:endParaRPr kumimoji="0" lang="pt-BR" altLang="pt-BR" sz="1400" b="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pt-PT" altLang="pt-BR" sz="1800" b="0" u="none" strike="noStrike" cap="none" normalizeH="0" baseline="0" dirty="0">
                          <a:ln>
                            <a:noFill/>
                          </a:ln>
                          <a:solidFill>
                            <a:schemeClr val="tx1"/>
                          </a:solidFill>
                          <a:effectLst/>
                        </a:rPr>
                        <a:t>Métodos e processos</a:t>
                      </a:r>
                      <a:endParaRPr kumimoji="0" lang="pt-BR" altLang="pt-BR" sz="1400" b="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pt-PT" altLang="pt-BR" sz="1800" b="0" u="none" strike="noStrike" cap="none" normalizeH="0" baseline="0" dirty="0">
                          <a:ln>
                            <a:noFill/>
                          </a:ln>
                          <a:solidFill>
                            <a:schemeClr val="tx1"/>
                          </a:solidFill>
                          <a:effectLst/>
                        </a:rPr>
                        <a:t>Dinheiro ou documentos</a:t>
                      </a:r>
                      <a:endParaRPr kumimoji="0" lang="pt-BR" altLang="pt-BR" sz="1400" b="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pt-PT" altLang="pt-BR" sz="1800" b="0" u="none" strike="noStrike" cap="none" normalizeH="0" baseline="0" dirty="0">
                          <a:ln>
                            <a:noFill/>
                          </a:ln>
                          <a:solidFill>
                            <a:schemeClr val="tx1"/>
                          </a:solidFill>
                          <a:effectLst/>
                        </a:rPr>
                        <a:t>Segurança de terceiros</a:t>
                      </a:r>
                      <a:endParaRPr kumimoji="0" lang="pt-BR" altLang="pt-B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horzOverflow="overflow"/>
                </a:tc>
                <a:extLst>
                  <a:ext uri="{0D108BD9-81ED-4DB2-BD59-A6C34878D82A}">
                    <a16:rowId xmlns:a16="http://schemas.microsoft.com/office/drawing/2014/main" val="2843471173"/>
                  </a:ext>
                </a:extLst>
              </a:tr>
              <a:tr h="757451">
                <a:tc>
                  <a:txBody>
                    <a:bodyPr/>
                    <a:lstStyle>
                      <a:lvl1pPr eaLnBrk="0" hangingPunct="0">
                        <a:spcBef>
                          <a:spcPts val="2000"/>
                        </a:spcBef>
                        <a:buClr>
                          <a:srgbClr val="6FB7D7"/>
                        </a:buClr>
                        <a:buSzPct val="110000"/>
                        <a:buFont typeface="Wingdings 2" pitchFamily="2" charset="2"/>
                        <a:defRPr sz="2000">
                          <a:solidFill>
                            <a:srgbClr val="595959"/>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rgbClr val="215D77"/>
                        </a:buClr>
                        <a:buSzPct val="110000"/>
                        <a:buFont typeface="Wingdings 2" pitchFamily="2" charset="2"/>
                        <a:defRPr sz="2000">
                          <a:solidFill>
                            <a:srgbClr val="595959"/>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rgbClr val="6FB7D7"/>
                        </a:buClr>
                        <a:buSzPct val="110000"/>
                        <a:buFont typeface="Wingdings 2" pitchFamily="2" charset="2"/>
                        <a:defRPr>
                          <a:solidFill>
                            <a:srgbClr val="595959"/>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rgbClr val="215D7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pt-BR" sz="1800" b="1" u="none" strike="noStrike" cap="none" normalizeH="0" baseline="0" dirty="0">
                          <a:ln>
                            <a:noFill/>
                          </a:ln>
                          <a:solidFill>
                            <a:schemeClr val="tx1"/>
                          </a:solidFill>
                          <a:effectLst/>
                        </a:rPr>
                        <a:t>4. Condições de trabalho</a:t>
                      </a:r>
                      <a:endParaRPr kumimoji="0" lang="pt-PT" altLang="pt-BR"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tc>
                <a:tc>
                  <a:txBody>
                    <a:bodyPr/>
                    <a:lstStyle>
                      <a:lvl1pPr marL="342900" indent="-342900" eaLnBrk="0" hangingPunct="0">
                        <a:spcBef>
                          <a:spcPts val="2000"/>
                        </a:spcBef>
                        <a:buClr>
                          <a:srgbClr val="6FB7D7"/>
                        </a:buClr>
                        <a:buSzPct val="110000"/>
                        <a:buFont typeface="Wingdings 2" pitchFamily="2" charset="2"/>
                        <a:defRPr sz="2000">
                          <a:solidFill>
                            <a:srgbClr val="595959"/>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rgbClr val="215D77"/>
                        </a:buClr>
                        <a:buSzPct val="110000"/>
                        <a:buFont typeface="Wingdings 2" pitchFamily="2" charset="2"/>
                        <a:defRPr sz="2000">
                          <a:solidFill>
                            <a:srgbClr val="595959"/>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rgbClr val="6FB7D7"/>
                        </a:buClr>
                        <a:buSzPct val="110000"/>
                        <a:buFont typeface="Wingdings 2" pitchFamily="2" charset="2"/>
                        <a:defRPr>
                          <a:solidFill>
                            <a:srgbClr val="595959"/>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rgbClr val="215D7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pt-PT" altLang="pt-BR" sz="1800" b="0" u="none" strike="noStrike" cap="none" normalizeH="0" baseline="0" dirty="0">
                          <a:ln>
                            <a:noFill/>
                          </a:ln>
                          <a:solidFill>
                            <a:schemeClr val="tx1"/>
                          </a:solidFill>
                          <a:effectLst/>
                        </a:rPr>
                        <a:t>Ambiente de trabalho</a:t>
                      </a:r>
                      <a:endParaRPr kumimoji="0" lang="pt-BR" altLang="pt-BR" sz="1400" b="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pt-PT" altLang="pt-BR" sz="1800" b="0" u="none" strike="noStrike" cap="none" normalizeH="0" baseline="0" dirty="0">
                          <a:ln>
                            <a:noFill/>
                          </a:ln>
                          <a:solidFill>
                            <a:schemeClr val="tx1"/>
                          </a:solidFill>
                          <a:effectLst/>
                        </a:rPr>
                        <a:t>Riscos envolvidos</a:t>
                      </a:r>
                      <a:endParaRPr kumimoji="0" lang="pt-PT" altLang="pt-BR"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horzOverflow="overflow"/>
                </a:tc>
                <a:extLst>
                  <a:ext uri="{0D108BD9-81ED-4DB2-BD59-A6C34878D82A}">
                    <a16:rowId xmlns:a16="http://schemas.microsoft.com/office/drawing/2014/main" val="3506072807"/>
                  </a:ext>
                </a:extLst>
              </a:tr>
            </a:tbl>
          </a:graphicData>
        </a:graphic>
      </p:graphicFrame>
      <p:sp>
        <p:nvSpPr>
          <p:cNvPr id="3" name="Slide Number Placeholder 2">
            <a:extLst>
              <a:ext uri="{FF2B5EF4-FFF2-40B4-BE49-F238E27FC236}">
                <a16:creationId xmlns:a16="http://schemas.microsoft.com/office/drawing/2014/main" id="{BC924030-2975-188F-8980-BF2106FFCE98}"/>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0B01CE9-1E83-B04B-84DD-D345A29D0C91}" type="slidenum">
              <a:rPr lang="pt-BR" altLang="pt-BR" sz="3600">
                <a:solidFill>
                  <a:schemeClr val="bg1"/>
                </a:solidFill>
              </a:rPr>
              <a:pPr eaLnBrk="1" hangingPunct="1"/>
              <a:t>10</a:t>
            </a:fld>
            <a:endParaRPr lang="pt-BR" altLang="pt-BR" sz="3600" dirty="0">
              <a:solidFill>
                <a:schemeClr val="bg1"/>
              </a:solidFill>
            </a:endParaRPr>
          </a:p>
        </p:txBody>
      </p:sp>
      <p:sp>
        <p:nvSpPr>
          <p:cNvPr id="2" name="Espaço Reservado para Rodapé 1">
            <a:extLst>
              <a:ext uri="{FF2B5EF4-FFF2-40B4-BE49-F238E27FC236}">
                <a16:creationId xmlns:a16="http://schemas.microsoft.com/office/drawing/2014/main" id="{AEF393D9-AC7E-1C32-05BB-2D64E94C0403}"/>
              </a:ext>
            </a:extLst>
          </p:cNvPr>
          <p:cNvSpPr>
            <a:spLocks noGrp="1"/>
          </p:cNvSpPr>
          <p:nvPr>
            <p:ph type="ftr" sz="quarter" idx="11"/>
          </p:nvPr>
        </p:nvSpPr>
        <p:spPr/>
        <p:txBody>
          <a:bodyPr/>
          <a:lstStyle/>
          <a:p>
            <a:pPr>
              <a:defRPr/>
            </a:pPr>
            <a:r>
              <a:rPr lang="pt-BR"/>
              <a:t>Prof. Gilberto Shinyashiki</a:t>
            </a:r>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0021137A-480C-7485-0244-9092DE5C6796}"/>
              </a:ext>
            </a:extLst>
          </p:cNvPr>
          <p:cNvSpPr>
            <a:spLocks noGrp="1" noChangeArrowheads="1"/>
          </p:cNvSpPr>
          <p:nvPr>
            <p:ph type="title"/>
          </p:nvPr>
        </p:nvSpPr>
        <p:spPr>
          <a:noFill/>
        </p:spPr>
        <p:txBody>
          <a:bodyPr vert="horz" lIns="90488" tIns="44450" rIns="90488" bIns="44450" rtlCol="0" anchor="ctr">
            <a:normAutofit/>
          </a:bodyPr>
          <a:lstStyle/>
          <a:p>
            <a:pPr eaLnBrk="1" hangingPunct="1"/>
            <a:r>
              <a:rPr lang="pt-BR" altLang="pt-BR" noProof="0" dirty="0">
                <a:latin typeface="+mn-lt"/>
                <a:ea typeface="ＭＳ Ｐゴシック" panose="020B0600070205080204" pitchFamily="34" charset="-128"/>
              </a:rPr>
              <a:t>Quais Informações coletar</a:t>
            </a:r>
          </a:p>
        </p:txBody>
      </p:sp>
      <p:sp>
        <p:nvSpPr>
          <p:cNvPr id="73731" name="Rectangle 3">
            <a:extLst>
              <a:ext uri="{FF2B5EF4-FFF2-40B4-BE49-F238E27FC236}">
                <a16:creationId xmlns:a16="http://schemas.microsoft.com/office/drawing/2014/main" id="{D8310FBB-0BAD-217C-0728-460FB934E69E}"/>
              </a:ext>
            </a:extLst>
          </p:cNvPr>
          <p:cNvSpPr>
            <a:spLocks noGrp="1" noChangeArrowheads="1"/>
          </p:cNvSpPr>
          <p:nvPr>
            <p:ph idx="1"/>
          </p:nvPr>
        </p:nvSpPr>
        <p:spPr>
          <a:noFill/>
        </p:spPr>
        <p:txBody>
          <a:bodyPr vert="horz" lIns="90488" tIns="44450" rIns="90488" bIns="44450" rtlCol="0">
            <a:normAutofit/>
          </a:bodyPr>
          <a:lstStyle/>
          <a:p>
            <a:pPr eaLnBrk="1" hangingPunct="1"/>
            <a:r>
              <a:rPr lang="pt-BR" altLang="pt-BR" noProof="0" dirty="0">
                <a:latin typeface="+mn-lt"/>
                <a:ea typeface="ＭＳ Ｐゴシック" panose="020B0600070205080204" pitchFamily="34" charset="-128"/>
              </a:rPr>
              <a:t>Identificar o cargo</a:t>
            </a:r>
          </a:p>
          <a:p>
            <a:pPr eaLnBrk="1" hangingPunct="1"/>
            <a:r>
              <a:rPr lang="pt-BR" altLang="pt-BR" noProof="0" dirty="0">
                <a:latin typeface="+mn-lt"/>
                <a:ea typeface="ＭＳ Ｐゴシック" panose="020B0600070205080204" pitchFamily="34" charset="-128"/>
              </a:rPr>
              <a:t>Definir o cargo (finalidade, resultados, responsabilidade)</a:t>
            </a:r>
          </a:p>
          <a:p>
            <a:pPr eaLnBrk="1" hangingPunct="1"/>
            <a:r>
              <a:rPr lang="pt-BR" altLang="pt-BR" noProof="0" dirty="0">
                <a:latin typeface="+mn-lt"/>
                <a:ea typeface="ＭＳ Ｐゴシック" panose="020B0600070205080204" pitchFamily="34" charset="-128"/>
              </a:rPr>
              <a:t>Descrever o cargo - dados da tarefa, comportamentais e habilidades</a:t>
            </a:r>
          </a:p>
        </p:txBody>
      </p:sp>
      <p:sp>
        <p:nvSpPr>
          <p:cNvPr id="7" name="Slide Number Placeholder 3">
            <a:extLst>
              <a:ext uri="{FF2B5EF4-FFF2-40B4-BE49-F238E27FC236}">
                <a16:creationId xmlns:a16="http://schemas.microsoft.com/office/drawing/2014/main" id="{8319713D-072E-EBF7-2959-35DDB800596E}"/>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32BB5A5-722F-3443-9FC1-683D371F333A}" type="slidenum">
              <a:rPr lang="pt-BR" altLang="pt-BR" sz="3600">
                <a:solidFill>
                  <a:schemeClr val="bg1"/>
                </a:solidFill>
              </a:rPr>
              <a:pPr eaLnBrk="1" hangingPunct="1"/>
              <a:t>11</a:t>
            </a:fld>
            <a:endParaRPr lang="pt-BR" altLang="pt-BR" sz="3600" dirty="0">
              <a:solidFill>
                <a:schemeClr val="bg1"/>
              </a:solidFill>
            </a:endParaRPr>
          </a:p>
        </p:txBody>
      </p:sp>
      <p:sp>
        <p:nvSpPr>
          <p:cNvPr id="37890" name="Slide Number Placeholder 5">
            <a:extLst>
              <a:ext uri="{FF2B5EF4-FFF2-40B4-BE49-F238E27FC236}">
                <a16:creationId xmlns:a16="http://schemas.microsoft.com/office/drawing/2014/main" id="{1C5A85D7-CF17-B6E9-190D-F99DD96FECBD}"/>
              </a:ext>
            </a:extLst>
          </p:cNvPr>
          <p:cNvSpPr txBox="1">
            <a:spLocks noGrp="1"/>
          </p:cNvSpPr>
          <p:nvPr/>
        </p:nvSpPr>
        <p:spPr bwMode="auto">
          <a:xfrm>
            <a:off x="807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F36122DE-C7EB-7240-AED4-827BE43BDB08}" type="slidenum">
              <a:rPr lang="pt-BR" altLang="pt-BR" sz="1200">
                <a:latin typeface="Garamond" panose="02020404030301010803" pitchFamily="18" charset="0"/>
              </a:rPr>
              <a:pPr algn="r" eaLnBrk="1" hangingPunct="1"/>
              <a:t>11</a:t>
            </a:fld>
            <a:endParaRPr lang="pt-BR" altLang="pt-BR" sz="1200" dirty="0">
              <a:latin typeface="Garamond" panose="02020404030301010803" pitchFamily="18" charset="0"/>
            </a:endParaRPr>
          </a:p>
        </p:txBody>
      </p:sp>
      <p:sp>
        <p:nvSpPr>
          <p:cNvPr id="2" name="Espaço Reservado para Rodapé 1">
            <a:extLst>
              <a:ext uri="{FF2B5EF4-FFF2-40B4-BE49-F238E27FC236}">
                <a16:creationId xmlns:a16="http://schemas.microsoft.com/office/drawing/2014/main" id="{57E59B13-3F06-E61A-1725-C0AA0D467345}"/>
              </a:ext>
            </a:extLst>
          </p:cNvPr>
          <p:cNvSpPr>
            <a:spLocks noGrp="1"/>
          </p:cNvSpPr>
          <p:nvPr>
            <p:ph type="ftr" sz="quarter" idx="11"/>
          </p:nvPr>
        </p:nvSpPr>
        <p:spPr/>
        <p:txBody>
          <a:bodyPr/>
          <a:lstStyle/>
          <a:p>
            <a:r>
              <a:rPr lang="pt-BR"/>
              <a:t>Prof. Gilberto Shinyashiki</a:t>
            </a:r>
            <a:endParaRPr lang="pt-BR"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COT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COT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additive="base">
                                        <p:cTn id="19" dur="500" fill="hold"/>
                                        <p:tgtEl>
                                          <p:spTgt spid="737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37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CO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891CECEE-2293-E512-C04A-DA28E0A1981B}"/>
              </a:ext>
            </a:extLst>
          </p:cNvPr>
          <p:cNvSpPr>
            <a:spLocks noGrp="1" noChangeArrowheads="1"/>
          </p:cNvSpPr>
          <p:nvPr>
            <p:ph type="title"/>
          </p:nvPr>
        </p:nvSpPr>
        <p:spPr>
          <a:noFill/>
        </p:spPr>
        <p:txBody>
          <a:bodyPr vert="horz" lIns="90488" tIns="44450" rIns="90488" bIns="44450" rtlCol="0" anchor="ctr">
            <a:normAutofit/>
          </a:bodyPr>
          <a:lstStyle/>
          <a:p>
            <a:pPr eaLnBrk="1" hangingPunct="1"/>
            <a:r>
              <a:rPr lang="pt-BR" altLang="pt-BR" noProof="0" dirty="0">
                <a:latin typeface="+mn-lt"/>
                <a:ea typeface="ＭＳ Ｐゴシック" panose="020B0600070205080204" pitchFamily="34" charset="-128"/>
              </a:rPr>
              <a:t>Análise do Cargo</a:t>
            </a:r>
          </a:p>
        </p:txBody>
      </p:sp>
      <p:sp>
        <p:nvSpPr>
          <p:cNvPr id="44036" name="Rectangle 3">
            <a:extLst>
              <a:ext uri="{FF2B5EF4-FFF2-40B4-BE49-F238E27FC236}">
                <a16:creationId xmlns:a16="http://schemas.microsoft.com/office/drawing/2014/main" id="{0BA95975-361F-ACBD-52BD-E8DF1635A99D}"/>
              </a:ext>
            </a:extLst>
          </p:cNvPr>
          <p:cNvSpPr>
            <a:spLocks noGrp="1" noChangeArrowheads="1"/>
          </p:cNvSpPr>
          <p:nvPr>
            <p:ph idx="1"/>
          </p:nvPr>
        </p:nvSpPr>
        <p:spPr>
          <a:noFill/>
        </p:spPr>
        <p:txBody>
          <a:bodyPr vert="horz" lIns="90488" tIns="44450" rIns="90488" bIns="44450" rtlCol="0">
            <a:normAutofit/>
          </a:bodyPr>
          <a:lstStyle/>
          <a:p>
            <a:pPr eaLnBrk="1" hangingPunct="1">
              <a:lnSpc>
                <a:spcPct val="120000"/>
              </a:lnSpc>
            </a:pPr>
            <a:r>
              <a:rPr lang="pt-BR" altLang="pt-BR" sz="2600" noProof="0" dirty="0">
                <a:latin typeface="+mn-lt"/>
                <a:ea typeface="ＭＳ Ｐゴシック" panose="020B0600070205080204" pitchFamily="34" charset="-128"/>
              </a:rPr>
              <a:t>Dados da tarefa: envolve unidades básicas do trabalho, subunidades do cargo, com ênfase na finalidade de cada tarefa</a:t>
            </a:r>
          </a:p>
          <a:p>
            <a:pPr eaLnBrk="1" hangingPunct="1">
              <a:lnSpc>
                <a:spcPct val="120000"/>
              </a:lnSpc>
            </a:pPr>
            <a:r>
              <a:rPr lang="pt-BR" altLang="pt-BR" sz="2600" noProof="0" dirty="0">
                <a:latin typeface="+mn-lt"/>
                <a:ea typeface="ＭＳ Ｐゴシック" panose="020B0600070205080204" pitchFamily="34" charset="-128"/>
              </a:rPr>
              <a:t>Dados comportamentais: descreve o cargo em termos dos comportamentos que ocorrem.</a:t>
            </a:r>
          </a:p>
          <a:p>
            <a:pPr eaLnBrk="1" hangingPunct="1">
              <a:lnSpc>
                <a:spcPct val="120000"/>
              </a:lnSpc>
            </a:pPr>
            <a:r>
              <a:rPr lang="pt-BR" altLang="pt-BR" sz="2600" noProof="0" dirty="0">
                <a:latin typeface="+mn-lt"/>
                <a:ea typeface="ＭＳ Ｐゴシック" panose="020B0600070205080204" pitchFamily="34" charset="-128"/>
              </a:rPr>
              <a:t>Dados de habilidades: obtém o conhecimento e técnicas que o ocupante do cargo deve possuir  para desempenhar satisfatoriamente o cargo</a:t>
            </a:r>
            <a:endParaRPr lang="pt-BR" altLang="pt-BR" sz="3400" noProof="0" dirty="0">
              <a:latin typeface="+mn-lt"/>
              <a:ea typeface="ＭＳ Ｐゴシック" panose="020B0600070205080204" pitchFamily="34" charset="-128"/>
            </a:endParaRPr>
          </a:p>
        </p:txBody>
      </p:sp>
      <p:sp>
        <p:nvSpPr>
          <p:cNvPr id="7" name="Slide Number Placeholder 3">
            <a:extLst>
              <a:ext uri="{FF2B5EF4-FFF2-40B4-BE49-F238E27FC236}">
                <a16:creationId xmlns:a16="http://schemas.microsoft.com/office/drawing/2014/main" id="{E2F4547A-EB91-CA0C-F46C-A5AEB3BD52FA}"/>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4C62135-F068-FF4E-ABE6-06D30AC172B0}" type="slidenum">
              <a:rPr lang="pt-BR" altLang="pt-BR" sz="3600">
                <a:solidFill>
                  <a:schemeClr val="bg1"/>
                </a:solidFill>
              </a:rPr>
              <a:pPr eaLnBrk="1" hangingPunct="1"/>
              <a:t>12</a:t>
            </a:fld>
            <a:endParaRPr lang="pt-BR" altLang="pt-BR" sz="3600" dirty="0">
              <a:solidFill>
                <a:schemeClr val="bg1"/>
              </a:solidFill>
            </a:endParaRPr>
          </a:p>
        </p:txBody>
      </p:sp>
      <p:sp>
        <p:nvSpPr>
          <p:cNvPr id="44034" name="Slide Number Placeholder 5">
            <a:extLst>
              <a:ext uri="{FF2B5EF4-FFF2-40B4-BE49-F238E27FC236}">
                <a16:creationId xmlns:a16="http://schemas.microsoft.com/office/drawing/2014/main" id="{B37ADC54-E2D8-DF3F-877C-FCA172EFEBD7}"/>
              </a:ext>
            </a:extLst>
          </p:cNvPr>
          <p:cNvSpPr txBox="1">
            <a:spLocks noGrp="1"/>
          </p:cNvSpPr>
          <p:nvPr/>
        </p:nvSpPr>
        <p:spPr bwMode="auto">
          <a:xfrm>
            <a:off x="807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C314D080-A812-694F-832E-F653BBFCB169}" type="slidenum">
              <a:rPr lang="pt-BR" altLang="pt-BR" sz="1200">
                <a:latin typeface="Garamond" panose="02020404030301010803" pitchFamily="18" charset="0"/>
              </a:rPr>
              <a:pPr algn="r" eaLnBrk="1" hangingPunct="1"/>
              <a:t>12</a:t>
            </a:fld>
            <a:endParaRPr lang="pt-BR" altLang="pt-BR" sz="1200" dirty="0">
              <a:latin typeface="Garamond" panose="02020404030301010803" pitchFamily="18" charset="0"/>
            </a:endParaRPr>
          </a:p>
        </p:txBody>
      </p:sp>
      <p:sp>
        <p:nvSpPr>
          <p:cNvPr id="2" name="Espaço Reservado para Rodapé 1">
            <a:extLst>
              <a:ext uri="{FF2B5EF4-FFF2-40B4-BE49-F238E27FC236}">
                <a16:creationId xmlns:a16="http://schemas.microsoft.com/office/drawing/2014/main" id="{5015FCF3-2306-622B-8F86-D00006E5AA05}"/>
              </a:ext>
            </a:extLst>
          </p:cNvPr>
          <p:cNvSpPr>
            <a:spLocks noGrp="1"/>
          </p:cNvSpPr>
          <p:nvPr>
            <p:ph type="ftr" sz="quarter" idx="11"/>
          </p:nvPr>
        </p:nvSpPr>
        <p:spPr/>
        <p:txBody>
          <a:bodyPr/>
          <a:lstStyle/>
          <a:p>
            <a:r>
              <a:rPr lang="pt-BR"/>
              <a:t>Prof. Gilberto Shinyashiki</a:t>
            </a:r>
            <a:endParaRPr lang="pt-BR"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98616562-6BB2-4EE9-E49F-97D9EC916DDA}"/>
              </a:ext>
            </a:extLst>
          </p:cNvPr>
          <p:cNvSpPr>
            <a:spLocks noGrp="1" noChangeArrowheads="1"/>
          </p:cNvSpPr>
          <p:nvPr>
            <p:ph type="title"/>
          </p:nvPr>
        </p:nvSpPr>
        <p:spPr>
          <a:noFill/>
        </p:spPr>
        <p:txBody>
          <a:bodyPr vert="horz" lIns="90488" tIns="44450" rIns="90488" bIns="44450" rtlCol="0" anchor="ctr">
            <a:normAutofit/>
          </a:bodyPr>
          <a:lstStyle/>
          <a:p>
            <a:pPr eaLnBrk="1" hangingPunct="1"/>
            <a:r>
              <a:rPr lang="pt-BR" altLang="pt-BR" noProof="0" dirty="0">
                <a:latin typeface="+mn-lt"/>
                <a:ea typeface="ＭＳ Ｐゴシック" panose="020B0600070205080204" pitchFamily="34" charset="-128"/>
              </a:rPr>
              <a:t>Como os dados podem ser coletados</a:t>
            </a:r>
          </a:p>
        </p:txBody>
      </p:sp>
      <p:sp>
        <p:nvSpPr>
          <p:cNvPr id="46084" name="Rectangle 3">
            <a:extLst>
              <a:ext uri="{FF2B5EF4-FFF2-40B4-BE49-F238E27FC236}">
                <a16:creationId xmlns:a16="http://schemas.microsoft.com/office/drawing/2014/main" id="{592FD764-47E7-7B38-5A8F-80117AA1472A}"/>
              </a:ext>
            </a:extLst>
          </p:cNvPr>
          <p:cNvSpPr>
            <a:spLocks noGrp="1" noChangeArrowheads="1"/>
          </p:cNvSpPr>
          <p:nvPr>
            <p:ph idx="1"/>
          </p:nvPr>
        </p:nvSpPr>
        <p:spPr>
          <a:noFill/>
        </p:spPr>
        <p:txBody>
          <a:bodyPr vert="horz" lIns="90488" tIns="44450" rIns="90488" bIns="44450" rtlCol="0">
            <a:normAutofit/>
          </a:bodyPr>
          <a:lstStyle/>
          <a:p>
            <a:pPr eaLnBrk="1" hangingPunct="1"/>
            <a:r>
              <a:rPr lang="pt-BR" altLang="pt-BR" noProof="0" dirty="0">
                <a:latin typeface="+mn-lt"/>
                <a:ea typeface="ＭＳ Ｐゴシック" panose="020B0600070205080204" pitchFamily="34" charset="-128"/>
              </a:rPr>
              <a:t>Questionários</a:t>
            </a:r>
          </a:p>
          <a:p>
            <a:pPr eaLnBrk="1" hangingPunct="1"/>
            <a:r>
              <a:rPr lang="pt-BR" altLang="pt-BR" noProof="0" dirty="0">
                <a:latin typeface="+mn-lt"/>
                <a:ea typeface="ＭＳ Ｐゴシック" panose="020B0600070205080204" pitchFamily="34" charset="-128"/>
              </a:rPr>
              <a:t>Checklist</a:t>
            </a:r>
          </a:p>
          <a:p>
            <a:pPr eaLnBrk="1" hangingPunct="1"/>
            <a:r>
              <a:rPr lang="pt-BR" altLang="pt-BR" noProof="0" dirty="0">
                <a:latin typeface="+mn-lt"/>
                <a:ea typeface="ＭＳ Ｐゴシック" panose="020B0600070205080204" pitchFamily="34" charset="-128"/>
              </a:rPr>
              <a:t>Diário</a:t>
            </a:r>
          </a:p>
          <a:p>
            <a:pPr eaLnBrk="1" hangingPunct="1"/>
            <a:r>
              <a:rPr lang="pt-BR" altLang="pt-BR" noProof="0" dirty="0">
                <a:latin typeface="+mn-lt"/>
                <a:ea typeface="ＭＳ Ｐゴシック" panose="020B0600070205080204" pitchFamily="34" charset="-128"/>
              </a:rPr>
              <a:t>Observação</a:t>
            </a:r>
          </a:p>
          <a:p>
            <a:pPr eaLnBrk="1" hangingPunct="1"/>
            <a:r>
              <a:rPr lang="pt-BR" altLang="pt-BR" noProof="0" dirty="0">
                <a:latin typeface="+mn-lt"/>
                <a:ea typeface="ＭＳ Ｐゴシック" panose="020B0600070205080204" pitchFamily="34" charset="-128"/>
              </a:rPr>
              <a:t>Matriz de Atividades</a:t>
            </a:r>
          </a:p>
          <a:p>
            <a:pPr eaLnBrk="1" hangingPunct="1"/>
            <a:r>
              <a:rPr lang="pt-BR" altLang="pt-BR" noProof="0" dirty="0">
                <a:latin typeface="+mn-lt"/>
                <a:ea typeface="ＭＳ Ｐゴシック" panose="020B0600070205080204" pitchFamily="34" charset="-128"/>
              </a:rPr>
              <a:t>Incidentes críticos</a:t>
            </a:r>
          </a:p>
        </p:txBody>
      </p:sp>
      <p:sp>
        <p:nvSpPr>
          <p:cNvPr id="7" name="Slide Number Placeholder 3">
            <a:extLst>
              <a:ext uri="{FF2B5EF4-FFF2-40B4-BE49-F238E27FC236}">
                <a16:creationId xmlns:a16="http://schemas.microsoft.com/office/drawing/2014/main" id="{1AF25514-1470-15C7-914F-D51CA36C1927}"/>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CB2C77E-92EE-224D-B5A1-B1894E44C7A0}" type="slidenum">
              <a:rPr lang="pt-BR" altLang="pt-BR" sz="3600">
                <a:solidFill>
                  <a:schemeClr val="bg1"/>
                </a:solidFill>
              </a:rPr>
              <a:pPr eaLnBrk="1" hangingPunct="1"/>
              <a:t>13</a:t>
            </a:fld>
            <a:endParaRPr lang="pt-BR" altLang="pt-BR" sz="3600" dirty="0">
              <a:solidFill>
                <a:schemeClr val="bg1"/>
              </a:solidFill>
            </a:endParaRPr>
          </a:p>
        </p:txBody>
      </p:sp>
      <p:sp>
        <p:nvSpPr>
          <p:cNvPr id="46082" name="Slide Number Placeholder 5">
            <a:extLst>
              <a:ext uri="{FF2B5EF4-FFF2-40B4-BE49-F238E27FC236}">
                <a16:creationId xmlns:a16="http://schemas.microsoft.com/office/drawing/2014/main" id="{414288CC-F950-9466-8CCB-FFED529AFC5E}"/>
              </a:ext>
            </a:extLst>
          </p:cNvPr>
          <p:cNvSpPr txBox="1">
            <a:spLocks noGrp="1"/>
          </p:cNvSpPr>
          <p:nvPr/>
        </p:nvSpPr>
        <p:spPr bwMode="auto">
          <a:xfrm>
            <a:off x="807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543482E0-DE8C-F942-B208-107084F43C08}" type="slidenum">
              <a:rPr lang="pt-BR" altLang="pt-BR" sz="1200">
                <a:latin typeface="Garamond" panose="02020404030301010803" pitchFamily="18" charset="0"/>
              </a:rPr>
              <a:pPr algn="r" eaLnBrk="1" hangingPunct="1"/>
              <a:t>13</a:t>
            </a:fld>
            <a:endParaRPr lang="pt-BR" altLang="pt-BR" sz="1200" dirty="0">
              <a:latin typeface="Garamond" panose="02020404030301010803" pitchFamily="18" charset="0"/>
            </a:endParaRPr>
          </a:p>
        </p:txBody>
      </p:sp>
      <p:sp>
        <p:nvSpPr>
          <p:cNvPr id="2" name="Espaço Reservado para Rodapé 1">
            <a:extLst>
              <a:ext uri="{FF2B5EF4-FFF2-40B4-BE49-F238E27FC236}">
                <a16:creationId xmlns:a16="http://schemas.microsoft.com/office/drawing/2014/main" id="{398B6038-D0FF-FBE7-9623-E7AF471527D5}"/>
              </a:ext>
            </a:extLst>
          </p:cNvPr>
          <p:cNvSpPr>
            <a:spLocks noGrp="1"/>
          </p:cNvSpPr>
          <p:nvPr>
            <p:ph type="ftr" sz="quarter" idx="11"/>
          </p:nvPr>
        </p:nvSpPr>
        <p:spPr/>
        <p:txBody>
          <a:bodyPr/>
          <a:lstStyle/>
          <a:p>
            <a:r>
              <a:rPr lang="pt-BR"/>
              <a:t>Prof. Gilberto Shinyashiki</a:t>
            </a:r>
            <a:endParaRPr lang="pt-BR"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040D9-2912-8933-CC88-D58382FB7E9D}"/>
              </a:ext>
            </a:extLst>
          </p:cNvPr>
          <p:cNvSpPr>
            <a:spLocks noGrp="1"/>
          </p:cNvSpPr>
          <p:nvPr>
            <p:ph type="title"/>
          </p:nvPr>
        </p:nvSpPr>
        <p:spPr>
          <a:xfrm>
            <a:off x="838200" y="365125"/>
            <a:ext cx="10515600" cy="864235"/>
          </a:xfrm>
        </p:spPr>
        <p:txBody>
          <a:bodyPr>
            <a:normAutofit/>
          </a:bodyPr>
          <a:lstStyle/>
          <a:p>
            <a:r>
              <a:rPr lang="pt-BR" sz="4000" noProof="0" dirty="0">
                <a:latin typeface="+mn-lt"/>
              </a:rPr>
              <a:t>Quais são as desvantagens da análise de cargos?</a:t>
            </a:r>
          </a:p>
        </p:txBody>
      </p:sp>
      <p:sp>
        <p:nvSpPr>
          <p:cNvPr id="3" name="Espaço Reservado para Conteúdo 2">
            <a:extLst>
              <a:ext uri="{FF2B5EF4-FFF2-40B4-BE49-F238E27FC236}">
                <a16:creationId xmlns:a16="http://schemas.microsoft.com/office/drawing/2014/main" id="{1BC573A5-890D-D4C9-8591-982509CF98FC}"/>
              </a:ext>
            </a:extLst>
          </p:cNvPr>
          <p:cNvSpPr>
            <a:spLocks noGrp="1"/>
          </p:cNvSpPr>
          <p:nvPr>
            <p:ph idx="1"/>
          </p:nvPr>
        </p:nvSpPr>
        <p:spPr>
          <a:xfrm>
            <a:off x="838200" y="1229360"/>
            <a:ext cx="10515600" cy="4947603"/>
          </a:xfrm>
        </p:spPr>
        <p:txBody>
          <a:bodyPr>
            <a:normAutofit fontScale="85000" lnSpcReduction="10000"/>
          </a:bodyPr>
          <a:lstStyle/>
          <a:p>
            <a:pPr>
              <a:lnSpc>
                <a:spcPct val="110000"/>
              </a:lnSpc>
            </a:pPr>
            <a:r>
              <a:rPr lang="pt-BR" sz="2400" b="1" noProof="0" dirty="0">
                <a:latin typeface="+mn-lt"/>
              </a:rPr>
              <a:t>Demorado</a:t>
            </a:r>
          </a:p>
          <a:p>
            <a:pPr lvl="1">
              <a:lnSpc>
                <a:spcPct val="110000"/>
              </a:lnSpc>
            </a:pPr>
            <a:r>
              <a:rPr lang="pt-BR" sz="1800" noProof="0" dirty="0">
                <a:latin typeface="+mn-lt"/>
              </a:rPr>
              <a:t>A maior desvantagem do processo de revisão de empregos é consumir muito tempo. Esta é uma limitação séria, especialmente quando os empregos mudam frequentemente. Isto enfatiza o preconceito pessoal: se o supervisor ou analista for funcionário da mesma organização, o processo pode envolver os seus gostos e desgostos pessoais. Este é um grande obstáculo à recolha de dados confiáveis e precisos.</a:t>
            </a:r>
          </a:p>
          <a:p>
            <a:pPr>
              <a:lnSpc>
                <a:spcPct val="110000"/>
              </a:lnSpc>
            </a:pPr>
            <a:r>
              <a:rPr lang="pt-BR" sz="2400" b="1" noProof="0" dirty="0">
                <a:latin typeface="+mn-lt"/>
              </a:rPr>
              <a:t>Muito esforço humano</a:t>
            </a:r>
          </a:p>
          <a:p>
            <a:pPr lvl="1">
              <a:lnSpc>
                <a:spcPct val="110000"/>
              </a:lnSpc>
            </a:pPr>
            <a:r>
              <a:rPr lang="pt-BR" sz="1800" noProof="0" dirty="0">
                <a:latin typeface="+mn-lt"/>
              </a:rPr>
              <a:t>O processo envolve muito esforço humano. Como cada tarefa possui informações diferentes e não há um padrão definido, informações personalizadas devem ser coletadas para tarefas diferentes. O processo deve ser realizado separadamente para coletar e registrar dados relacionados ao pedido.</a:t>
            </a:r>
          </a:p>
          <a:p>
            <a:pPr>
              <a:lnSpc>
                <a:spcPct val="110000"/>
              </a:lnSpc>
            </a:pPr>
            <a:r>
              <a:rPr lang="pt-BR" sz="2400" b="1" noProof="0" dirty="0">
                <a:latin typeface="+mn-lt"/>
              </a:rPr>
              <a:t>Falta de habilidades</a:t>
            </a:r>
          </a:p>
          <a:p>
            <a:pPr lvl="1">
              <a:lnSpc>
                <a:spcPct val="110000"/>
              </a:lnSpc>
            </a:pPr>
            <a:r>
              <a:rPr lang="pt-BR" sz="1800" noProof="0" dirty="0">
                <a:latin typeface="+mn-lt"/>
              </a:rPr>
              <a:t>Se o analista desconhece a finalidade do processo de análise de cargos e não possui as competências adequadas para realizá-lo, é um desperdício de recursos da empresa. Você deve ser treinado para obter dados confiáveis.</a:t>
            </a:r>
          </a:p>
          <a:p>
            <a:pPr>
              <a:lnSpc>
                <a:spcPct val="110000"/>
              </a:lnSpc>
            </a:pPr>
            <a:r>
              <a:rPr lang="pt-BR" sz="2400" b="1" noProof="0" dirty="0">
                <a:latin typeface="+mn-lt"/>
              </a:rPr>
              <a:t>Falta de habilidades mentais</a:t>
            </a:r>
          </a:p>
          <a:p>
            <a:pPr lvl="1">
              <a:lnSpc>
                <a:spcPct val="110000"/>
              </a:lnSpc>
            </a:pPr>
            <a:r>
              <a:rPr lang="pt-BR" sz="1800" noProof="0" dirty="0">
                <a:latin typeface="+mn-lt"/>
              </a:rPr>
              <a:t>Por último, mas não menos importante, as habilidades mentais como inteligência, características emocionais, conhecimento, competência, capacidade mental e resistência são coisas intangíveis que não podem ser diretamente observadas ou medidas. As pessoas trabalham de maneira diferente em situações diferentes. Portanto, não podem ser estabelecidos padrões gerais para as capacidades mentais.</a:t>
            </a:r>
          </a:p>
        </p:txBody>
      </p:sp>
      <p:sp>
        <p:nvSpPr>
          <p:cNvPr id="4" name="Espaço Reservado para Rodapé 3">
            <a:extLst>
              <a:ext uri="{FF2B5EF4-FFF2-40B4-BE49-F238E27FC236}">
                <a16:creationId xmlns:a16="http://schemas.microsoft.com/office/drawing/2014/main" id="{91B0EE8B-CBD5-BCBB-02A4-B64C48C8E939}"/>
              </a:ext>
            </a:extLst>
          </p:cNvPr>
          <p:cNvSpPr>
            <a:spLocks noGrp="1"/>
          </p:cNvSpPr>
          <p:nvPr>
            <p:ph type="ftr" sz="quarter" idx="11"/>
          </p:nvPr>
        </p:nvSpPr>
        <p:spPr/>
        <p:txBody>
          <a:bodyPr/>
          <a:lstStyle/>
          <a:p>
            <a:r>
              <a:rPr lang="pt-BR"/>
              <a:t>Prof. Gilberto Shinyashiki</a:t>
            </a:r>
            <a:endParaRPr lang="pt-BR" dirty="0"/>
          </a:p>
        </p:txBody>
      </p:sp>
      <p:sp>
        <p:nvSpPr>
          <p:cNvPr id="5" name="Espaço Reservado para Número de Slide 4">
            <a:extLst>
              <a:ext uri="{FF2B5EF4-FFF2-40B4-BE49-F238E27FC236}">
                <a16:creationId xmlns:a16="http://schemas.microsoft.com/office/drawing/2014/main" id="{4C7BFC0F-CA56-CD8A-BAAA-02667D7DE9B3}"/>
              </a:ext>
            </a:extLst>
          </p:cNvPr>
          <p:cNvSpPr>
            <a:spLocks noGrp="1"/>
          </p:cNvSpPr>
          <p:nvPr>
            <p:ph type="sldNum" sz="quarter" idx="12"/>
          </p:nvPr>
        </p:nvSpPr>
        <p:spPr/>
        <p:txBody>
          <a:bodyPr/>
          <a:lstStyle/>
          <a:p>
            <a:fld id="{C5B3174C-3E2A-1F4C-9067-BCF50FE425F9}" type="slidenum">
              <a:rPr lang="pt-BR" smtClean="0"/>
              <a:t>14</a:t>
            </a:fld>
            <a:endParaRPr lang="pt-BR" dirty="0"/>
          </a:p>
        </p:txBody>
      </p:sp>
    </p:spTree>
    <p:extLst>
      <p:ext uri="{BB962C8B-B14F-4D97-AF65-F5344CB8AC3E}">
        <p14:creationId xmlns:p14="http://schemas.microsoft.com/office/powerpoint/2010/main" val="4053526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8" name="Rectangle 4">
            <a:extLst>
              <a:ext uri="{FF2B5EF4-FFF2-40B4-BE49-F238E27FC236}">
                <a16:creationId xmlns:a16="http://schemas.microsoft.com/office/drawing/2014/main" id="{FA3FF6ED-9A77-AC2E-4EDB-D09E3AF341A4}"/>
              </a:ext>
            </a:extLst>
          </p:cNvPr>
          <p:cNvSpPr>
            <a:spLocks noGrp="1" noChangeArrowheads="1"/>
          </p:cNvSpPr>
          <p:nvPr>
            <p:ph type="title"/>
          </p:nvPr>
        </p:nvSpPr>
        <p:spPr/>
        <p:txBody>
          <a:bodyPr/>
          <a:lstStyle/>
          <a:p>
            <a:r>
              <a:rPr lang="pt-BR" altLang="pt-BR" noProof="0" dirty="0">
                <a:latin typeface="+mn-lt"/>
              </a:rPr>
              <a:t>Descrição de Cargo </a:t>
            </a:r>
          </a:p>
        </p:txBody>
      </p:sp>
      <p:sp>
        <p:nvSpPr>
          <p:cNvPr id="4" name="Espaço Reservado para Texto 3">
            <a:extLst>
              <a:ext uri="{FF2B5EF4-FFF2-40B4-BE49-F238E27FC236}">
                <a16:creationId xmlns:a16="http://schemas.microsoft.com/office/drawing/2014/main" id="{F668B9CC-1EE2-571A-B273-02A98DD12092}"/>
              </a:ext>
            </a:extLst>
          </p:cNvPr>
          <p:cNvSpPr>
            <a:spLocks noGrp="1"/>
          </p:cNvSpPr>
          <p:nvPr>
            <p:ph type="body" idx="1"/>
          </p:nvPr>
        </p:nvSpPr>
        <p:spPr/>
        <p:txBody>
          <a:bodyPr/>
          <a:lstStyle/>
          <a:p>
            <a:endParaRPr lang="pt-BR"/>
          </a:p>
        </p:txBody>
      </p:sp>
      <p:sp>
        <p:nvSpPr>
          <p:cNvPr id="2" name="Rectangle 5">
            <a:extLst>
              <a:ext uri="{FF2B5EF4-FFF2-40B4-BE49-F238E27FC236}">
                <a16:creationId xmlns:a16="http://schemas.microsoft.com/office/drawing/2014/main" id="{90F3F59A-C9A0-0A08-C8BE-CF31E079A2ED}"/>
              </a:ext>
            </a:extLst>
          </p:cNvPr>
          <p:cNvSpPr>
            <a:spLocks noGrp="1" noChangeArrowheads="1"/>
          </p:cNvSpPr>
          <p:nvPr>
            <p:ph type="ftr" sz="quarter" idx="1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pt-BR"/>
            </a:defPPr>
            <a:lvl1pPr algn="ctr" rtl="0" fontAlgn="base">
              <a:spcBef>
                <a:spcPct val="0"/>
              </a:spcBef>
              <a:spcAft>
                <a:spcPct val="0"/>
              </a:spcAft>
              <a:defRPr sz="1200" kern="1200">
                <a:solidFill>
                  <a:schemeClr val="tx1"/>
                </a:solidFill>
                <a:latin typeface="+mj-lt"/>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pt-BR" altLang="en-US"/>
              <a:t>Prof. Gilberto Shinyashiki</a:t>
            </a:r>
            <a:endParaRPr lang="pt-BR" altLang="en-US" dirty="0"/>
          </a:p>
        </p:txBody>
      </p:sp>
      <p:sp>
        <p:nvSpPr>
          <p:cNvPr id="3" name="Rectangle 6">
            <a:extLst>
              <a:ext uri="{FF2B5EF4-FFF2-40B4-BE49-F238E27FC236}">
                <a16:creationId xmlns:a16="http://schemas.microsoft.com/office/drawing/2014/main" id="{D0C99C2B-2BAE-6325-CD2F-C77F4D413B57}"/>
              </a:ext>
            </a:extLst>
          </p:cNvPr>
          <p:cNvSpPr>
            <a:spLocks noGrp="1" noChangeArrowheads="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pt-BR"/>
            </a:defPPr>
            <a:lvl1pPr algn="r" rtl="0" fontAlgn="base">
              <a:spcBef>
                <a:spcPct val="0"/>
              </a:spcBef>
              <a:spcAft>
                <a:spcPct val="0"/>
              </a:spcAft>
              <a:defRPr sz="1200" kern="1200">
                <a:solidFill>
                  <a:schemeClr val="tx1"/>
                </a:solidFill>
                <a:latin typeface="+mj-lt"/>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fld id="{41B4D276-7DF1-A346-8F4C-E25FEDFBCAA9}" type="slidenum">
              <a:rPr lang="pt-BR" altLang="en-US" smtClean="0"/>
              <a:pPr/>
              <a:t>15</a:t>
            </a:fld>
            <a:endParaRPr lang="pt-BR"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B499847F-2637-5A9E-08C2-38DD4F0DF6BE}"/>
              </a:ext>
            </a:extLst>
          </p:cNvPr>
          <p:cNvSpPr>
            <a:spLocks noGrp="1" noChangeArrowheads="1"/>
          </p:cNvSpPr>
          <p:nvPr>
            <p:ph type="title"/>
          </p:nvPr>
        </p:nvSpPr>
        <p:spPr/>
        <p:txBody>
          <a:bodyPr/>
          <a:lstStyle/>
          <a:p>
            <a:r>
              <a:rPr lang="pt-BR" altLang="pt-BR" sz="3800" noProof="0" dirty="0">
                <a:latin typeface="+mn-lt"/>
              </a:rPr>
              <a:t>Descrição de Cargos</a:t>
            </a:r>
            <a:r>
              <a:rPr lang="pt-BR" altLang="pt-BR" noProof="0" dirty="0">
                <a:latin typeface="+mn-lt"/>
              </a:rPr>
              <a:t> </a:t>
            </a:r>
          </a:p>
        </p:txBody>
      </p:sp>
      <p:sp>
        <p:nvSpPr>
          <p:cNvPr id="83971" name="Rectangle 3">
            <a:extLst>
              <a:ext uri="{FF2B5EF4-FFF2-40B4-BE49-F238E27FC236}">
                <a16:creationId xmlns:a16="http://schemas.microsoft.com/office/drawing/2014/main" id="{BCDB7793-FFB3-2E68-7A8B-E71F62490B11}"/>
              </a:ext>
            </a:extLst>
          </p:cNvPr>
          <p:cNvSpPr>
            <a:spLocks noGrp="1" noChangeArrowheads="1"/>
          </p:cNvSpPr>
          <p:nvPr>
            <p:ph idx="1"/>
          </p:nvPr>
        </p:nvSpPr>
        <p:spPr/>
        <p:txBody>
          <a:bodyPr/>
          <a:lstStyle/>
          <a:p>
            <a:pPr>
              <a:lnSpc>
                <a:spcPct val="110000"/>
              </a:lnSpc>
            </a:pPr>
            <a:r>
              <a:rPr lang="pt-BR" altLang="pt-BR" sz="2100" noProof="0" dirty="0">
                <a:latin typeface="+mn-lt"/>
              </a:rPr>
              <a:t>Os dados coletados na análise cargo precisam ser colocados em uma forma que seja utilizável por empregados e gerentes</a:t>
            </a:r>
          </a:p>
          <a:p>
            <a:pPr>
              <a:lnSpc>
                <a:spcPct val="110000"/>
              </a:lnSpc>
            </a:pPr>
            <a:r>
              <a:rPr lang="pt-BR" altLang="pt-BR" sz="2100" noProof="0" dirty="0">
                <a:latin typeface="+mn-lt"/>
              </a:rPr>
              <a:t>A descrição de cargos identifica, define e descreve o cargo como ele é desempenhado. Deve indicar o:</a:t>
            </a:r>
          </a:p>
          <a:p>
            <a:pPr marL="742950" lvl="1" indent="-285750">
              <a:lnSpc>
                <a:spcPct val="110000"/>
              </a:lnSpc>
            </a:pPr>
            <a:r>
              <a:rPr lang="pt-BR" altLang="pt-BR" sz="2200" noProof="0" dirty="0">
                <a:latin typeface="+mn-lt"/>
              </a:rPr>
              <a:t>as tarefas principais do ocupante do cargo</a:t>
            </a:r>
          </a:p>
          <a:p>
            <a:pPr marL="742950" lvl="1" indent="-285750">
              <a:lnSpc>
                <a:spcPct val="110000"/>
              </a:lnSpc>
            </a:pPr>
            <a:r>
              <a:rPr lang="pt-BR" altLang="pt-BR" sz="2200" noProof="0" dirty="0">
                <a:latin typeface="+mn-lt"/>
              </a:rPr>
              <a:t>o trabalho específico realizado</a:t>
            </a:r>
          </a:p>
          <a:p>
            <a:pPr marL="742950" lvl="1" indent="-285750">
              <a:lnSpc>
                <a:spcPct val="110000"/>
              </a:lnSpc>
            </a:pPr>
            <a:r>
              <a:rPr lang="pt-BR" altLang="pt-BR" sz="2200" noProof="0" dirty="0">
                <a:latin typeface="+mn-lt"/>
              </a:rPr>
              <a:t>quanto supervisionado o cargo é</a:t>
            </a:r>
          </a:p>
          <a:p>
            <a:pPr marL="742950" lvl="1" indent="-285750">
              <a:lnSpc>
                <a:spcPct val="110000"/>
              </a:lnSpc>
            </a:pPr>
            <a:r>
              <a:rPr lang="pt-BR" altLang="pt-BR" sz="2200" noProof="0" dirty="0">
                <a:latin typeface="+mn-lt"/>
              </a:rPr>
              <a:t>o que controla os limites de ação do ocupante do cargo</a:t>
            </a:r>
          </a:p>
          <a:p>
            <a:pPr>
              <a:lnSpc>
                <a:spcPct val="110000"/>
              </a:lnSpc>
            </a:pPr>
            <a:r>
              <a:rPr lang="pt-BR" altLang="pt-BR" sz="2100" noProof="0" dirty="0">
                <a:latin typeface="+mn-lt"/>
              </a:rPr>
              <a:t>O treinamento e experiência exigidos para desempenhar as tarefas do cargo podem ser incluídas também, ou numa seção chamada especificações do cargo</a:t>
            </a:r>
          </a:p>
        </p:txBody>
      </p:sp>
      <p:sp>
        <p:nvSpPr>
          <p:cNvPr id="2" name="Espaço Reservado para Rodapé 4">
            <a:extLst>
              <a:ext uri="{FF2B5EF4-FFF2-40B4-BE49-F238E27FC236}">
                <a16:creationId xmlns:a16="http://schemas.microsoft.com/office/drawing/2014/main" id="{AF9AB481-7DF3-A7B3-2AD9-A26D5264D02A}"/>
              </a:ext>
            </a:extLst>
          </p:cNvPr>
          <p:cNvSpPr>
            <a:spLocks noGrp="1"/>
          </p:cNvSpPr>
          <p:nvPr>
            <p:ph type="ftr" sz="quarter" idx="11"/>
          </p:nvPr>
        </p:nvSpPr>
        <p:spPr/>
        <p:txBody>
          <a:bodyPr/>
          <a:lstStyle/>
          <a:p>
            <a:r>
              <a:rPr lang="pt-BR" altLang="en-US" dirty="0"/>
              <a:t>Prof. Gilberto Shinyashiki</a:t>
            </a:r>
          </a:p>
        </p:txBody>
      </p:sp>
      <p:sp>
        <p:nvSpPr>
          <p:cNvPr id="3" name="Espaço Reservado para Número de Slide 5">
            <a:extLst>
              <a:ext uri="{FF2B5EF4-FFF2-40B4-BE49-F238E27FC236}">
                <a16:creationId xmlns:a16="http://schemas.microsoft.com/office/drawing/2014/main" id="{EBA6C579-2D2D-5D47-5A2B-CDE81E8D85F8}"/>
              </a:ext>
            </a:extLst>
          </p:cNvPr>
          <p:cNvSpPr>
            <a:spLocks noGrp="1"/>
          </p:cNvSpPr>
          <p:nvPr>
            <p:ph type="sldNum" sz="quarter" idx="12"/>
          </p:nvPr>
        </p:nvSpPr>
        <p:spPr/>
        <p:txBody>
          <a:bodyPr/>
          <a:lstStyle/>
          <a:p>
            <a:fld id="{13608F29-E85A-6B42-A7F7-6E0C2B41FEDD}" type="slidenum">
              <a:rPr lang="pt-BR" altLang="en-US"/>
              <a:pPr/>
              <a:t>16</a:t>
            </a:fld>
            <a:endParaRPr lang="pt-BR"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a:extLst>
              <a:ext uri="{FF2B5EF4-FFF2-40B4-BE49-F238E27FC236}">
                <a16:creationId xmlns:a16="http://schemas.microsoft.com/office/drawing/2014/main" id="{DDBED00C-4A58-76B2-CC3B-4818EE201445}"/>
              </a:ext>
            </a:extLst>
          </p:cNvPr>
          <p:cNvSpPr>
            <a:spLocks noGrp="1" noChangeArrowheads="1"/>
          </p:cNvSpPr>
          <p:nvPr>
            <p:ph type="title"/>
          </p:nvPr>
        </p:nvSpPr>
        <p:spPr/>
        <p:txBody>
          <a:bodyPr/>
          <a:lstStyle/>
          <a:p>
            <a:pPr algn="ctr"/>
            <a:r>
              <a:rPr lang="pt-BR" altLang="pt-BR" noProof="0" dirty="0">
                <a:latin typeface="+mn-lt"/>
              </a:rPr>
              <a:t>Regras gerais para descrever e especificar cargos</a:t>
            </a:r>
          </a:p>
        </p:txBody>
      </p:sp>
      <p:sp>
        <p:nvSpPr>
          <p:cNvPr id="358403" name="Rectangle 3">
            <a:extLst>
              <a:ext uri="{FF2B5EF4-FFF2-40B4-BE49-F238E27FC236}">
                <a16:creationId xmlns:a16="http://schemas.microsoft.com/office/drawing/2014/main" id="{D50474D8-21FC-FE2D-FD5A-36C90A80AD29}"/>
              </a:ext>
            </a:extLst>
          </p:cNvPr>
          <p:cNvSpPr>
            <a:spLocks noGrp="1" noChangeArrowheads="1"/>
          </p:cNvSpPr>
          <p:nvPr>
            <p:ph idx="1"/>
          </p:nvPr>
        </p:nvSpPr>
        <p:spPr/>
        <p:txBody>
          <a:bodyPr/>
          <a:lstStyle/>
          <a:p>
            <a:r>
              <a:rPr lang="pt-BR" altLang="pt-BR" noProof="0" dirty="0">
                <a:latin typeface="+mn-lt"/>
              </a:rPr>
              <a:t>A descrição deve ser clara</a:t>
            </a:r>
          </a:p>
          <a:p>
            <a:r>
              <a:rPr lang="pt-BR" altLang="pt-BR" noProof="0" dirty="0">
                <a:latin typeface="+mn-lt"/>
              </a:rPr>
              <a:t>A descrição é do cargo </a:t>
            </a:r>
          </a:p>
          <a:p>
            <a:r>
              <a:rPr lang="pt-BR" altLang="pt-BR" noProof="0" dirty="0">
                <a:latin typeface="+mn-lt"/>
              </a:rPr>
              <a:t>A descrição é impessoal</a:t>
            </a:r>
          </a:p>
          <a:p>
            <a:r>
              <a:rPr lang="pt-BR" altLang="pt-BR" noProof="0" dirty="0">
                <a:latin typeface="+mn-lt"/>
              </a:rPr>
              <a:t>Usar advérbios apenas na especificação</a:t>
            </a:r>
          </a:p>
          <a:p>
            <a:endParaRPr lang="pt-BR" altLang="pt-BR" noProof="0" dirty="0">
              <a:latin typeface="+mn-lt"/>
            </a:endParaRPr>
          </a:p>
          <a:p>
            <a:endParaRPr lang="pt-BR" altLang="pt-BR" noProof="0" dirty="0">
              <a:latin typeface="+mn-lt"/>
            </a:endParaRPr>
          </a:p>
        </p:txBody>
      </p:sp>
      <p:sp>
        <p:nvSpPr>
          <p:cNvPr id="2" name="Espaço Reservado para Rodapé 4">
            <a:extLst>
              <a:ext uri="{FF2B5EF4-FFF2-40B4-BE49-F238E27FC236}">
                <a16:creationId xmlns:a16="http://schemas.microsoft.com/office/drawing/2014/main" id="{11320B45-26F9-E546-C535-FA1C99118195}"/>
              </a:ext>
            </a:extLst>
          </p:cNvPr>
          <p:cNvSpPr>
            <a:spLocks noGrp="1"/>
          </p:cNvSpPr>
          <p:nvPr>
            <p:ph type="ftr" sz="quarter" idx="11"/>
          </p:nvPr>
        </p:nvSpPr>
        <p:spPr/>
        <p:txBody>
          <a:bodyPr/>
          <a:lstStyle/>
          <a:p>
            <a:r>
              <a:rPr lang="pt-BR" altLang="en-US"/>
              <a:t>Prof. Gilberto Shinyashiki</a:t>
            </a:r>
            <a:endParaRPr lang="pt-BR" altLang="en-US" dirty="0"/>
          </a:p>
        </p:txBody>
      </p:sp>
      <p:sp>
        <p:nvSpPr>
          <p:cNvPr id="3" name="Espaço Reservado para Número de Slide 5">
            <a:extLst>
              <a:ext uri="{FF2B5EF4-FFF2-40B4-BE49-F238E27FC236}">
                <a16:creationId xmlns:a16="http://schemas.microsoft.com/office/drawing/2014/main" id="{CFC2E6EA-1787-97C0-5072-9A4E977B8FD3}"/>
              </a:ext>
            </a:extLst>
          </p:cNvPr>
          <p:cNvSpPr>
            <a:spLocks noGrp="1"/>
          </p:cNvSpPr>
          <p:nvPr>
            <p:ph type="sldNum" sz="quarter" idx="12"/>
          </p:nvPr>
        </p:nvSpPr>
        <p:spPr/>
        <p:txBody>
          <a:bodyPr/>
          <a:lstStyle/>
          <a:p>
            <a:fld id="{734FBB14-DFD6-BE4F-9F77-DFF0FF8FDA16}" type="slidenum">
              <a:rPr lang="pt-BR" altLang="en-US"/>
              <a:pPr/>
              <a:t>17</a:t>
            </a:fld>
            <a:endParaRPr lang="pt-BR"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a:extLst>
              <a:ext uri="{FF2B5EF4-FFF2-40B4-BE49-F238E27FC236}">
                <a16:creationId xmlns:a16="http://schemas.microsoft.com/office/drawing/2014/main" id="{50AA2C2A-4EBB-216B-4AD0-72ED6C767996}"/>
              </a:ext>
            </a:extLst>
          </p:cNvPr>
          <p:cNvSpPr>
            <a:spLocks noGrp="1" noChangeArrowheads="1"/>
          </p:cNvSpPr>
          <p:nvPr>
            <p:ph type="title"/>
          </p:nvPr>
        </p:nvSpPr>
        <p:spPr/>
        <p:txBody>
          <a:bodyPr/>
          <a:lstStyle/>
          <a:p>
            <a:pPr algn="ctr"/>
            <a:r>
              <a:rPr lang="pt-BR" altLang="pt-BR" noProof="0" dirty="0">
                <a:latin typeface="+mn-lt"/>
              </a:rPr>
              <a:t>Regras gerais para descrever e especificar cargos</a:t>
            </a:r>
          </a:p>
        </p:txBody>
      </p:sp>
      <p:sp>
        <p:nvSpPr>
          <p:cNvPr id="359427" name="Rectangle 3">
            <a:extLst>
              <a:ext uri="{FF2B5EF4-FFF2-40B4-BE49-F238E27FC236}">
                <a16:creationId xmlns:a16="http://schemas.microsoft.com/office/drawing/2014/main" id="{8E7DF1BB-0A9F-557B-2E47-91F3695D5DF9}"/>
              </a:ext>
            </a:extLst>
          </p:cNvPr>
          <p:cNvSpPr>
            <a:spLocks noGrp="1" noChangeArrowheads="1"/>
          </p:cNvSpPr>
          <p:nvPr>
            <p:ph idx="1"/>
          </p:nvPr>
        </p:nvSpPr>
        <p:spPr/>
        <p:txBody>
          <a:bodyPr/>
          <a:lstStyle/>
          <a:p>
            <a:r>
              <a:rPr lang="pt-BR" altLang="pt-BR" noProof="0" dirty="0">
                <a:latin typeface="+mn-lt"/>
              </a:rPr>
              <a:t>Descrever “o que faz”, “como faz” e “porque faz”</a:t>
            </a:r>
          </a:p>
          <a:p>
            <a:r>
              <a:rPr lang="pt-BR" altLang="pt-BR" noProof="0" dirty="0">
                <a:latin typeface="+mn-lt"/>
              </a:rPr>
              <a:t>Descrição sumária e detalhada </a:t>
            </a:r>
          </a:p>
          <a:p>
            <a:r>
              <a:rPr lang="pt-BR" altLang="pt-BR" noProof="0" dirty="0">
                <a:latin typeface="+mn-lt"/>
              </a:rPr>
              <a:t>Especificação do cargo</a:t>
            </a:r>
          </a:p>
          <a:p>
            <a:endParaRPr lang="pt-BR" altLang="pt-BR" noProof="0" dirty="0">
              <a:latin typeface="+mn-lt"/>
            </a:endParaRPr>
          </a:p>
        </p:txBody>
      </p:sp>
      <p:sp>
        <p:nvSpPr>
          <p:cNvPr id="2" name="Espaço Reservado para Rodapé 4">
            <a:extLst>
              <a:ext uri="{FF2B5EF4-FFF2-40B4-BE49-F238E27FC236}">
                <a16:creationId xmlns:a16="http://schemas.microsoft.com/office/drawing/2014/main" id="{31CF1066-3931-D4FB-225A-C9DA024290D8}"/>
              </a:ext>
            </a:extLst>
          </p:cNvPr>
          <p:cNvSpPr>
            <a:spLocks noGrp="1"/>
          </p:cNvSpPr>
          <p:nvPr>
            <p:ph type="ftr" sz="quarter" idx="11"/>
          </p:nvPr>
        </p:nvSpPr>
        <p:spPr/>
        <p:txBody>
          <a:bodyPr/>
          <a:lstStyle/>
          <a:p>
            <a:r>
              <a:rPr lang="pt-BR" altLang="en-US"/>
              <a:t>Prof. Gilberto Shinyashiki</a:t>
            </a:r>
            <a:endParaRPr lang="pt-BR" altLang="en-US" dirty="0"/>
          </a:p>
        </p:txBody>
      </p:sp>
      <p:sp>
        <p:nvSpPr>
          <p:cNvPr id="3" name="Espaço Reservado para Número de Slide 5">
            <a:extLst>
              <a:ext uri="{FF2B5EF4-FFF2-40B4-BE49-F238E27FC236}">
                <a16:creationId xmlns:a16="http://schemas.microsoft.com/office/drawing/2014/main" id="{EC8B3781-AF11-74FC-6EE2-D8F8B0FA1310}"/>
              </a:ext>
            </a:extLst>
          </p:cNvPr>
          <p:cNvSpPr>
            <a:spLocks noGrp="1"/>
          </p:cNvSpPr>
          <p:nvPr>
            <p:ph type="sldNum" sz="quarter" idx="12"/>
          </p:nvPr>
        </p:nvSpPr>
        <p:spPr/>
        <p:txBody>
          <a:bodyPr/>
          <a:lstStyle/>
          <a:p>
            <a:fld id="{7126F00C-BE50-9646-B2F7-0AD7B05F6B72}" type="slidenum">
              <a:rPr lang="pt-BR" altLang="en-US"/>
              <a:pPr/>
              <a:t>18</a:t>
            </a:fld>
            <a:endParaRPr lang="pt-BR"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a:extLst>
              <a:ext uri="{FF2B5EF4-FFF2-40B4-BE49-F238E27FC236}">
                <a16:creationId xmlns:a16="http://schemas.microsoft.com/office/drawing/2014/main" id="{3C81637E-75C5-993A-1C5F-F4A2C6606342}"/>
              </a:ext>
            </a:extLst>
          </p:cNvPr>
          <p:cNvSpPr>
            <a:spLocks noGrp="1" noChangeArrowheads="1"/>
          </p:cNvSpPr>
          <p:nvPr>
            <p:ph type="title"/>
          </p:nvPr>
        </p:nvSpPr>
        <p:spPr/>
        <p:txBody>
          <a:bodyPr>
            <a:normAutofit/>
          </a:bodyPr>
          <a:lstStyle/>
          <a:p>
            <a:pPr algn="ctr"/>
            <a:r>
              <a:rPr lang="pt-BR" altLang="pt-BR" sz="4600" noProof="0" dirty="0">
                <a:latin typeface="+mn-lt"/>
              </a:rPr>
              <a:t>Exemplo de Descrição de cargo</a:t>
            </a:r>
          </a:p>
        </p:txBody>
      </p:sp>
      <p:sp>
        <p:nvSpPr>
          <p:cNvPr id="360451" name="Rectangle 3">
            <a:extLst>
              <a:ext uri="{FF2B5EF4-FFF2-40B4-BE49-F238E27FC236}">
                <a16:creationId xmlns:a16="http://schemas.microsoft.com/office/drawing/2014/main" id="{D8E77F8A-CF9A-9BA1-0C1A-D1462EE608C3}"/>
              </a:ext>
            </a:extLst>
          </p:cNvPr>
          <p:cNvSpPr>
            <a:spLocks noGrp="1" noChangeArrowheads="1"/>
          </p:cNvSpPr>
          <p:nvPr>
            <p:ph idx="1"/>
          </p:nvPr>
        </p:nvSpPr>
        <p:spPr/>
        <p:txBody>
          <a:bodyPr/>
          <a:lstStyle/>
          <a:p>
            <a:pPr>
              <a:lnSpc>
                <a:spcPct val="90000"/>
              </a:lnSpc>
            </a:pPr>
            <a:r>
              <a:rPr lang="pt-BR" altLang="pt-BR" b="1" noProof="0" dirty="0">
                <a:latin typeface="+mn-lt"/>
              </a:rPr>
              <a:t>Título do Cargo:</a:t>
            </a:r>
            <a:r>
              <a:rPr lang="pt-BR" altLang="pt-BR" noProof="0" dirty="0">
                <a:latin typeface="+mn-lt"/>
              </a:rPr>
              <a:t> Analista de cargos e salário</a:t>
            </a:r>
          </a:p>
          <a:p>
            <a:pPr>
              <a:lnSpc>
                <a:spcPct val="90000"/>
              </a:lnSpc>
            </a:pPr>
            <a:r>
              <a:rPr lang="pt-BR" altLang="pt-BR" b="1" noProof="0" dirty="0">
                <a:latin typeface="+mn-lt"/>
              </a:rPr>
              <a:t>Unidade:</a:t>
            </a:r>
            <a:r>
              <a:rPr lang="pt-BR" altLang="pt-BR" noProof="0" dirty="0">
                <a:latin typeface="+mn-lt"/>
              </a:rPr>
              <a:t> Recursos Humanos</a:t>
            </a:r>
          </a:p>
          <a:p>
            <a:pPr>
              <a:lnSpc>
                <a:spcPct val="90000"/>
              </a:lnSpc>
            </a:pPr>
            <a:r>
              <a:rPr lang="pt-BR" altLang="pt-BR" b="1" noProof="0" dirty="0">
                <a:latin typeface="+mn-lt"/>
              </a:rPr>
              <a:t>Descrição Sumária:</a:t>
            </a:r>
            <a:r>
              <a:rPr lang="pt-BR" altLang="pt-BR" noProof="0" dirty="0">
                <a:latin typeface="+mn-lt"/>
              </a:rPr>
              <a:t> Executa trabalhos de descrição e especificação de cargos, pesquisa salários e extrassalariais e processamento de aumento e reajustes salariais</a:t>
            </a:r>
          </a:p>
        </p:txBody>
      </p:sp>
      <p:sp>
        <p:nvSpPr>
          <p:cNvPr id="2" name="Espaço Reservado para Rodapé 4">
            <a:extLst>
              <a:ext uri="{FF2B5EF4-FFF2-40B4-BE49-F238E27FC236}">
                <a16:creationId xmlns:a16="http://schemas.microsoft.com/office/drawing/2014/main" id="{26B04994-67E7-E3A2-0049-B62F900393F8}"/>
              </a:ext>
            </a:extLst>
          </p:cNvPr>
          <p:cNvSpPr>
            <a:spLocks noGrp="1"/>
          </p:cNvSpPr>
          <p:nvPr>
            <p:ph type="ftr" sz="quarter" idx="11"/>
          </p:nvPr>
        </p:nvSpPr>
        <p:spPr/>
        <p:txBody>
          <a:bodyPr/>
          <a:lstStyle/>
          <a:p>
            <a:r>
              <a:rPr lang="pt-BR" altLang="en-US"/>
              <a:t>Prof. Gilberto Shinyashiki</a:t>
            </a:r>
            <a:endParaRPr lang="pt-BR" altLang="en-US" dirty="0"/>
          </a:p>
        </p:txBody>
      </p:sp>
      <p:sp>
        <p:nvSpPr>
          <p:cNvPr id="3" name="Espaço Reservado para Número de Slide 5">
            <a:extLst>
              <a:ext uri="{FF2B5EF4-FFF2-40B4-BE49-F238E27FC236}">
                <a16:creationId xmlns:a16="http://schemas.microsoft.com/office/drawing/2014/main" id="{1EE111DA-D841-CC53-E954-6A1701B70A0F}"/>
              </a:ext>
            </a:extLst>
          </p:cNvPr>
          <p:cNvSpPr>
            <a:spLocks noGrp="1"/>
          </p:cNvSpPr>
          <p:nvPr>
            <p:ph type="sldNum" sz="quarter" idx="12"/>
          </p:nvPr>
        </p:nvSpPr>
        <p:spPr/>
        <p:txBody>
          <a:bodyPr/>
          <a:lstStyle/>
          <a:p>
            <a:fld id="{3C0E015B-7C39-DC42-85A3-E74DBDA16E66}" type="slidenum">
              <a:rPr lang="pt-BR" altLang="en-US"/>
              <a:pPr/>
              <a:t>19</a:t>
            </a:fld>
            <a:endParaRPr lang="pt-BR"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31E114CC-BB9F-1F3C-8BCC-AD74B07F941A}"/>
              </a:ext>
            </a:extLst>
          </p:cNvPr>
          <p:cNvSpPr>
            <a:spLocks noGrp="1" noChangeArrowheads="1"/>
          </p:cNvSpPr>
          <p:nvPr>
            <p:ph type="title"/>
          </p:nvPr>
        </p:nvSpPr>
        <p:spPr/>
        <p:txBody>
          <a:bodyPr/>
          <a:lstStyle/>
          <a:p>
            <a:r>
              <a:rPr lang="pt-BR" altLang="pt-BR" noProof="0" dirty="0">
                <a:latin typeface="+mn-lt"/>
              </a:rPr>
              <a:t>Conceitos dos termos empregados em Análise de Cargo (1)</a:t>
            </a:r>
          </a:p>
        </p:txBody>
      </p:sp>
      <p:sp>
        <p:nvSpPr>
          <p:cNvPr id="276483" name="Rectangle 3">
            <a:extLst>
              <a:ext uri="{FF2B5EF4-FFF2-40B4-BE49-F238E27FC236}">
                <a16:creationId xmlns:a16="http://schemas.microsoft.com/office/drawing/2014/main" id="{D6F26F5F-6535-057E-B1AE-8F1CD9902B8F}"/>
              </a:ext>
            </a:extLst>
          </p:cNvPr>
          <p:cNvSpPr>
            <a:spLocks noGrp="1" noChangeArrowheads="1"/>
          </p:cNvSpPr>
          <p:nvPr>
            <p:ph idx="1"/>
          </p:nvPr>
        </p:nvSpPr>
        <p:spPr/>
        <p:txBody>
          <a:bodyPr/>
          <a:lstStyle/>
          <a:p>
            <a:r>
              <a:rPr lang="pt-BR" altLang="pt-BR" noProof="0" dirty="0">
                <a:latin typeface="+mn-lt"/>
              </a:rPr>
              <a:t>Análise de Cargo: é o estudo que se faz para coletar informações sobre as tarefas componentes do cargo e as especificações exigidas do seu ocupante</a:t>
            </a:r>
          </a:p>
          <a:p>
            <a:r>
              <a:rPr lang="pt-BR" altLang="pt-BR" noProof="0" dirty="0">
                <a:latin typeface="+mn-lt"/>
              </a:rPr>
              <a:t>Da análise resulta a descrição e a especificação do cargo</a:t>
            </a:r>
          </a:p>
        </p:txBody>
      </p:sp>
      <p:sp>
        <p:nvSpPr>
          <p:cNvPr id="2" name="Espaço Reservado para Rodapé 4">
            <a:extLst>
              <a:ext uri="{FF2B5EF4-FFF2-40B4-BE49-F238E27FC236}">
                <a16:creationId xmlns:a16="http://schemas.microsoft.com/office/drawing/2014/main" id="{74D84A7B-3EF8-B469-4C83-3971BBBF1B89}"/>
              </a:ext>
            </a:extLst>
          </p:cNvPr>
          <p:cNvSpPr>
            <a:spLocks noGrp="1"/>
          </p:cNvSpPr>
          <p:nvPr>
            <p:ph type="ftr" sz="quarter" idx="11"/>
          </p:nvPr>
        </p:nvSpPr>
        <p:spPr/>
        <p:txBody>
          <a:bodyPr/>
          <a:lstStyle/>
          <a:p>
            <a:r>
              <a:rPr lang="pt-BR" altLang="en-US"/>
              <a:t>Prof. Gilberto Shinyashiki</a:t>
            </a:r>
            <a:endParaRPr lang="pt-BR" altLang="en-US" dirty="0"/>
          </a:p>
        </p:txBody>
      </p:sp>
      <p:sp>
        <p:nvSpPr>
          <p:cNvPr id="3" name="Espaço Reservado para Número de Slide 5">
            <a:extLst>
              <a:ext uri="{FF2B5EF4-FFF2-40B4-BE49-F238E27FC236}">
                <a16:creationId xmlns:a16="http://schemas.microsoft.com/office/drawing/2014/main" id="{C1FD899E-AC00-3EAF-D7FE-ACDE984A487B}"/>
              </a:ext>
            </a:extLst>
          </p:cNvPr>
          <p:cNvSpPr>
            <a:spLocks noGrp="1"/>
          </p:cNvSpPr>
          <p:nvPr>
            <p:ph type="sldNum" sz="quarter" idx="12"/>
          </p:nvPr>
        </p:nvSpPr>
        <p:spPr/>
        <p:txBody>
          <a:bodyPr/>
          <a:lstStyle/>
          <a:p>
            <a:fld id="{A74732DF-07F2-D948-A5D4-FB0236E00134}" type="slidenum">
              <a:rPr lang="pt-BR" altLang="en-US"/>
              <a:pPr/>
              <a:t>2</a:t>
            </a:fld>
            <a:endParaRPr lang="pt-BR"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a:extLst>
              <a:ext uri="{FF2B5EF4-FFF2-40B4-BE49-F238E27FC236}">
                <a16:creationId xmlns:a16="http://schemas.microsoft.com/office/drawing/2014/main" id="{38D2E169-6E75-8460-15D2-2F8822048341}"/>
              </a:ext>
            </a:extLst>
          </p:cNvPr>
          <p:cNvSpPr>
            <a:spLocks noGrp="1" noChangeArrowheads="1"/>
          </p:cNvSpPr>
          <p:nvPr>
            <p:ph type="title"/>
          </p:nvPr>
        </p:nvSpPr>
        <p:spPr/>
        <p:txBody>
          <a:bodyPr/>
          <a:lstStyle/>
          <a:p>
            <a:pPr algn="ctr"/>
            <a:r>
              <a:rPr lang="pt-BR" altLang="pt-BR" noProof="0" dirty="0">
                <a:latin typeface="+mn-lt"/>
              </a:rPr>
              <a:t>Descrição Detalhada</a:t>
            </a:r>
          </a:p>
        </p:txBody>
      </p:sp>
      <p:sp>
        <p:nvSpPr>
          <p:cNvPr id="361475" name="Rectangle 3">
            <a:extLst>
              <a:ext uri="{FF2B5EF4-FFF2-40B4-BE49-F238E27FC236}">
                <a16:creationId xmlns:a16="http://schemas.microsoft.com/office/drawing/2014/main" id="{581CC3F1-13F1-C730-D86D-C5DD55AE71B5}"/>
              </a:ext>
            </a:extLst>
          </p:cNvPr>
          <p:cNvSpPr>
            <a:spLocks noGrp="1" noChangeArrowheads="1"/>
          </p:cNvSpPr>
          <p:nvPr>
            <p:ph idx="1"/>
          </p:nvPr>
        </p:nvSpPr>
        <p:spPr/>
        <p:txBody>
          <a:bodyPr/>
          <a:lstStyle/>
          <a:p>
            <a:pPr marL="571500" indent="-571500">
              <a:buFont typeface="Wingdings" pitchFamily="2" charset="2"/>
              <a:buAutoNum type="arabicPeriod"/>
            </a:pPr>
            <a:r>
              <a:rPr lang="pt-BR" altLang="pt-BR" sz="2600" noProof="0" dirty="0">
                <a:latin typeface="+mn-lt"/>
              </a:rPr>
              <a:t>Descreve e especifica cargos, baseando-se nos planos de avaliação previamente estabelecidos, de conformidade com anotações constantes em questionários e/ou entrevistas com ocupantes do cargo</a:t>
            </a:r>
          </a:p>
          <a:p>
            <a:pPr marL="571500" indent="-571500">
              <a:buFont typeface="Wingdings" pitchFamily="2" charset="2"/>
              <a:buAutoNum type="arabicPeriod"/>
            </a:pPr>
            <a:r>
              <a:rPr lang="pt-BR" altLang="pt-BR" sz="2600" noProof="0" dirty="0">
                <a:latin typeface="+mn-lt"/>
              </a:rPr>
              <a:t>Elabora levantamentos diversos sobre o comportamento do mercado salarial, consultando publicações específicas e/ou pesquisas, para análise e comparações internas </a:t>
            </a:r>
          </a:p>
        </p:txBody>
      </p:sp>
      <p:sp>
        <p:nvSpPr>
          <p:cNvPr id="2" name="Espaço Reservado para Rodapé 4">
            <a:extLst>
              <a:ext uri="{FF2B5EF4-FFF2-40B4-BE49-F238E27FC236}">
                <a16:creationId xmlns:a16="http://schemas.microsoft.com/office/drawing/2014/main" id="{479B31C7-1401-76DA-AAFC-F43D0C3AC173}"/>
              </a:ext>
            </a:extLst>
          </p:cNvPr>
          <p:cNvSpPr>
            <a:spLocks noGrp="1"/>
          </p:cNvSpPr>
          <p:nvPr>
            <p:ph type="ftr" sz="quarter" idx="11"/>
          </p:nvPr>
        </p:nvSpPr>
        <p:spPr/>
        <p:txBody>
          <a:bodyPr/>
          <a:lstStyle/>
          <a:p>
            <a:r>
              <a:rPr lang="pt-BR" altLang="en-US"/>
              <a:t>Prof. Gilberto Shinyashiki</a:t>
            </a:r>
            <a:endParaRPr lang="pt-BR" altLang="en-US" dirty="0"/>
          </a:p>
        </p:txBody>
      </p:sp>
      <p:sp>
        <p:nvSpPr>
          <p:cNvPr id="3" name="Espaço Reservado para Número de Slide 5">
            <a:extLst>
              <a:ext uri="{FF2B5EF4-FFF2-40B4-BE49-F238E27FC236}">
                <a16:creationId xmlns:a16="http://schemas.microsoft.com/office/drawing/2014/main" id="{E8402516-2B66-D1AD-8353-680EC56282F1}"/>
              </a:ext>
            </a:extLst>
          </p:cNvPr>
          <p:cNvSpPr>
            <a:spLocks noGrp="1"/>
          </p:cNvSpPr>
          <p:nvPr>
            <p:ph type="sldNum" sz="quarter" idx="12"/>
          </p:nvPr>
        </p:nvSpPr>
        <p:spPr/>
        <p:txBody>
          <a:bodyPr/>
          <a:lstStyle/>
          <a:p>
            <a:fld id="{815A4635-6FF0-E443-8F23-F13A46618755}" type="slidenum">
              <a:rPr lang="pt-BR" altLang="en-US"/>
              <a:pPr/>
              <a:t>20</a:t>
            </a:fld>
            <a:endParaRPr lang="pt-BR"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4">
            <a:extLst>
              <a:ext uri="{FF2B5EF4-FFF2-40B4-BE49-F238E27FC236}">
                <a16:creationId xmlns:a16="http://schemas.microsoft.com/office/drawing/2014/main" id="{99E498FC-DC27-6723-B21A-938D2A7F6866}"/>
              </a:ext>
            </a:extLst>
          </p:cNvPr>
          <p:cNvSpPr>
            <a:spLocks noGrp="1"/>
          </p:cNvSpPr>
          <p:nvPr>
            <p:ph type="ftr" sz="quarter" idx="11"/>
          </p:nvPr>
        </p:nvSpPr>
        <p:spPr/>
        <p:txBody>
          <a:bodyPr/>
          <a:lstStyle/>
          <a:p>
            <a:r>
              <a:rPr lang="pt-BR" altLang="en-US"/>
              <a:t>Prof. Gilberto Shinyashiki</a:t>
            </a:r>
            <a:endParaRPr lang="pt-BR" altLang="en-US" dirty="0"/>
          </a:p>
        </p:txBody>
      </p:sp>
      <p:sp>
        <p:nvSpPr>
          <p:cNvPr id="3" name="Espaço Reservado para Número de Slide 5">
            <a:extLst>
              <a:ext uri="{FF2B5EF4-FFF2-40B4-BE49-F238E27FC236}">
                <a16:creationId xmlns:a16="http://schemas.microsoft.com/office/drawing/2014/main" id="{08998714-9BEC-EB57-5ADE-A2FF962A23E9}"/>
              </a:ext>
            </a:extLst>
          </p:cNvPr>
          <p:cNvSpPr>
            <a:spLocks noGrp="1"/>
          </p:cNvSpPr>
          <p:nvPr>
            <p:ph type="sldNum" sz="quarter" idx="12"/>
          </p:nvPr>
        </p:nvSpPr>
        <p:spPr/>
        <p:txBody>
          <a:bodyPr/>
          <a:lstStyle/>
          <a:p>
            <a:fld id="{40AAA242-D356-574C-ABFC-D4A582DBCE1E}" type="slidenum">
              <a:rPr lang="pt-BR" altLang="en-US"/>
              <a:pPr/>
              <a:t>21</a:t>
            </a:fld>
            <a:endParaRPr lang="pt-BR" altLang="en-US" dirty="0"/>
          </a:p>
        </p:txBody>
      </p:sp>
      <p:sp>
        <p:nvSpPr>
          <p:cNvPr id="362498" name="Rectangle 1026">
            <a:extLst>
              <a:ext uri="{FF2B5EF4-FFF2-40B4-BE49-F238E27FC236}">
                <a16:creationId xmlns:a16="http://schemas.microsoft.com/office/drawing/2014/main" id="{9AEF3E2E-90D1-6AEB-D985-AC5AB54146DB}"/>
              </a:ext>
            </a:extLst>
          </p:cNvPr>
          <p:cNvSpPr>
            <a:spLocks noGrp="1" noChangeArrowheads="1"/>
          </p:cNvSpPr>
          <p:nvPr>
            <p:ph type="title"/>
          </p:nvPr>
        </p:nvSpPr>
        <p:spPr/>
        <p:txBody>
          <a:bodyPr/>
          <a:lstStyle/>
          <a:p>
            <a:pPr algn="ctr"/>
            <a:r>
              <a:rPr lang="pt-BR" altLang="pt-BR" noProof="0" dirty="0">
                <a:latin typeface="+mn-lt"/>
              </a:rPr>
              <a:t>Descrição Detalhada</a:t>
            </a:r>
          </a:p>
        </p:txBody>
      </p:sp>
      <p:sp>
        <p:nvSpPr>
          <p:cNvPr id="362499" name="Rectangle 1027">
            <a:extLst>
              <a:ext uri="{FF2B5EF4-FFF2-40B4-BE49-F238E27FC236}">
                <a16:creationId xmlns:a16="http://schemas.microsoft.com/office/drawing/2014/main" id="{5440B44D-B0C8-B83E-E908-364B2CC0C6F9}"/>
              </a:ext>
            </a:extLst>
          </p:cNvPr>
          <p:cNvSpPr>
            <a:spLocks noGrp="1" noChangeArrowheads="1"/>
          </p:cNvSpPr>
          <p:nvPr>
            <p:ph type="body" idx="1"/>
          </p:nvPr>
        </p:nvSpPr>
        <p:spPr/>
        <p:txBody>
          <a:bodyPr/>
          <a:lstStyle/>
          <a:p>
            <a:pPr marL="571500" indent="-571500">
              <a:buFont typeface="Wingdings" pitchFamily="2" charset="2"/>
              <a:buAutoNum type="arabicPeriod" startAt="3"/>
            </a:pPr>
            <a:r>
              <a:rPr lang="pt-BR" altLang="pt-BR" sz="2600" noProof="0" dirty="0">
                <a:latin typeface="+mn-lt"/>
              </a:rPr>
              <a:t>Desenvolve pesquisas salariais e extrassalariais, definindo formulários, rol de cargos e empresas. Tabula e apresenta os resultados aos órgãos superiores</a:t>
            </a:r>
          </a:p>
          <a:p>
            <a:pPr marL="571500" indent="-571500">
              <a:buFont typeface="Wingdings" pitchFamily="2" charset="2"/>
              <a:buAutoNum type="arabicPeriod" startAt="3"/>
            </a:pPr>
            <a:r>
              <a:rPr lang="pt-BR" altLang="pt-BR" sz="2600" noProof="0" dirty="0">
                <a:latin typeface="+mn-lt"/>
              </a:rPr>
              <a:t>Analisa solicitações de aumento salariais por promoção ou mérito, verificando se estão condizentes com o estabelecido na política de administração salarial</a:t>
            </a:r>
          </a:p>
          <a:p>
            <a:pPr marL="571500" indent="-571500">
              <a:buNone/>
            </a:pPr>
            <a:endParaRPr lang="pt-BR" altLang="pt-BR" sz="2600" noProof="0" dirty="0">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a:extLst>
              <a:ext uri="{FF2B5EF4-FFF2-40B4-BE49-F238E27FC236}">
                <a16:creationId xmlns:a16="http://schemas.microsoft.com/office/drawing/2014/main" id="{2B4D2AA9-E55C-321C-1F42-50579EB6E571}"/>
              </a:ext>
            </a:extLst>
          </p:cNvPr>
          <p:cNvSpPr>
            <a:spLocks noGrp="1" noChangeArrowheads="1"/>
          </p:cNvSpPr>
          <p:nvPr>
            <p:ph type="title"/>
          </p:nvPr>
        </p:nvSpPr>
        <p:spPr/>
        <p:txBody>
          <a:bodyPr/>
          <a:lstStyle/>
          <a:p>
            <a:pPr algn="ctr"/>
            <a:r>
              <a:rPr lang="pt-BR" altLang="pt-BR" noProof="0" dirty="0">
                <a:latin typeface="+mn-lt"/>
              </a:rPr>
              <a:t>Descrição Detalhada</a:t>
            </a:r>
          </a:p>
        </p:txBody>
      </p:sp>
      <p:sp>
        <p:nvSpPr>
          <p:cNvPr id="363523" name="Rectangle 3">
            <a:extLst>
              <a:ext uri="{FF2B5EF4-FFF2-40B4-BE49-F238E27FC236}">
                <a16:creationId xmlns:a16="http://schemas.microsoft.com/office/drawing/2014/main" id="{C47C358C-128A-BFCB-A2C7-FB3897399686}"/>
              </a:ext>
            </a:extLst>
          </p:cNvPr>
          <p:cNvSpPr>
            <a:spLocks noGrp="1" noChangeArrowheads="1"/>
          </p:cNvSpPr>
          <p:nvPr>
            <p:ph idx="1"/>
          </p:nvPr>
        </p:nvSpPr>
        <p:spPr/>
        <p:txBody>
          <a:bodyPr/>
          <a:lstStyle/>
          <a:p>
            <a:pPr marL="571500" indent="-571500">
              <a:buFont typeface="Wingdings" pitchFamily="2" charset="2"/>
              <a:buAutoNum type="arabicPeriod" startAt="5"/>
            </a:pPr>
            <a:r>
              <a:rPr lang="pt-BR" altLang="pt-BR" sz="2600" noProof="0" dirty="0">
                <a:latin typeface="+mn-lt"/>
              </a:rPr>
              <a:t>Confere faixas de solicitação de pessoal e de aprovação de admissão, verificando se os cargos e salários iniciais estão condizentes com o estabelecido no plano  de administração salarial</a:t>
            </a:r>
          </a:p>
          <a:p>
            <a:pPr marL="571500" indent="-571500">
              <a:buFont typeface="Wingdings" pitchFamily="2" charset="2"/>
              <a:buAutoNum type="arabicPeriod" startAt="5"/>
            </a:pPr>
            <a:r>
              <a:rPr lang="pt-BR" altLang="pt-BR" sz="2600" noProof="0" dirty="0">
                <a:latin typeface="+mn-lt"/>
              </a:rPr>
              <a:t>Acompanha a evolução das negociações coletivas para reajustamentos salariais, acordos sindicais ou dissídios das categorias profissionais. Interpreta os textos dos acordos e efetua os cálculos necessários  para o reajuste salarial dos colaboradores envolvidos</a:t>
            </a:r>
          </a:p>
          <a:p>
            <a:pPr marL="571500" indent="-571500"/>
            <a:endParaRPr lang="pt-BR" altLang="pt-BR" sz="2600" noProof="0" dirty="0">
              <a:latin typeface="+mn-lt"/>
            </a:endParaRPr>
          </a:p>
        </p:txBody>
      </p:sp>
      <p:sp>
        <p:nvSpPr>
          <p:cNvPr id="2" name="Espaço Reservado para Rodapé 4">
            <a:extLst>
              <a:ext uri="{FF2B5EF4-FFF2-40B4-BE49-F238E27FC236}">
                <a16:creationId xmlns:a16="http://schemas.microsoft.com/office/drawing/2014/main" id="{A3AAE128-8F0E-6E7C-7DD0-40EDA49B6E3D}"/>
              </a:ext>
            </a:extLst>
          </p:cNvPr>
          <p:cNvSpPr>
            <a:spLocks noGrp="1"/>
          </p:cNvSpPr>
          <p:nvPr>
            <p:ph type="ftr" sz="quarter" idx="11"/>
          </p:nvPr>
        </p:nvSpPr>
        <p:spPr/>
        <p:txBody>
          <a:bodyPr/>
          <a:lstStyle/>
          <a:p>
            <a:r>
              <a:rPr lang="pt-BR" altLang="en-US"/>
              <a:t>Prof. Gilberto Shinyashiki</a:t>
            </a:r>
            <a:endParaRPr lang="pt-BR" altLang="en-US" dirty="0"/>
          </a:p>
        </p:txBody>
      </p:sp>
      <p:sp>
        <p:nvSpPr>
          <p:cNvPr id="3" name="Espaço Reservado para Número de Slide 5">
            <a:extLst>
              <a:ext uri="{FF2B5EF4-FFF2-40B4-BE49-F238E27FC236}">
                <a16:creationId xmlns:a16="http://schemas.microsoft.com/office/drawing/2014/main" id="{B652C44B-5737-91FE-B533-E3D029D641A2}"/>
              </a:ext>
            </a:extLst>
          </p:cNvPr>
          <p:cNvSpPr>
            <a:spLocks noGrp="1"/>
          </p:cNvSpPr>
          <p:nvPr>
            <p:ph type="sldNum" sz="quarter" idx="12"/>
          </p:nvPr>
        </p:nvSpPr>
        <p:spPr/>
        <p:txBody>
          <a:bodyPr/>
          <a:lstStyle/>
          <a:p>
            <a:fld id="{90B48B8F-ACCA-DD41-A5BC-2D58A4083331}" type="slidenum">
              <a:rPr lang="pt-BR" altLang="en-US"/>
              <a:pPr/>
              <a:t>22</a:t>
            </a:fld>
            <a:endParaRPr lang="pt-BR"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a:extLst>
              <a:ext uri="{FF2B5EF4-FFF2-40B4-BE49-F238E27FC236}">
                <a16:creationId xmlns:a16="http://schemas.microsoft.com/office/drawing/2014/main" id="{738698CC-D78A-6131-22B3-A2EB099F4001}"/>
              </a:ext>
            </a:extLst>
          </p:cNvPr>
          <p:cNvSpPr>
            <a:spLocks noGrp="1" noChangeArrowheads="1"/>
          </p:cNvSpPr>
          <p:nvPr>
            <p:ph type="title"/>
          </p:nvPr>
        </p:nvSpPr>
        <p:spPr/>
        <p:txBody>
          <a:bodyPr>
            <a:normAutofit/>
          </a:bodyPr>
          <a:lstStyle/>
          <a:p>
            <a:pPr algn="ctr"/>
            <a:r>
              <a:rPr lang="pt-BR" altLang="pt-BR" sz="4600" noProof="0" dirty="0">
                <a:latin typeface="+mn-lt"/>
              </a:rPr>
              <a:t>Especificação</a:t>
            </a:r>
          </a:p>
        </p:txBody>
      </p:sp>
      <p:sp>
        <p:nvSpPr>
          <p:cNvPr id="364547" name="Rectangle 3">
            <a:extLst>
              <a:ext uri="{FF2B5EF4-FFF2-40B4-BE49-F238E27FC236}">
                <a16:creationId xmlns:a16="http://schemas.microsoft.com/office/drawing/2014/main" id="{5E767432-7801-7A57-7584-05B751F3D9C8}"/>
              </a:ext>
            </a:extLst>
          </p:cNvPr>
          <p:cNvSpPr>
            <a:spLocks noGrp="1" noChangeArrowheads="1"/>
          </p:cNvSpPr>
          <p:nvPr>
            <p:ph idx="1"/>
          </p:nvPr>
        </p:nvSpPr>
        <p:spPr/>
        <p:txBody>
          <a:bodyPr>
            <a:normAutofit lnSpcReduction="10000"/>
          </a:bodyPr>
          <a:lstStyle/>
          <a:p>
            <a:pPr marL="609600" indent="-609600" algn="ctr">
              <a:buNone/>
            </a:pPr>
            <a:r>
              <a:rPr lang="pt-BR" altLang="pt-BR" sz="2600" noProof="0" dirty="0">
                <a:latin typeface="+mn-lt"/>
              </a:rPr>
              <a:t> </a:t>
            </a:r>
            <a:r>
              <a:rPr lang="pt-BR" altLang="pt-BR" sz="2600" b="1" noProof="0" dirty="0">
                <a:latin typeface="+mn-lt"/>
              </a:rPr>
              <a:t>INSTRUÇÃO:</a:t>
            </a:r>
          </a:p>
          <a:p>
            <a:pPr marL="609600" indent="-609600"/>
            <a:r>
              <a:rPr lang="pt-BR" altLang="pt-BR" sz="2600" noProof="0" dirty="0">
                <a:latin typeface="+mn-lt"/>
              </a:rPr>
              <a:t>Formação escolar: </a:t>
            </a:r>
          </a:p>
          <a:p>
            <a:pPr marL="609600" indent="-609600">
              <a:buNone/>
            </a:pPr>
            <a:r>
              <a:rPr lang="pt-BR" altLang="pt-BR" sz="2600" noProof="0" dirty="0">
                <a:latin typeface="+mn-lt"/>
              </a:rPr>
              <a:t>	Conhecimentos formais equivalentes aos adquiridos em curso superior completo em administração</a:t>
            </a:r>
          </a:p>
          <a:p>
            <a:pPr marL="609600" indent="-609600" algn="ctr">
              <a:buNone/>
            </a:pPr>
            <a:r>
              <a:rPr lang="pt-BR" altLang="pt-BR" sz="2600" b="1" noProof="0" dirty="0">
                <a:latin typeface="+mn-lt"/>
              </a:rPr>
              <a:t>CONHECIMENTOS:</a:t>
            </a:r>
          </a:p>
          <a:p>
            <a:pPr marL="609600" indent="-609600"/>
            <a:r>
              <a:rPr lang="pt-BR" altLang="pt-BR" sz="2600" noProof="0" dirty="0">
                <a:latin typeface="+mn-lt"/>
              </a:rPr>
              <a:t>Técnicas de administração de salários </a:t>
            </a:r>
          </a:p>
          <a:p>
            <a:pPr marL="609600" indent="-609600"/>
            <a:r>
              <a:rPr lang="pt-BR" altLang="pt-BR" sz="2600" noProof="0" dirty="0">
                <a:latin typeface="+mn-lt"/>
              </a:rPr>
              <a:t>Estatística aplicada à administração salarial</a:t>
            </a:r>
          </a:p>
          <a:p>
            <a:pPr marL="609600" indent="-609600"/>
            <a:r>
              <a:rPr lang="pt-BR" altLang="pt-BR" sz="2600" noProof="0" dirty="0">
                <a:latin typeface="+mn-lt"/>
              </a:rPr>
              <a:t>Microinformática</a:t>
            </a:r>
          </a:p>
          <a:p>
            <a:pPr marL="609600" indent="-609600" algn="ctr">
              <a:buNone/>
            </a:pPr>
            <a:r>
              <a:rPr lang="pt-BR" altLang="pt-BR" sz="2600" b="1" noProof="0" dirty="0">
                <a:latin typeface="+mn-lt"/>
              </a:rPr>
              <a:t>EXPERIÊNCIA:</a:t>
            </a:r>
          </a:p>
          <a:p>
            <a:pPr marL="609600" indent="-609600"/>
            <a:r>
              <a:rPr lang="pt-BR" altLang="pt-BR" sz="2600" noProof="0" dirty="0">
                <a:latin typeface="+mn-lt"/>
              </a:rPr>
              <a:t>Quatro anos, adquirida no exercício do   próprio cargo</a:t>
            </a:r>
          </a:p>
          <a:p>
            <a:pPr marL="609600" indent="-609600">
              <a:buNone/>
            </a:pPr>
            <a:endParaRPr lang="pt-BR" altLang="pt-BR" sz="2600" noProof="0" dirty="0">
              <a:latin typeface="+mn-lt"/>
            </a:endParaRPr>
          </a:p>
        </p:txBody>
      </p:sp>
      <p:sp>
        <p:nvSpPr>
          <p:cNvPr id="2" name="Espaço Reservado para Rodapé 4">
            <a:extLst>
              <a:ext uri="{FF2B5EF4-FFF2-40B4-BE49-F238E27FC236}">
                <a16:creationId xmlns:a16="http://schemas.microsoft.com/office/drawing/2014/main" id="{D496256D-A964-9CBE-2D8C-0C174CC1AE66}"/>
              </a:ext>
            </a:extLst>
          </p:cNvPr>
          <p:cNvSpPr>
            <a:spLocks noGrp="1"/>
          </p:cNvSpPr>
          <p:nvPr>
            <p:ph type="ftr" sz="quarter" idx="11"/>
          </p:nvPr>
        </p:nvSpPr>
        <p:spPr/>
        <p:txBody>
          <a:bodyPr/>
          <a:lstStyle/>
          <a:p>
            <a:r>
              <a:rPr lang="pt-BR" altLang="en-US"/>
              <a:t>Prof. Gilberto Shinyashiki</a:t>
            </a:r>
            <a:endParaRPr lang="pt-BR" altLang="en-US" dirty="0"/>
          </a:p>
        </p:txBody>
      </p:sp>
      <p:sp>
        <p:nvSpPr>
          <p:cNvPr id="3" name="Espaço Reservado para Número de Slide 5">
            <a:extLst>
              <a:ext uri="{FF2B5EF4-FFF2-40B4-BE49-F238E27FC236}">
                <a16:creationId xmlns:a16="http://schemas.microsoft.com/office/drawing/2014/main" id="{E46C0A4E-5717-57FF-A7B6-FAF075CA83BB}"/>
              </a:ext>
            </a:extLst>
          </p:cNvPr>
          <p:cNvSpPr>
            <a:spLocks noGrp="1"/>
          </p:cNvSpPr>
          <p:nvPr>
            <p:ph type="sldNum" sz="quarter" idx="12"/>
          </p:nvPr>
        </p:nvSpPr>
        <p:spPr/>
        <p:txBody>
          <a:bodyPr/>
          <a:lstStyle/>
          <a:p>
            <a:fld id="{420FC767-08E8-EB4E-853F-4B52176780E1}" type="slidenum">
              <a:rPr lang="pt-BR" altLang="en-US"/>
              <a:pPr/>
              <a:t>23</a:t>
            </a:fld>
            <a:endParaRPr lang="pt-BR"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1026">
            <a:extLst>
              <a:ext uri="{FF2B5EF4-FFF2-40B4-BE49-F238E27FC236}">
                <a16:creationId xmlns:a16="http://schemas.microsoft.com/office/drawing/2014/main" id="{F46BAB0A-6E67-8E76-05B8-65F1F31BADBB}"/>
              </a:ext>
            </a:extLst>
          </p:cNvPr>
          <p:cNvSpPr>
            <a:spLocks noGrp="1" noChangeArrowheads="1"/>
          </p:cNvSpPr>
          <p:nvPr>
            <p:ph type="title"/>
          </p:nvPr>
        </p:nvSpPr>
        <p:spPr/>
        <p:txBody>
          <a:bodyPr/>
          <a:lstStyle/>
          <a:p>
            <a:pPr algn="ctr"/>
            <a:r>
              <a:rPr lang="pt-BR" altLang="pt-BR" sz="5000" noProof="0" dirty="0">
                <a:latin typeface="+mn-lt"/>
              </a:rPr>
              <a:t>Especificação</a:t>
            </a:r>
          </a:p>
        </p:txBody>
      </p:sp>
      <p:sp>
        <p:nvSpPr>
          <p:cNvPr id="365571" name="Rectangle 1027">
            <a:extLst>
              <a:ext uri="{FF2B5EF4-FFF2-40B4-BE49-F238E27FC236}">
                <a16:creationId xmlns:a16="http://schemas.microsoft.com/office/drawing/2014/main" id="{1C39726B-EBDD-EDC3-16CF-4A96B3ECCD86}"/>
              </a:ext>
            </a:extLst>
          </p:cNvPr>
          <p:cNvSpPr>
            <a:spLocks noGrp="1" noChangeArrowheads="1"/>
          </p:cNvSpPr>
          <p:nvPr>
            <p:ph idx="1"/>
          </p:nvPr>
        </p:nvSpPr>
        <p:spPr/>
        <p:txBody>
          <a:bodyPr/>
          <a:lstStyle/>
          <a:p>
            <a:pPr algn="ctr">
              <a:buFont typeface="Wingdings" pitchFamily="2" charset="2"/>
              <a:buNone/>
            </a:pPr>
            <a:r>
              <a:rPr lang="pt-BR" altLang="pt-BR" b="1" noProof="0" dirty="0">
                <a:latin typeface="+mn-lt"/>
              </a:rPr>
              <a:t>COMPLEXIDADE/INICIATIVA</a:t>
            </a:r>
            <a:r>
              <a:rPr lang="pt-BR" altLang="pt-BR" noProof="0" dirty="0">
                <a:latin typeface="+mn-lt"/>
              </a:rPr>
              <a:t> </a:t>
            </a:r>
          </a:p>
          <a:p>
            <a:r>
              <a:rPr lang="pt-BR" altLang="pt-BR" noProof="0" dirty="0">
                <a:latin typeface="+mn-lt"/>
              </a:rPr>
              <a:t>Tarefas em geral não padronizadas, exigindo iniciativa para a solução de problemas diversificados</a:t>
            </a:r>
          </a:p>
          <a:p>
            <a:r>
              <a:rPr lang="pt-BR" altLang="pt-BR" noProof="0" dirty="0">
                <a:latin typeface="+mn-lt"/>
              </a:rPr>
              <a:t>Exige discernimento e desembaraço para tomar decisões mais convenientes</a:t>
            </a:r>
          </a:p>
          <a:p>
            <a:r>
              <a:rPr lang="pt-BR" altLang="pt-BR" noProof="0" dirty="0">
                <a:latin typeface="+mn-lt"/>
              </a:rPr>
              <a:t>Trabalho que exige ação independente</a:t>
            </a:r>
          </a:p>
        </p:txBody>
      </p:sp>
      <p:sp>
        <p:nvSpPr>
          <p:cNvPr id="2" name="Espaço Reservado para Rodapé 4">
            <a:extLst>
              <a:ext uri="{FF2B5EF4-FFF2-40B4-BE49-F238E27FC236}">
                <a16:creationId xmlns:a16="http://schemas.microsoft.com/office/drawing/2014/main" id="{664C0791-D9B5-F77F-19B4-EFA4E04CB707}"/>
              </a:ext>
            </a:extLst>
          </p:cNvPr>
          <p:cNvSpPr>
            <a:spLocks noGrp="1"/>
          </p:cNvSpPr>
          <p:nvPr>
            <p:ph type="ftr" sz="quarter" idx="11"/>
          </p:nvPr>
        </p:nvSpPr>
        <p:spPr/>
        <p:txBody>
          <a:bodyPr/>
          <a:lstStyle/>
          <a:p>
            <a:r>
              <a:rPr lang="pt-BR" altLang="en-US"/>
              <a:t>Prof. Gilberto Shinyashiki</a:t>
            </a:r>
            <a:endParaRPr lang="pt-BR" altLang="en-US" dirty="0"/>
          </a:p>
        </p:txBody>
      </p:sp>
      <p:sp>
        <p:nvSpPr>
          <p:cNvPr id="3" name="Espaço Reservado para Número de Slide 5">
            <a:extLst>
              <a:ext uri="{FF2B5EF4-FFF2-40B4-BE49-F238E27FC236}">
                <a16:creationId xmlns:a16="http://schemas.microsoft.com/office/drawing/2014/main" id="{894093C7-B782-5C08-1AAA-7B6069432739}"/>
              </a:ext>
            </a:extLst>
          </p:cNvPr>
          <p:cNvSpPr>
            <a:spLocks noGrp="1"/>
          </p:cNvSpPr>
          <p:nvPr>
            <p:ph type="sldNum" sz="quarter" idx="12"/>
          </p:nvPr>
        </p:nvSpPr>
        <p:spPr/>
        <p:txBody>
          <a:bodyPr/>
          <a:lstStyle/>
          <a:p>
            <a:fld id="{F937F21D-73C5-7B44-B63A-F80B9241C433}" type="slidenum">
              <a:rPr lang="pt-BR" altLang="en-US"/>
              <a:pPr/>
              <a:t>24</a:t>
            </a:fld>
            <a:endParaRPr lang="pt-BR"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1026">
            <a:extLst>
              <a:ext uri="{FF2B5EF4-FFF2-40B4-BE49-F238E27FC236}">
                <a16:creationId xmlns:a16="http://schemas.microsoft.com/office/drawing/2014/main" id="{0D89A434-553B-4AFF-65D5-745452B9B0C3}"/>
              </a:ext>
            </a:extLst>
          </p:cNvPr>
          <p:cNvSpPr>
            <a:spLocks noGrp="1" noChangeArrowheads="1"/>
          </p:cNvSpPr>
          <p:nvPr>
            <p:ph type="title"/>
          </p:nvPr>
        </p:nvSpPr>
        <p:spPr/>
        <p:txBody>
          <a:bodyPr/>
          <a:lstStyle/>
          <a:p>
            <a:pPr algn="ctr"/>
            <a:r>
              <a:rPr lang="pt-BR" altLang="pt-BR" sz="4600" noProof="0" dirty="0">
                <a:latin typeface="+mn-lt"/>
              </a:rPr>
              <a:t>Especificação</a:t>
            </a:r>
          </a:p>
        </p:txBody>
      </p:sp>
      <p:sp>
        <p:nvSpPr>
          <p:cNvPr id="366595" name="Rectangle 1027">
            <a:extLst>
              <a:ext uri="{FF2B5EF4-FFF2-40B4-BE49-F238E27FC236}">
                <a16:creationId xmlns:a16="http://schemas.microsoft.com/office/drawing/2014/main" id="{B232B2A8-1BFA-5A8D-7E47-DDA10FF28652}"/>
              </a:ext>
            </a:extLst>
          </p:cNvPr>
          <p:cNvSpPr>
            <a:spLocks noGrp="1" noChangeArrowheads="1"/>
          </p:cNvSpPr>
          <p:nvPr>
            <p:ph idx="1"/>
          </p:nvPr>
        </p:nvSpPr>
        <p:spPr/>
        <p:txBody>
          <a:bodyPr/>
          <a:lstStyle/>
          <a:p>
            <a:pPr algn="ctr">
              <a:buFont typeface="Wingdings" pitchFamily="2" charset="2"/>
              <a:buNone/>
            </a:pPr>
            <a:r>
              <a:rPr lang="pt-BR" altLang="pt-BR" b="1" noProof="0" dirty="0">
                <a:latin typeface="+mn-lt"/>
              </a:rPr>
              <a:t>RESPONSABILIDADE POR DADOS CONFIDENCIAIS</a:t>
            </a:r>
          </a:p>
          <a:p>
            <a:r>
              <a:rPr lang="pt-BR" altLang="pt-BR" noProof="0" dirty="0">
                <a:latin typeface="+mn-lt"/>
              </a:rPr>
              <a:t>O responsável pelo cargo tem acesso a informações confidenciais (salários de todos os colaboradores), cuja divulgação inadvertida pode provocar embaraços internos</a:t>
            </a:r>
          </a:p>
        </p:txBody>
      </p:sp>
      <p:sp>
        <p:nvSpPr>
          <p:cNvPr id="2" name="Espaço Reservado para Rodapé 4">
            <a:extLst>
              <a:ext uri="{FF2B5EF4-FFF2-40B4-BE49-F238E27FC236}">
                <a16:creationId xmlns:a16="http://schemas.microsoft.com/office/drawing/2014/main" id="{BC299127-5F65-FD68-FDB3-429FF1366C15}"/>
              </a:ext>
            </a:extLst>
          </p:cNvPr>
          <p:cNvSpPr>
            <a:spLocks noGrp="1"/>
          </p:cNvSpPr>
          <p:nvPr>
            <p:ph type="ftr" sz="quarter" idx="11"/>
          </p:nvPr>
        </p:nvSpPr>
        <p:spPr/>
        <p:txBody>
          <a:bodyPr/>
          <a:lstStyle/>
          <a:p>
            <a:r>
              <a:rPr lang="pt-BR" altLang="en-US"/>
              <a:t>Prof. Gilberto Shinyashiki</a:t>
            </a:r>
            <a:endParaRPr lang="pt-BR" altLang="en-US" dirty="0"/>
          </a:p>
        </p:txBody>
      </p:sp>
      <p:sp>
        <p:nvSpPr>
          <p:cNvPr id="3" name="Espaço Reservado para Número de Slide 5">
            <a:extLst>
              <a:ext uri="{FF2B5EF4-FFF2-40B4-BE49-F238E27FC236}">
                <a16:creationId xmlns:a16="http://schemas.microsoft.com/office/drawing/2014/main" id="{8C920AF1-7F2C-CBC1-80F7-F633FAD44135}"/>
              </a:ext>
            </a:extLst>
          </p:cNvPr>
          <p:cNvSpPr>
            <a:spLocks noGrp="1"/>
          </p:cNvSpPr>
          <p:nvPr>
            <p:ph type="sldNum" sz="quarter" idx="12"/>
          </p:nvPr>
        </p:nvSpPr>
        <p:spPr/>
        <p:txBody>
          <a:bodyPr/>
          <a:lstStyle/>
          <a:p>
            <a:fld id="{84E5D654-9375-9F4E-871E-DC6425D8A308}" type="slidenum">
              <a:rPr lang="pt-BR" altLang="en-US"/>
              <a:pPr/>
              <a:t>25</a:t>
            </a:fld>
            <a:endParaRPr lang="pt-BR"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a:extLst>
              <a:ext uri="{FF2B5EF4-FFF2-40B4-BE49-F238E27FC236}">
                <a16:creationId xmlns:a16="http://schemas.microsoft.com/office/drawing/2014/main" id="{7F664D6B-3188-6CD4-BA95-D6D9B47459C2}"/>
              </a:ext>
            </a:extLst>
          </p:cNvPr>
          <p:cNvSpPr>
            <a:spLocks noGrp="1" noChangeArrowheads="1"/>
          </p:cNvSpPr>
          <p:nvPr>
            <p:ph type="title"/>
          </p:nvPr>
        </p:nvSpPr>
        <p:spPr/>
        <p:txBody>
          <a:bodyPr/>
          <a:lstStyle/>
          <a:p>
            <a:pPr algn="ctr"/>
            <a:r>
              <a:rPr lang="pt-BR" altLang="pt-BR" sz="4600" noProof="0" dirty="0">
                <a:latin typeface="+mn-lt"/>
              </a:rPr>
              <a:t>Especificação</a:t>
            </a:r>
          </a:p>
        </p:txBody>
      </p:sp>
      <p:sp>
        <p:nvSpPr>
          <p:cNvPr id="367619" name="Rectangle 3">
            <a:extLst>
              <a:ext uri="{FF2B5EF4-FFF2-40B4-BE49-F238E27FC236}">
                <a16:creationId xmlns:a16="http://schemas.microsoft.com/office/drawing/2014/main" id="{6B8FDEE6-433C-9C8C-9035-EE0CE54EDFD1}"/>
              </a:ext>
            </a:extLst>
          </p:cNvPr>
          <p:cNvSpPr>
            <a:spLocks noGrp="1" noChangeArrowheads="1"/>
          </p:cNvSpPr>
          <p:nvPr>
            <p:ph idx="1"/>
          </p:nvPr>
        </p:nvSpPr>
        <p:spPr/>
        <p:txBody>
          <a:bodyPr/>
          <a:lstStyle/>
          <a:p>
            <a:pPr marL="609600" indent="-609600" algn="ctr">
              <a:buNone/>
            </a:pPr>
            <a:r>
              <a:rPr lang="pt-BR" altLang="pt-BR" b="1" noProof="0" dirty="0">
                <a:latin typeface="+mn-lt"/>
              </a:rPr>
              <a:t>RESPONSABILIDADE POR ERROS</a:t>
            </a:r>
            <a:r>
              <a:rPr lang="pt-BR" altLang="pt-BR" noProof="0" dirty="0">
                <a:latin typeface="+mn-lt"/>
              </a:rPr>
              <a:t> </a:t>
            </a:r>
          </a:p>
          <a:p>
            <a:pPr marL="609600" indent="-609600"/>
            <a:r>
              <a:rPr lang="pt-BR" altLang="pt-BR" noProof="0" dirty="0">
                <a:latin typeface="+mn-lt"/>
              </a:rPr>
              <a:t>Trabalho que envolve recomendações de política salarial, que se cometidos erros de julgamento, podem implicar dispêndios consideráveis para a companhia</a:t>
            </a:r>
          </a:p>
        </p:txBody>
      </p:sp>
      <p:sp>
        <p:nvSpPr>
          <p:cNvPr id="2" name="Espaço Reservado para Rodapé 4">
            <a:extLst>
              <a:ext uri="{FF2B5EF4-FFF2-40B4-BE49-F238E27FC236}">
                <a16:creationId xmlns:a16="http://schemas.microsoft.com/office/drawing/2014/main" id="{E7DE55B2-376D-ADDB-9666-53185E1B6D3F}"/>
              </a:ext>
            </a:extLst>
          </p:cNvPr>
          <p:cNvSpPr>
            <a:spLocks noGrp="1"/>
          </p:cNvSpPr>
          <p:nvPr>
            <p:ph type="ftr" sz="quarter" idx="11"/>
          </p:nvPr>
        </p:nvSpPr>
        <p:spPr/>
        <p:txBody>
          <a:bodyPr/>
          <a:lstStyle/>
          <a:p>
            <a:r>
              <a:rPr lang="pt-BR" altLang="en-US"/>
              <a:t>Prof. Gilberto Shinyashiki</a:t>
            </a:r>
            <a:endParaRPr lang="pt-BR" altLang="en-US" dirty="0"/>
          </a:p>
        </p:txBody>
      </p:sp>
      <p:sp>
        <p:nvSpPr>
          <p:cNvPr id="3" name="Espaço Reservado para Número de Slide 5">
            <a:extLst>
              <a:ext uri="{FF2B5EF4-FFF2-40B4-BE49-F238E27FC236}">
                <a16:creationId xmlns:a16="http://schemas.microsoft.com/office/drawing/2014/main" id="{F19E1162-F5AE-6F53-BFAA-70EEADC6EE26}"/>
              </a:ext>
            </a:extLst>
          </p:cNvPr>
          <p:cNvSpPr>
            <a:spLocks noGrp="1"/>
          </p:cNvSpPr>
          <p:nvPr>
            <p:ph type="sldNum" sz="quarter" idx="12"/>
          </p:nvPr>
        </p:nvSpPr>
        <p:spPr/>
        <p:txBody>
          <a:bodyPr/>
          <a:lstStyle/>
          <a:p>
            <a:fld id="{D9A94165-2887-424F-A7AC-62FAD9DA16E4}" type="slidenum">
              <a:rPr lang="pt-BR" altLang="en-US"/>
              <a:pPr/>
              <a:t>26</a:t>
            </a:fld>
            <a:endParaRPr lang="pt-BR"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a:extLst>
              <a:ext uri="{FF2B5EF4-FFF2-40B4-BE49-F238E27FC236}">
                <a16:creationId xmlns:a16="http://schemas.microsoft.com/office/drawing/2014/main" id="{D4F6F064-0206-3CF7-D37B-248355FDCBF5}"/>
              </a:ext>
            </a:extLst>
          </p:cNvPr>
          <p:cNvSpPr>
            <a:spLocks noGrp="1" noChangeArrowheads="1"/>
          </p:cNvSpPr>
          <p:nvPr>
            <p:ph type="title"/>
          </p:nvPr>
        </p:nvSpPr>
        <p:spPr/>
        <p:txBody>
          <a:bodyPr/>
          <a:lstStyle/>
          <a:p>
            <a:pPr algn="ctr"/>
            <a:r>
              <a:rPr lang="pt-BR" altLang="pt-BR" sz="4600" noProof="0" dirty="0">
                <a:latin typeface="+mn-lt"/>
              </a:rPr>
              <a:t>Especificação</a:t>
            </a:r>
          </a:p>
        </p:txBody>
      </p:sp>
      <p:sp>
        <p:nvSpPr>
          <p:cNvPr id="368643" name="Rectangle 3">
            <a:extLst>
              <a:ext uri="{FF2B5EF4-FFF2-40B4-BE49-F238E27FC236}">
                <a16:creationId xmlns:a16="http://schemas.microsoft.com/office/drawing/2014/main" id="{BAF118A3-0573-BA89-4F3D-A97A7464145C}"/>
              </a:ext>
            </a:extLst>
          </p:cNvPr>
          <p:cNvSpPr>
            <a:spLocks noGrp="1" noChangeArrowheads="1"/>
          </p:cNvSpPr>
          <p:nvPr>
            <p:ph idx="1"/>
          </p:nvPr>
        </p:nvSpPr>
        <p:spPr/>
        <p:txBody>
          <a:bodyPr/>
          <a:lstStyle/>
          <a:p>
            <a:pPr algn="ctr">
              <a:lnSpc>
                <a:spcPct val="90000"/>
              </a:lnSpc>
              <a:buFont typeface="Wingdings" pitchFamily="2" charset="2"/>
              <a:buNone/>
            </a:pPr>
            <a:r>
              <a:rPr lang="pt-BR" altLang="pt-BR" b="1" noProof="0" dirty="0">
                <a:latin typeface="+mn-lt"/>
              </a:rPr>
              <a:t>RESPONSABILIDADE POR CONTATOS </a:t>
            </a:r>
          </a:p>
          <a:p>
            <a:pPr>
              <a:lnSpc>
                <a:spcPct val="90000"/>
              </a:lnSpc>
            </a:pPr>
            <a:r>
              <a:rPr lang="pt-BR" altLang="pt-BR" noProof="0" dirty="0">
                <a:latin typeface="+mn-lt"/>
              </a:rPr>
              <a:t>Contatos frequentes com colaboradores, gerentes e representantes de outras companhias, exigindo tato e discernimento para levar a termo entrevistas de tipos variados</a:t>
            </a:r>
          </a:p>
          <a:p>
            <a:pPr algn="ctr">
              <a:lnSpc>
                <a:spcPct val="90000"/>
              </a:lnSpc>
              <a:buFont typeface="Wingdings" pitchFamily="2" charset="2"/>
              <a:buNone/>
            </a:pPr>
            <a:r>
              <a:rPr lang="pt-BR" altLang="pt-BR" b="1" noProof="0" dirty="0">
                <a:latin typeface="+mn-lt"/>
              </a:rPr>
              <a:t>Condições de trabalho</a:t>
            </a:r>
          </a:p>
          <a:p>
            <a:pPr>
              <a:lnSpc>
                <a:spcPct val="90000"/>
              </a:lnSpc>
            </a:pPr>
            <a:r>
              <a:rPr lang="pt-BR" altLang="pt-BR" noProof="0" dirty="0">
                <a:latin typeface="+mn-lt"/>
              </a:rPr>
              <a:t>Normais de escritório</a:t>
            </a:r>
          </a:p>
          <a:p>
            <a:pPr>
              <a:lnSpc>
                <a:spcPct val="90000"/>
              </a:lnSpc>
            </a:pPr>
            <a:endParaRPr lang="pt-BR" altLang="pt-BR" noProof="0" dirty="0">
              <a:latin typeface="+mn-lt"/>
            </a:endParaRPr>
          </a:p>
        </p:txBody>
      </p:sp>
      <p:sp>
        <p:nvSpPr>
          <p:cNvPr id="2" name="Espaço Reservado para Rodapé 4">
            <a:extLst>
              <a:ext uri="{FF2B5EF4-FFF2-40B4-BE49-F238E27FC236}">
                <a16:creationId xmlns:a16="http://schemas.microsoft.com/office/drawing/2014/main" id="{5B70A727-945F-0248-FDFB-861E33871DAE}"/>
              </a:ext>
            </a:extLst>
          </p:cNvPr>
          <p:cNvSpPr>
            <a:spLocks noGrp="1"/>
          </p:cNvSpPr>
          <p:nvPr>
            <p:ph type="ftr" sz="quarter" idx="11"/>
          </p:nvPr>
        </p:nvSpPr>
        <p:spPr/>
        <p:txBody>
          <a:bodyPr/>
          <a:lstStyle/>
          <a:p>
            <a:r>
              <a:rPr lang="pt-BR" altLang="en-US"/>
              <a:t>Prof. Gilberto Shinyashiki</a:t>
            </a:r>
            <a:endParaRPr lang="pt-BR" altLang="en-US" dirty="0"/>
          </a:p>
        </p:txBody>
      </p:sp>
      <p:sp>
        <p:nvSpPr>
          <p:cNvPr id="3" name="Espaço Reservado para Número de Slide 5">
            <a:extLst>
              <a:ext uri="{FF2B5EF4-FFF2-40B4-BE49-F238E27FC236}">
                <a16:creationId xmlns:a16="http://schemas.microsoft.com/office/drawing/2014/main" id="{7B05AD30-8F80-C4E3-083B-4C9633ACC078}"/>
              </a:ext>
            </a:extLst>
          </p:cNvPr>
          <p:cNvSpPr>
            <a:spLocks noGrp="1"/>
          </p:cNvSpPr>
          <p:nvPr>
            <p:ph type="sldNum" sz="quarter" idx="12"/>
          </p:nvPr>
        </p:nvSpPr>
        <p:spPr/>
        <p:txBody>
          <a:bodyPr/>
          <a:lstStyle/>
          <a:p>
            <a:fld id="{7A1BC75A-1AEF-074A-8E04-6DFA06AE1D6A}" type="slidenum">
              <a:rPr lang="pt-BR" altLang="en-US"/>
              <a:pPr/>
              <a:t>27</a:t>
            </a:fld>
            <a:endParaRPr lang="pt-BR"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F331DAFA-6B0C-C44C-3797-907699840E5F}"/>
              </a:ext>
            </a:extLst>
          </p:cNvPr>
          <p:cNvSpPr>
            <a:spLocks noGrp="1"/>
          </p:cNvSpPr>
          <p:nvPr>
            <p:ph type="title"/>
          </p:nvPr>
        </p:nvSpPr>
        <p:spPr/>
        <p:txBody>
          <a:bodyPr>
            <a:normAutofit/>
          </a:bodyPr>
          <a:lstStyle/>
          <a:p>
            <a:r>
              <a:rPr lang="pt-BR" sz="4400" dirty="0">
                <a:latin typeface="+mn-lt"/>
              </a:rPr>
              <a:t>E a COB - </a:t>
            </a:r>
            <a:r>
              <a:rPr lang="pt-BR" sz="4400" b="0" i="0" u="none" strike="noStrike" cap="all" dirty="0">
                <a:effectLst/>
                <a:latin typeface="+mn-lt"/>
              </a:rPr>
              <a:t>CLASSIFICAÇÃO BRASILEIRA DE OCUPAÇÕES?</a:t>
            </a:r>
            <a:br>
              <a:rPr lang="pt-BR" dirty="0"/>
            </a:br>
            <a:endParaRPr lang="pt-BR" dirty="0"/>
          </a:p>
        </p:txBody>
      </p:sp>
      <p:sp>
        <p:nvSpPr>
          <p:cNvPr id="7" name="Espaço Reservado para Texto 6">
            <a:extLst>
              <a:ext uri="{FF2B5EF4-FFF2-40B4-BE49-F238E27FC236}">
                <a16:creationId xmlns:a16="http://schemas.microsoft.com/office/drawing/2014/main" id="{8581C931-4804-5BE9-FDFF-2CEB73E63A52}"/>
              </a:ext>
            </a:extLst>
          </p:cNvPr>
          <p:cNvSpPr>
            <a:spLocks noGrp="1"/>
          </p:cNvSpPr>
          <p:nvPr>
            <p:ph type="body" idx="1"/>
          </p:nvPr>
        </p:nvSpPr>
        <p:spPr/>
        <p:txBody>
          <a:bodyPr/>
          <a:lstStyle/>
          <a:p>
            <a:endParaRPr lang="pt-BR"/>
          </a:p>
        </p:txBody>
      </p:sp>
      <p:sp>
        <p:nvSpPr>
          <p:cNvPr id="4" name="Espaço Reservado para Rodapé 3">
            <a:extLst>
              <a:ext uri="{FF2B5EF4-FFF2-40B4-BE49-F238E27FC236}">
                <a16:creationId xmlns:a16="http://schemas.microsoft.com/office/drawing/2014/main" id="{71DAE0B0-B3F5-27B3-6205-39914BF21A09}"/>
              </a:ext>
            </a:extLst>
          </p:cNvPr>
          <p:cNvSpPr>
            <a:spLocks noGrp="1"/>
          </p:cNvSpPr>
          <p:nvPr>
            <p:ph type="ftr" sz="quarter" idx="11"/>
          </p:nvPr>
        </p:nvSpPr>
        <p:spPr/>
        <p:txBody>
          <a:bodyPr/>
          <a:lstStyle/>
          <a:p>
            <a:r>
              <a:rPr lang="pt-BR"/>
              <a:t>Prof. Gilberto Shinyashiki</a:t>
            </a:r>
            <a:endParaRPr lang="pt-BR" dirty="0"/>
          </a:p>
        </p:txBody>
      </p:sp>
      <p:sp>
        <p:nvSpPr>
          <p:cNvPr id="5" name="Espaço Reservado para Número de Slide 4">
            <a:extLst>
              <a:ext uri="{FF2B5EF4-FFF2-40B4-BE49-F238E27FC236}">
                <a16:creationId xmlns:a16="http://schemas.microsoft.com/office/drawing/2014/main" id="{3CCAF468-10AF-0013-544C-4877F9D578B7}"/>
              </a:ext>
            </a:extLst>
          </p:cNvPr>
          <p:cNvSpPr>
            <a:spLocks noGrp="1"/>
          </p:cNvSpPr>
          <p:nvPr>
            <p:ph type="sldNum" sz="quarter" idx="12"/>
          </p:nvPr>
        </p:nvSpPr>
        <p:spPr/>
        <p:txBody>
          <a:bodyPr/>
          <a:lstStyle/>
          <a:p>
            <a:fld id="{C5B3174C-3E2A-1F4C-9067-BCF50FE425F9}" type="slidenum">
              <a:rPr lang="pt-BR" smtClean="0"/>
              <a:t>28</a:t>
            </a:fld>
            <a:endParaRPr lang="pt-BR" dirty="0"/>
          </a:p>
        </p:txBody>
      </p:sp>
      <p:pic>
        <p:nvPicPr>
          <p:cNvPr id="8" name="Imagem 7">
            <a:extLst>
              <a:ext uri="{FF2B5EF4-FFF2-40B4-BE49-F238E27FC236}">
                <a16:creationId xmlns:a16="http://schemas.microsoft.com/office/drawing/2014/main" id="{FBE8EBC7-7C47-E51A-FF87-2B45210C88B7}"/>
              </a:ext>
            </a:extLst>
          </p:cNvPr>
          <p:cNvPicPr>
            <a:picLocks noChangeAspect="1"/>
          </p:cNvPicPr>
          <p:nvPr/>
        </p:nvPicPr>
        <p:blipFill>
          <a:blip r:embed="rId2"/>
          <a:stretch>
            <a:fillRect/>
          </a:stretch>
        </p:blipFill>
        <p:spPr>
          <a:xfrm>
            <a:off x="3335273" y="136524"/>
            <a:ext cx="4810057" cy="2362835"/>
          </a:xfrm>
          <a:prstGeom prst="rect">
            <a:avLst/>
          </a:prstGeom>
        </p:spPr>
      </p:pic>
    </p:spTree>
    <p:extLst>
      <p:ext uri="{BB962C8B-B14F-4D97-AF65-F5344CB8AC3E}">
        <p14:creationId xmlns:p14="http://schemas.microsoft.com/office/powerpoint/2010/main" val="1359936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43CC68A2-570D-7E5F-63FB-DEA72C9C776F}"/>
              </a:ext>
            </a:extLst>
          </p:cNvPr>
          <p:cNvSpPr>
            <a:spLocks noGrp="1"/>
          </p:cNvSpPr>
          <p:nvPr>
            <p:ph type="title"/>
          </p:nvPr>
        </p:nvSpPr>
        <p:spPr/>
        <p:txBody>
          <a:bodyPr>
            <a:normAutofit/>
          </a:bodyPr>
          <a:lstStyle/>
          <a:p>
            <a:r>
              <a:rPr lang="pt-BR" b="1" i="0" u="none" strike="noStrike" dirty="0">
                <a:solidFill>
                  <a:srgbClr val="000000"/>
                </a:solidFill>
                <a:effectLst/>
                <a:latin typeface="arial" panose="020B0604020202020204" pitchFamily="34" charset="0"/>
              </a:rPr>
              <a:t>1. HISTÓRICO DA CBO</a:t>
            </a:r>
            <a:endParaRPr lang="pt-BR" dirty="0"/>
          </a:p>
        </p:txBody>
      </p:sp>
      <p:sp>
        <p:nvSpPr>
          <p:cNvPr id="7" name="Espaço Reservado para Conteúdo 6">
            <a:extLst>
              <a:ext uri="{FF2B5EF4-FFF2-40B4-BE49-F238E27FC236}">
                <a16:creationId xmlns:a16="http://schemas.microsoft.com/office/drawing/2014/main" id="{D55B20E4-5BFE-28EB-55EC-3B133E6113EC}"/>
              </a:ext>
            </a:extLst>
          </p:cNvPr>
          <p:cNvSpPr>
            <a:spLocks noGrp="1"/>
          </p:cNvSpPr>
          <p:nvPr>
            <p:ph idx="1"/>
          </p:nvPr>
        </p:nvSpPr>
        <p:spPr>
          <a:xfrm>
            <a:off x="838200" y="1825624"/>
            <a:ext cx="10515600" cy="4530725"/>
          </a:xfrm>
        </p:spPr>
        <p:txBody>
          <a:bodyPr>
            <a:normAutofit lnSpcReduction="10000"/>
          </a:bodyPr>
          <a:lstStyle/>
          <a:p>
            <a:pPr>
              <a:lnSpc>
                <a:spcPct val="100000"/>
              </a:lnSpc>
            </a:pPr>
            <a:r>
              <a:rPr lang="pt-BR" sz="2400" b="0" i="0" u="none" strike="noStrike" dirty="0">
                <a:solidFill>
                  <a:srgbClr val="000000"/>
                </a:solidFill>
                <a:effectLst/>
              </a:rPr>
              <a:t>A estrutura básica da CBO foi elaborada em 1977, resultado do convênio firmado entre o Brasil e a Organização das Nações Unidas - ONU, por intermédio da Organização Internacional do Trabalho - OIT, no Projeto de Planejamento de Recursos Humanos (Projeto BRA/70/550), tendo como base a Classificação Internacional Uniforme de Ocupações - CIUO de 1968.</a:t>
            </a:r>
          </a:p>
          <a:p>
            <a:pPr>
              <a:lnSpc>
                <a:spcPct val="100000"/>
              </a:lnSpc>
            </a:pPr>
            <a:r>
              <a:rPr lang="pt-BR" sz="2400" b="0" i="0" u="none" strike="noStrike" dirty="0">
                <a:solidFill>
                  <a:srgbClr val="000000"/>
                </a:solidFill>
                <a:effectLst/>
              </a:rPr>
              <a:t> É referência obrigatória dos registros administrativos que informam os diversos programas da política de trabalho do País. É ferramenta fundamental para as estatísticas de emprego-desemprego, para o estudo das taxas de natalidade e mortalidade das ocupações, para o planejamento das reconversões e requalificações ocupacionais, na elaboração de currículos, no planejamento da educação profissional, no rastreamento de vagas, dos serviços de intermediação de mão-de-obra.</a:t>
            </a:r>
            <a:endParaRPr lang="pt-BR" sz="2400" dirty="0"/>
          </a:p>
        </p:txBody>
      </p:sp>
      <p:sp>
        <p:nvSpPr>
          <p:cNvPr id="4" name="Espaço Reservado para Rodapé 3">
            <a:extLst>
              <a:ext uri="{FF2B5EF4-FFF2-40B4-BE49-F238E27FC236}">
                <a16:creationId xmlns:a16="http://schemas.microsoft.com/office/drawing/2014/main" id="{20B5FF0A-76C1-A112-8F6F-901F330B7856}"/>
              </a:ext>
            </a:extLst>
          </p:cNvPr>
          <p:cNvSpPr>
            <a:spLocks noGrp="1"/>
          </p:cNvSpPr>
          <p:nvPr>
            <p:ph type="ftr" sz="quarter" idx="11"/>
          </p:nvPr>
        </p:nvSpPr>
        <p:spPr/>
        <p:txBody>
          <a:bodyPr/>
          <a:lstStyle/>
          <a:p>
            <a:r>
              <a:rPr lang="pt-BR"/>
              <a:t>Prof. Gilberto Shinyashiki</a:t>
            </a:r>
            <a:endParaRPr lang="pt-BR" dirty="0"/>
          </a:p>
        </p:txBody>
      </p:sp>
      <p:sp>
        <p:nvSpPr>
          <p:cNvPr id="5" name="Espaço Reservado para Número de Slide 4">
            <a:extLst>
              <a:ext uri="{FF2B5EF4-FFF2-40B4-BE49-F238E27FC236}">
                <a16:creationId xmlns:a16="http://schemas.microsoft.com/office/drawing/2014/main" id="{9256FD62-325C-B054-FE3F-3F859222C876}"/>
              </a:ext>
            </a:extLst>
          </p:cNvPr>
          <p:cNvSpPr>
            <a:spLocks noGrp="1"/>
          </p:cNvSpPr>
          <p:nvPr>
            <p:ph type="sldNum" sz="quarter" idx="12"/>
          </p:nvPr>
        </p:nvSpPr>
        <p:spPr/>
        <p:txBody>
          <a:bodyPr/>
          <a:lstStyle/>
          <a:p>
            <a:fld id="{C5B3174C-3E2A-1F4C-9067-BCF50FE425F9}" type="slidenum">
              <a:rPr lang="pt-BR" smtClean="0"/>
              <a:t>29</a:t>
            </a:fld>
            <a:endParaRPr lang="pt-BR" dirty="0"/>
          </a:p>
        </p:txBody>
      </p:sp>
    </p:spTree>
    <p:extLst>
      <p:ext uri="{BB962C8B-B14F-4D97-AF65-F5344CB8AC3E}">
        <p14:creationId xmlns:p14="http://schemas.microsoft.com/office/powerpoint/2010/main" val="3209824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A18CF097-CD68-BE13-F022-5597746FA2B9}"/>
              </a:ext>
            </a:extLst>
          </p:cNvPr>
          <p:cNvSpPr>
            <a:spLocks noGrp="1" noChangeArrowheads="1"/>
          </p:cNvSpPr>
          <p:nvPr>
            <p:ph type="title"/>
          </p:nvPr>
        </p:nvSpPr>
        <p:spPr/>
        <p:txBody>
          <a:bodyPr/>
          <a:lstStyle/>
          <a:p>
            <a:r>
              <a:rPr lang="pt-BR" altLang="pt-BR" noProof="0" dirty="0">
                <a:latin typeface="+mn-lt"/>
              </a:rPr>
              <a:t>Conceitos dos termos empregados em Análise de Cargo (2)</a:t>
            </a:r>
          </a:p>
        </p:txBody>
      </p:sp>
      <p:sp>
        <p:nvSpPr>
          <p:cNvPr id="277507" name="Rectangle 3">
            <a:extLst>
              <a:ext uri="{FF2B5EF4-FFF2-40B4-BE49-F238E27FC236}">
                <a16:creationId xmlns:a16="http://schemas.microsoft.com/office/drawing/2014/main" id="{C55AF9CA-3697-0BEA-72C6-2053BB002B6D}"/>
              </a:ext>
            </a:extLst>
          </p:cNvPr>
          <p:cNvSpPr>
            <a:spLocks noGrp="1" noChangeArrowheads="1"/>
          </p:cNvSpPr>
          <p:nvPr>
            <p:ph idx="1"/>
          </p:nvPr>
        </p:nvSpPr>
        <p:spPr/>
        <p:txBody>
          <a:bodyPr>
            <a:normAutofit/>
          </a:bodyPr>
          <a:lstStyle/>
          <a:p>
            <a:r>
              <a:rPr lang="pt-BR" altLang="pt-BR" b="1" noProof="0" dirty="0">
                <a:latin typeface="+mn-lt"/>
              </a:rPr>
              <a:t>Tarefa</a:t>
            </a:r>
            <a:r>
              <a:rPr lang="pt-BR" altLang="pt-BR" noProof="0" dirty="0">
                <a:latin typeface="+mn-lt"/>
              </a:rPr>
              <a:t>: é a atividade executada por um indivíduo na organização. Ex.: atendimento telefônico, arquivo de documentos, manutenção de equipamentos</a:t>
            </a:r>
          </a:p>
          <a:p>
            <a:r>
              <a:rPr lang="pt-BR" altLang="pt-BR" b="1" noProof="0" dirty="0">
                <a:latin typeface="+mn-lt"/>
                <a:ea typeface="ＭＳ Ｐゴシック" panose="020B0600070205080204" pitchFamily="34" charset="-128"/>
              </a:rPr>
              <a:t>Atribuição</a:t>
            </a:r>
            <a:r>
              <a:rPr lang="pt-BR" altLang="pt-BR" noProof="0" dirty="0">
                <a:latin typeface="+mn-lt"/>
                <a:ea typeface="ＭＳ Ｐゴシック" panose="020B0600070205080204" pitchFamily="34" charset="-128"/>
              </a:rPr>
              <a:t>: atividades individualizadas, executadas por um ocupante de cargo. Cargos que envolvem atividades mais diferenciadas.</a:t>
            </a:r>
            <a:endParaRPr lang="pt-BR" altLang="pt-BR" b="1" noProof="0" dirty="0">
              <a:latin typeface="+mn-lt"/>
              <a:ea typeface="ＭＳ Ｐゴシック" panose="020B0600070205080204" pitchFamily="34" charset="-128"/>
            </a:endParaRPr>
          </a:p>
          <a:p>
            <a:pPr eaLnBrk="1" hangingPunct="1"/>
            <a:r>
              <a:rPr lang="pt-BR" altLang="pt-BR" b="1" noProof="0" dirty="0">
                <a:latin typeface="+mn-lt"/>
                <a:ea typeface="ＭＳ Ｐゴシック" panose="020B0600070205080204" pitchFamily="34" charset="-128"/>
              </a:rPr>
              <a:t>Função</a:t>
            </a:r>
            <a:r>
              <a:rPr lang="pt-BR" altLang="pt-BR" noProof="0" dirty="0">
                <a:latin typeface="+mn-lt"/>
                <a:ea typeface="ＭＳ Ｐゴシック" panose="020B0600070205080204" pitchFamily="34" charset="-128"/>
              </a:rPr>
              <a:t>: é um conjunto de tarefas (horistas) ou atribuições (mensalistas) exercidas de maneira sistemática e reiterada por um ocupante de um cargo.</a:t>
            </a:r>
            <a:r>
              <a:rPr lang="pt-BR" altLang="pt-BR" b="1" noProof="0" dirty="0">
                <a:latin typeface="+mn-lt"/>
                <a:ea typeface="ＭＳ Ｐゴシック" panose="020B0600070205080204" pitchFamily="34" charset="-128"/>
              </a:rPr>
              <a:t> </a:t>
            </a:r>
            <a:r>
              <a:rPr lang="pt-BR" altLang="pt-BR" noProof="0" dirty="0">
                <a:latin typeface="+mn-lt"/>
              </a:rPr>
              <a:t>Ex.: serviços de atendimento, serviços de secretaria e serviços de manutenção.</a:t>
            </a:r>
          </a:p>
        </p:txBody>
      </p:sp>
      <p:sp>
        <p:nvSpPr>
          <p:cNvPr id="2" name="Espaço Reservado para Rodapé 4">
            <a:extLst>
              <a:ext uri="{FF2B5EF4-FFF2-40B4-BE49-F238E27FC236}">
                <a16:creationId xmlns:a16="http://schemas.microsoft.com/office/drawing/2014/main" id="{D4516F47-F65B-90AD-BD2D-39D6B3179D39}"/>
              </a:ext>
            </a:extLst>
          </p:cNvPr>
          <p:cNvSpPr>
            <a:spLocks noGrp="1"/>
          </p:cNvSpPr>
          <p:nvPr>
            <p:ph type="ftr" sz="quarter" idx="11"/>
          </p:nvPr>
        </p:nvSpPr>
        <p:spPr/>
        <p:txBody>
          <a:bodyPr/>
          <a:lstStyle/>
          <a:p>
            <a:r>
              <a:rPr lang="pt-BR" altLang="en-US"/>
              <a:t>Prof. Gilberto Shinyashiki</a:t>
            </a:r>
            <a:endParaRPr lang="pt-BR" altLang="en-US" dirty="0"/>
          </a:p>
        </p:txBody>
      </p:sp>
      <p:sp>
        <p:nvSpPr>
          <p:cNvPr id="3" name="Espaço Reservado para Número de Slide 5">
            <a:extLst>
              <a:ext uri="{FF2B5EF4-FFF2-40B4-BE49-F238E27FC236}">
                <a16:creationId xmlns:a16="http://schemas.microsoft.com/office/drawing/2014/main" id="{D5A22D71-B829-0CB5-AC05-F0A5B7999C1E}"/>
              </a:ext>
            </a:extLst>
          </p:cNvPr>
          <p:cNvSpPr>
            <a:spLocks noGrp="1"/>
          </p:cNvSpPr>
          <p:nvPr>
            <p:ph type="sldNum" sz="quarter" idx="12"/>
          </p:nvPr>
        </p:nvSpPr>
        <p:spPr/>
        <p:txBody>
          <a:bodyPr/>
          <a:lstStyle/>
          <a:p>
            <a:fld id="{AC2FE9FE-2C92-324A-9E02-E8DE1A46C122}" type="slidenum">
              <a:rPr lang="pt-BR" altLang="en-US"/>
              <a:pPr/>
              <a:t>3</a:t>
            </a:fld>
            <a:endParaRPr lang="pt-BR"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D7932D-7A90-F357-E83A-ED03E7A5DEDB}"/>
              </a:ext>
            </a:extLst>
          </p:cNvPr>
          <p:cNvSpPr>
            <a:spLocks noGrp="1"/>
          </p:cNvSpPr>
          <p:nvPr>
            <p:ph type="title"/>
          </p:nvPr>
        </p:nvSpPr>
        <p:spPr>
          <a:xfrm>
            <a:off x="838200" y="365126"/>
            <a:ext cx="10515600" cy="820992"/>
          </a:xfrm>
        </p:spPr>
        <p:txBody>
          <a:bodyPr>
            <a:normAutofit/>
          </a:bodyPr>
          <a:lstStyle/>
          <a:p>
            <a:r>
              <a:rPr lang="pt-BR" sz="4000" i="0" u="none" strike="noStrike" dirty="0">
                <a:solidFill>
                  <a:srgbClr val="000000"/>
                </a:solidFill>
                <a:effectLst/>
                <a:latin typeface="arial" panose="020B0604020202020204" pitchFamily="34" charset="0"/>
              </a:rPr>
              <a:t>2. BASES CONCEITUAIS</a:t>
            </a:r>
            <a:endParaRPr lang="pt-BR" sz="4000" dirty="0"/>
          </a:p>
        </p:txBody>
      </p:sp>
      <p:sp>
        <p:nvSpPr>
          <p:cNvPr id="7" name="Espaço Reservado para Conteúdo 6">
            <a:extLst>
              <a:ext uri="{FF2B5EF4-FFF2-40B4-BE49-F238E27FC236}">
                <a16:creationId xmlns:a16="http://schemas.microsoft.com/office/drawing/2014/main" id="{96C68F80-1165-73B0-9BB7-09E6F2D29C04}"/>
              </a:ext>
            </a:extLst>
          </p:cNvPr>
          <p:cNvSpPr>
            <a:spLocks noGrp="1"/>
          </p:cNvSpPr>
          <p:nvPr>
            <p:ph idx="1"/>
          </p:nvPr>
        </p:nvSpPr>
        <p:spPr>
          <a:xfrm>
            <a:off x="838200" y="1365504"/>
            <a:ext cx="10515600" cy="4811459"/>
          </a:xfrm>
        </p:spPr>
        <p:txBody>
          <a:bodyPr>
            <a:normAutofit fontScale="92500" lnSpcReduction="10000"/>
          </a:bodyPr>
          <a:lstStyle/>
          <a:p>
            <a:pPr algn="just">
              <a:lnSpc>
                <a:spcPct val="110000"/>
              </a:lnSpc>
            </a:pPr>
            <a:r>
              <a:rPr lang="pt-BR" sz="2100" b="0" i="0" u="none" strike="noStrike" dirty="0">
                <a:solidFill>
                  <a:srgbClr val="000000"/>
                </a:solidFill>
                <a:effectLst/>
              </a:rPr>
              <a:t>Ocupação é a agregação de empregos ou situações de trabalho similares quanto às atividades realizadas.</a:t>
            </a:r>
          </a:p>
          <a:p>
            <a:pPr algn="just">
              <a:lnSpc>
                <a:spcPct val="110000"/>
              </a:lnSpc>
            </a:pPr>
            <a:r>
              <a:rPr lang="pt-BR" sz="2100" b="0" i="0" u="none" strike="noStrike" dirty="0">
                <a:solidFill>
                  <a:srgbClr val="000000"/>
                </a:solidFill>
                <a:effectLst/>
              </a:rPr>
              <a:t>O título ocupacional, em uma classificação, surge da agregação de situações similares de emprego e/ou trabalho.</a:t>
            </a:r>
          </a:p>
          <a:p>
            <a:pPr algn="just">
              <a:lnSpc>
                <a:spcPct val="110000"/>
              </a:lnSpc>
            </a:pPr>
            <a:r>
              <a:rPr lang="pt-BR" sz="2100" b="0" i="0" u="none" strike="noStrike" dirty="0">
                <a:solidFill>
                  <a:srgbClr val="000000"/>
                </a:solidFill>
                <a:effectLst/>
              </a:rPr>
              <a:t> Outros dois conceitos sustentam a construção da nomenclatura da CBO 2002:</a:t>
            </a:r>
          </a:p>
          <a:p>
            <a:pPr lvl="1" algn="just">
              <a:lnSpc>
                <a:spcPct val="110000"/>
              </a:lnSpc>
            </a:pPr>
            <a:r>
              <a:rPr lang="pt-BR" sz="1700" b="1" i="0" u="none" strike="noStrike" dirty="0">
                <a:solidFill>
                  <a:srgbClr val="000000"/>
                </a:solidFill>
                <a:effectLst/>
              </a:rPr>
              <a:t>Emprego ou situação de trabalho:</a:t>
            </a:r>
            <a:r>
              <a:rPr lang="pt-BR" sz="1700" b="0" i="0" u="none" strike="noStrike" dirty="0">
                <a:solidFill>
                  <a:srgbClr val="000000"/>
                </a:solidFill>
                <a:effectLst/>
              </a:rPr>
              <a:t> definido como um conjunto de atividades desempenhadas por uma pessoa, com ou sem vínculo empregatício. Esta é a unidade estatística da CBO.</a:t>
            </a:r>
          </a:p>
          <a:p>
            <a:pPr lvl="1" algn="just">
              <a:lnSpc>
                <a:spcPct val="110000"/>
              </a:lnSpc>
            </a:pPr>
            <a:r>
              <a:rPr lang="pt-BR" sz="1700" b="1" i="0" u="none" strike="noStrike" dirty="0">
                <a:solidFill>
                  <a:srgbClr val="000000"/>
                </a:solidFill>
                <a:effectLst/>
              </a:rPr>
              <a:t>Competências</a:t>
            </a:r>
            <a:r>
              <a:rPr lang="pt-BR" sz="1700" b="0" i="0" u="none" strike="noStrike" dirty="0">
                <a:solidFill>
                  <a:srgbClr val="000000"/>
                </a:solidFill>
                <a:effectLst/>
              </a:rPr>
              <a:t> mobilizadas para o desempenho das atividades do emprego ou trabalho.</a:t>
            </a:r>
          </a:p>
          <a:p>
            <a:pPr algn="just">
              <a:lnSpc>
                <a:spcPct val="110000"/>
              </a:lnSpc>
            </a:pPr>
            <a:r>
              <a:rPr lang="pt-BR" sz="2100" b="0" i="0" u="none" strike="noStrike" dirty="0">
                <a:solidFill>
                  <a:srgbClr val="000000"/>
                </a:solidFill>
                <a:effectLst/>
              </a:rPr>
              <a:t>O conceito de competência tem duas dimensões:</a:t>
            </a:r>
          </a:p>
          <a:p>
            <a:pPr lvl="1" algn="just">
              <a:lnSpc>
                <a:spcPct val="110000"/>
              </a:lnSpc>
            </a:pPr>
            <a:r>
              <a:rPr lang="pt-BR" sz="2100" b="1" i="0" u="none" strike="noStrike" dirty="0">
                <a:solidFill>
                  <a:srgbClr val="000000"/>
                </a:solidFill>
                <a:effectLst/>
              </a:rPr>
              <a:t>Nível de competência: </a:t>
            </a:r>
            <a:r>
              <a:rPr lang="pt-BR" sz="2100" b="0" i="0" u="none" strike="noStrike" dirty="0">
                <a:solidFill>
                  <a:srgbClr val="000000"/>
                </a:solidFill>
                <a:effectLst/>
              </a:rPr>
              <a:t>é função da complexidade, amplitude e responsabilidade das atividades desenvolvidas no emprego ou outro tipo de relação de trabalho.</a:t>
            </a:r>
          </a:p>
          <a:p>
            <a:pPr lvl="1" algn="just">
              <a:lnSpc>
                <a:spcPct val="110000"/>
              </a:lnSpc>
            </a:pPr>
            <a:r>
              <a:rPr lang="pt-BR" sz="2100" b="1" i="0" u="none" strike="noStrike" dirty="0">
                <a:solidFill>
                  <a:srgbClr val="000000"/>
                </a:solidFill>
                <a:effectLst/>
              </a:rPr>
              <a:t>Domínio (ou especialização) da competência: </a:t>
            </a:r>
            <a:r>
              <a:rPr lang="pt-BR" sz="2100" b="0" i="0" u="none" strike="noStrike" dirty="0">
                <a:solidFill>
                  <a:srgbClr val="000000"/>
                </a:solidFill>
                <a:effectLst/>
              </a:rPr>
              <a:t>relaciona-se às características do contexto do trabalho como área de conhecimento, função, atividade econômica, processo produtivo, equipamentos, bens produzidos que identificarão o tipo de profissão ou ocupação</a:t>
            </a:r>
            <a:r>
              <a:rPr lang="pt-BR" b="0" i="0" u="none" strike="noStrike" dirty="0">
                <a:solidFill>
                  <a:srgbClr val="000000"/>
                </a:solidFill>
                <a:effectLst/>
                <a:latin typeface="arial" panose="020B0604020202020204" pitchFamily="34" charset="0"/>
              </a:rPr>
              <a:t>.</a:t>
            </a:r>
          </a:p>
          <a:p>
            <a:endParaRPr lang="pt-BR" dirty="0"/>
          </a:p>
        </p:txBody>
      </p:sp>
      <p:sp>
        <p:nvSpPr>
          <p:cNvPr id="4" name="Espaço Reservado para Rodapé 3">
            <a:extLst>
              <a:ext uri="{FF2B5EF4-FFF2-40B4-BE49-F238E27FC236}">
                <a16:creationId xmlns:a16="http://schemas.microsoft.com/office/drawing/2014/main" id="{ADC149B5-B356-DEE9-6037-470081B80F53}"/>
              </a:ext>
            </a:extLst>
          </p:cNvPr>
          <p:cNvSpPr>
            <a:spLocks noGrp="1"/>
          </p:cNvSpPr>
          <p:nvPr>
            <p:ph type="ftr" sz="quarter" idx="11"/>
          </p:nvPr>
        </p:nvSpPr>
        <p:spPr/>
        <p:txBody>
          <a:bodyPr/>
          <a:lstStyle/>
          <a:p>
            <a:r>
              <a:rPr lang="pt-BR"/>
              <a:t>Prof. Gilberto Shinyashiki</a:t>
            </a:r>
            <a:endParaRPr lang="pt-BR" dirty="0"/>
          </a:p>
        </p:txBody>
      </p:sp>
      <p:sp>
        <p:nvSpPr>
          <p:cNvPr id="5" name="Espaço Reservado para Número de Slide 4">
            <a:extLst>
              <a:ext uri="{FF2B5EF4-FFF2-40B4-BE49-F238E27FC236}">
                <a16:creationId xmlns:a16="http://schemas.microsoft.com/office/drawing/2014/main" id="{FE52A64D-74DD-C92C-FF58-AFA531A9A339}"/>
              </a:ext>
            </a:extLst>
          </p:cNvPr>
          <p:cNvSpPr>
            <a:spLocks noGrp="1"/>
          </p:cNvSpPr>
          <p:nvPr>
            <p:ph type="sldNum" sz="quarter" idx="12"/>
          </p:nvPr>
        </p:nvSpPr>
        <p:spPr/>
        <p:txBody>
          <a:bodyPr/>
          <a:lstStyle/>
          <a:p>
            <a:fld id="{C5B3174C-3E2A-1F4C-9067-BCF50FE425F9}" type="slidenum">
              <a:rPr lang="pt-BR" smtClean="0"/>
              <a:t>30</a:t>
            </a:fld>
            <a:endParaRPr lang="pt-BR" dirty="0"/>
          </a:p>
        </p:txBody>
      </p:sp>
    </p:spTree>
    <p:extLst>
      <p:ext uri="{BB962C8B-B14F-4D97-AF65-F5344CB8AC3E}">
        <p14:creationId xmlns:p14="http://schemas.microsoft.com/office/powerpoint/2010/main" val="1082628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89DA94-7ED9-3776-4AB9-F1C5D4DB1C2E}"/>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E63CF46-5B63-AAEE-F622-558DE4F065C6}"/>
              </a:ext>
            </a:extLst>
          </p:cNvPr>
          <p:cNvSpPr>
            <a:spLocks noGrp="1"/>
          </p:cNvSpPr>
          <p:nvPr>
            <p:ph idx="1"/>
          </p:nvPr>
        </p:nvSpPr>
        <p:spPr/>
        <p:txBody>
          <a:bodyPr>
            <a:normAutofit/>
          </a:bodyPr>
          <a:lstStyle/>
          <a:p>
            <a:pPr algn="just">
              <a:lnSpc>
                <a:spcPct val="110000"/>
              </a:lnSpc>
            </a:pPr>
            <a:r>
              <a:rPr lang="pt-BR" sz="1900" b="0" i="0" u="none" strike="noStrike" dirty="0">
                <a:solidFill>
                  <a:srgbClr val="000000"/>
                </a:solidFill>
                <a:effectLst/>
              </a:rPr>
              <a:t>A CBO é utilizada em registros administrativos como a Relação Anual de Informações Sociais - </a:t>
            </a:r>
            <a:r>
              <a:rPr lang="pt-BR" sz="1900" b="0" i="0" u="none" strike="noStrike" dirty="0" err="1">
                <a:solidFill>
                  <a:srgbClr val="000000"/>
                </a:solidFill>
                <a:effectLst/>
              </a:rPr>
              <a:t>Rais</a:t>
            </a:r>
            <a:r>
              <a:rPr lang="pt-BR" sz="1900" b="0" i="0" u="none" strike="noStrike" dirty="0">
                <a:solidFill>
                  <a:srgbClr val="000000"/>
                </a:solidFill>
                <a:effectLst/>
              </a:rPr>
              <a:t>, Cadastro Geral de Empregados e Desempregados - </a:t>
            </a:r>
            <a:r>
              <a:rPr lang="pt-BR" sz="1900" b="0" i="0" u="none" strike="noStrike" dirty="0" err="1">
                <a:solidFill>
                  <a:srgbClr val="000000"/>
                </a:solidFill>
                <a:effectLst/>
              </a:rPr>
              <a:t>Caged</a:t>
            </a:r>
            <a:r>
              <a:rPr lang="pt-BR" sz="1900" b="0" i="0" u="none" strike="noStrike" dirty="0">
                <a:solidFill>
                  <a:srgbClr val="000000"/>
                </a:solidFill>
                <a:effectLst/>
              </a:rPr>
              <a:t>, Seguro Desemprego, Declaração do Imposto de Renda de Pessoa Física - </a:t>
            </a:r>
            <a:r>
              <a:rPr lang="pt-BR" sz="1900" b="0" i="0" u="none" strike="noStrike" dirty="0" err="1">
                <a:solidFill>
                  <a:srgbClr val="000000"/>
                </a:solidFill>
                <a:effectLst/>
              </a:rPr>
              <a:t>Dirpf</a:t>
            </a:r>
            <a:r>
              <a:rPr lang="pt-BR" sz="1900" b="0" i="0" u="none" strike="noStrike" dirty="0">
                <a:solidFill>
                  <a:srgbClr val="000000"/>
                </a:solidFill>
                <a:effectLst/>
              </a:rPr>
              <a:t>, dentre outros. Em pesquisas domiciliares é utilizada para codificar a ocupação como, por exemplo, no Censo Demográfico, na Pesquisa Nacional por Amostra de Domicílios - Pnad e outras pesquisas de institutos de estatísticas como o IBGE e congêneres nas esferas dos estados e dos municípios.</a:t>
            </a:r>
          </a:p>
          <a:p>
            <a:pPr algn="just">
              <a:lnSpc>
                <a:spcPct val="110000"/>
              </a:lnSpc>
            </a:pPr>
            <a:r>
              <a:rPr lang="pt-BR" sz="1900" b="0" i="0" u="none" strike="noStrike" dirty="0">
                <a:solidFill>
                  <a:srgbClr val="000000"/>
                </a:solidFill>
                <a:effectLst/>
              </a:rPr>
              <a:t>A função descritiva é utilizada nos serviços de recolocação de trabalhadores como o realizado no Sistema Nacional de Empregos - Sine, na elaboração de currículos e na avaliação de formação profissional, nas atividades educativas das empresas e dos sindicatos, nas escolas, nos serviços de imigração, enfim, em atividades em que informações do conteúdo do trabalho sejam requeridas.</a:t>
            </a:r>
          </a:p>
          <a:p>
            <a:endParaRPr lang="pt-BR" dirty="0"/>
          </a:p>
        </p:txBody>
      </p:sp>
      <p:sp>
        <p:nvSpPr>
          <p:cNvPr id="4" name="Espaço Reservado para Rodapé 3">
            <a:extLst>
              <a:ext uri="{FF2B5EF4-FFF2-40B4-BE49-F238E27FC236}">
                <a16:creationId xmlns:a16="http://schemas.microsoft.com/office/drawing/2014/main" id="{2FEAAA14-3910-795B-328C-A21F5ABE3A1F}"/>
              </a:ext>
            </a:extLst>
          </p:cNvPr>
          <p:cNvSpPr>
            <a:spLocks noGrp="1"/>
          </p:cNvSpPr>
          <p:nvPr>
            <p:ph type="ftr" sz="quarter" idx="11"/>
          </p:nvPr>
        </p:nvSpPr>
        <p:spPr/>
        <p:txBody>
          <a:bodyPr/>
          <a:lstStyle/>
          <a:p>
            <a:r>
              <a:rPr lang="pt-BR"/>
              <a:t>Prof. Gilberto Shinyashiki</a:t>
            </a:r>
            <a:endParaRPr lang="pt-BR" dirty="0"/>
          </a:p>
        </p:txBody>
      </p:sp>
      <p:sp>
        <p:nvSpPr>
          <p:cNvPr id="5" name="Espaço Reservado para Número de Slide 4">
            <a:extLst>
              <a:ext uri="{FF2B5EF4-FFF2-40B4-BE49-F238E27FC236}">
                <a16:creationId xmlns:a16="http://schemas.microsoft.com/office/drawing/2014/main" id="{8023D3F3-1326-F80C-B510-3BBEC1D30A4C}"/>
              </a:ext>
            </a:extLst>
          </p:cNvPr>
          <p:cNvSpPr>
            <a:spLocks noGrp="1"/>
          </p:cNvSpPr>
          <p:nvPr>
            <p:ph type="sldNum" sz="quarter" idx="12"/>
          </p:nvPr>
        </p:nvSpPr>
        <p:spPr/>
        <p:txBody>
          <a:bodyPr/>
          <a:lstStyle/>
          <a:p>
            <a:fld id="{C5B3174C-3E2A-1F4C-9067-BCF50FE425F9}" type="slidenum">
              <a:rPr lang="pt-BR" smtClean="0"/>
              <a:t>31</a:t>
            </a:fld>
            <a:endParaRPr lang="pt-BR" dirty="0"/>
          </a:p>
        </p:txBody>
      </p:sp>
    </p:spTree>
    <p:extLst>
      <p:ext uri="{BB962C8B-B14F-4D97-AF65-F5344CB8AC3E}">
        <p14:creationId xmlns:p14="http://schemas.microsoft.com/office/powerpoint/2010/main" val="820687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B40D0E-22F5-D93F-8EAE-B649C9CE991E}"/>
              </a:ext>
            </a:extLst>
          </p:cNvPr>
          <p:cNvSpPr>
            <a:spLocks noGrp="1"/>
          </p:cNvSpPr>
          <p:nvPr>
            <p:ph type="title"/>
          </p:nvPr>
        </p:nvSpPr>
        <p:spPr/>
        <p:txBody>
          <a:bodyPr>
            <a:normAutofit/>
          </a:bodyPr>
          <a:lstStyle/>
          <a:p>
            <a:r>
              <a:rPr lang="pt-BR" sz="3600" b="1" dirty="0">
                <a:solidFill>
                  <a:srgbClr val="006666"/>
                </a:solidFill>
                <a:effectLst/>
                <a:latin typeface="FrutigerLTStd"/>
              </a:rPr>
              <a:t>GERENTES DE COMERCIALIZAÇÃO, MARKETING E COMUNICAÇÃO  - CÓDIGO 1423</a:t>
            </a:r>
            <a:endParaRPr lang="pt-BR" sz="7200" dirty="0"/>
          </a:p>
        </p:txBody>
      </p:sp>
      <p:sp>
        <p:nvSpPr>
          <p:cNvPr id="3" name="Espaço Reservado para Conteúdo 2">
            <a:extLst>
              <a:ext uri="{FF2B5EF4-FFF2-40B4-BE49-F238E27FC236}">
                <a16:creationId xmlns:a16="http://schemas.microsoft.com/office/drawing/2014/main" id="{F322F7C9-07D9-4A2E-1CB1-DEF9B7CC344C}"/>
              </a:ext>
            </a:extLst>
          </p:cNvPr>
          <p:cNvSpPr>
            <a:spLocks noGrp="1"/>
          </p:cNvSpPr>
          <p:nvPr>
            <p:ph idx="1"/>
          </p:nvPr>
        </p:nvSpPr>
        <p:spPr>
          <a:xfrm>
            <a:off x="838200" y="1499616"/>
            <a:ext cx="10515600" cy="4677347"/>
          </a:xfrm>
        </p:spPr>
        <p:txBody>
          <a:bodyPr>
            <a:normAutofit fontScale="85000" lnSpcReduction="20000"/>
          </a:bodyPr>
          <a:lstStyle/>
          <a:p>
            <a:pPr marL="0" indent="0">
              <a:lnSpc>
                <a:spcPct val="120000"/>
              </a:lnSpc>
              <a:buNone/>
            </a:pPr>
            <a:r>
              <a:rPr lang="pt-BR" sz="2600" b="1" dirty="0">
                <a:solidFill>
                  <a:srgbClr val="006666"/>
                </a:solidFill>
                <a:effectLst/>
                <a:latin typeface="FrutigerLTStd"/>
              </a:rPr>
              <a:t>TÍTULO</a:t>
            </a:r>
          </a:p>
          <a:p>
            <a:pPr>
              <a:lnSpc>
                <a:spcPct val="120000"/>
              </a:lnSpc>
            </a:pPr>
            <a:r>
              <a:rPr lang="pt-BR" sz="1900" b="1" dirty="0">
                <a:solidFill>
                  <a:srgbClr val="006666"/>
                </a:solidFill>
                <a:effectLst/>
                <a:latin typeface="FrutigerLTStd"/>
              </a:rPr>
              <a:t>1423-05 Gerente comercial - </a:t>
            </a:r>
            <a:r>
              <a:rPr lang="pt-BR" sz="1900" b="0" dirty="0">
                <a:effectLst/>
                <a:latin typeface="FrutigerLTStd"/>
              </a:rPr>
              <a:t>Encarregado de supermercado; Gerente de </a:t>
            </a:r>
            <a:r>
              <a:rPr lang="pt-BR" sz="1900" b="0" dirty="0" err="1">
                <a:effectLst/>
                <a:latin typeface="FrutigerLTStd"/>
              </a:rPr>
              <a:t>divisão</a:t>
            </a:r>
            <a:r>
              <a:rPr lang="pt-BR" sz="1900" b="0" dirty="0">
                <a:effectLst/>
                <a:latin typeface="FrutigerLTStd"/>
              </a:rPr>
              <a:t> comercial; Gerente de </a:t>
            </a:r>
            <a:r>
              <a:rPr lang="pt-BR" sz="1900" b="0" dirty="0" err="1">
                <a:effectLst/>
                <a:latin typeface="FrutigerLTStd"/>
              </a:rPr>
              <a:t>exportação</a:t>
            </a:r>
            <a:r>
              <a:rPr lang="pt-BR" sz="1900" b="0" dirty="0">
                <a:effectLst/>
                <a:latin typeface="FrutigerLTStd"/>
              </a:rPr>
              <a:t> e </a:t>
            </a:r>
            <a:r>
              <a:rPr lang="pt-BR" sz="1900" b="0" dirty="0" err="1">
                <a:effectLst/>
                <a:latin typeface="FrutigerLTStd"/>
              </a:rPr>
              <a:t>importação</a:t>
            </a:r>
            <a:r>
              <a:rPr lang="pt-BR" sz="1900" b="0" dirty="0">
                <a:effectLst/>
                <a:latin typeface="FrutigerLTStd"/>
              </a:rPr>
              <a:t>; Gerente </a:t>
            </a:r>
            <a:r>
              <a:rPr lang="pt-BR" sz="1900" b="0" dirty="0" err="1">
                <a:effectLst/>
                <a:latin typeface="FrutigerLTStd"/>
              </a:rPr>
              <a:t>técnico</a:t>
            </a:r>
            <a:r>
              <a:rPr lang="pt-BR" sz="1900" b="0" dirty="0">
                <a:effectLst/>
                <a:latin typeface="FrutigerLTStd"/>
              </a:rPr>
              <a:t> comercial. </a:t>
            </a:r>
            <a:endParaRPr lang="pt-BR" sz="1900" dirty="0"/>
          </a:p>
          <a:p>
            <a:pPr>
              <a:lnSpc>
                <a:spcPct val="120000"/>
              </a:lnSpc>
            </a:pPr>
            <a:r>
              <a:rPr lang="pt-BR" sz="1900" b="1" dirty="0">
                <a:solidFill>
                  <a:srgbClr val="006666"/>
                </a:solidFill>
                <a:effectLst/>
                <a:latin typeface="FrutigerLTStd"/>
              </a:rPr>
              <a:t>1423-10 gerente de </a:t>
            </a:r>
            <a:r>
              <a:rPr lang="pt-BR" sz="1900" b="1" dirty="0" err="1">
                <a:solidFill>
                  <a:srgbClr val="006666"/>
                </a:solidFill>
                <a:effectLst/>
                <a:latin typeface="FrutigerLTStd"/>
              </a:rPr>
              <a:t>comunicação</a:t>
            </a:r>
            <a:r>
              <a:rPr lang="pt-BR" sz="1900" b="1" dirty="0">
                <a:solidFill>
                  <a:srgbClr val="006666"/>
                </a:solidFill>
                <a:effectLst/>
                <a:latin typeface="FrutigerLTStd"/>
              </a:rPr>
              <a:t> - </a:t>
            </a:r>
            <a:r>
              <a:rPr lang="pt-BR" sz="1900" b="0" dirty="0">
                <a:effectLst/>
                <a:latin typeface="FrutigerLTStd"/>
              </a:rPr>
              <a:t>Gerente de assuntos corporativos; Gerente de </a:t>
            </a:r>
            <a:r>
              <a:rPr lang="pt-BR" sz="1900" b="0" dirty="0" err="1">
                <a:effectLst/>
                <a:latin typeface="FrutigerLTStd"/>
              </a:rPr>
              <a:t>comunicação</a:t>
            </a:r>
            <a:r>
              <a:rPr lang="pt-BR" sz="1900" b="0" dirty="0">
                <a:effectLst/>
                <a:latin typeface="FrutigerLTStd"/>
              </a:rPr>
              <a:t> corporativa; Gerente de </a:t>
            </a:r>
            <a:r>
              <a:rPr lang="pt-BR" sz="1900" b="0" dirty="0" err="1">
                <a:effectLst/>
                <a:latin typeface="FrutigerLTStd"/>
              </a:rPr>
              <a:t>comunicação</a:t>
            </a:r>
            <a:r>
              <a:rPr lang="pt-BR" sz="1900" b="0" dirty="0">
                <a:effectLst/>
                <a:latin typeface="FrutigerLTStd"/>
              </a:rPr>
              <a:t> social; Gerente de </a:t>
            </a:r>
            <a:r>
              <a:rPr lang="pt-BR" sz="1900" b="0" dirty="0" err="1">
                <a:effectLst/>
                <a:latin typeface="FrutigerLTStd"/>
              </a:rPr>
              <a:t>relações</a:t>
            </a:r>
            <a:r>
              <a:rPr lang="pt-BR" sz="1900" b="0" dirty="0">
                <a:effectLst/>
                <a:latin typeface="FrutigerLTStd"/>
              </a:rPr>
              <a:t> corpo- </a:t>
            </a:r>
            <a:r>
              <a:rPr lang="pt-BR" sz="1900" b="0" dirty="0" err="1">
                <a:effectLst/>
                <a:latin typeface="FrutigerLTStd"/>
              </a:rPr>
              <a:t>rativas</a:t>
            </a:r>
            <a:r>
              <a:rPr lang="pt-BR" sz="1900" b="0" dirty="0">
                <a:effectLst/>
                <a:latin typeface="FrutigerLTStd"/>
              </a:rPr>
              <a:t>; Gerente de </a:t>
            </a:r>
            <a:r>
              <a:rPr lang="pt-BR" sz="1900" b="0" dirty="0" err="1">
                <a:effectLst/>
                <a:latin typeface="FrutigerLTStd"/>
              </a:rPr>
              <a:t>relações</a:t>
            </a:r>
            <a:r>
              <a:rPr lang="pt-BR" sz="1900" b="0" dirty="0">
                <a:effectLst/>
                <a:latin typeface="FrutigerLTStd"/>
              </a:rPr>
              <a:t> institucionais; Gerente de </a:t>
            </a:r>
            <a:r>
              <a:rPr lang="pt-BR" sz="1900" b="0" dirty="0" err="1">
                <a:effectLst/>
                <a:latin typeface="FrutigerLTStd"/>
              </a:rPr>
              <a:t>relações</a:t>
            </a:r>
            <a:r>
              <a:rPr lang="pt-BR" sz="1900" b="0" dirty="0">
                <a:effectLst/>
                <a:latin typeface="FrutigerLTStd"/>
              </a:rPr>
              <a:t> </a:t>
            </a:r>
            <a:r>
              <a:rPr lang="pt-BR" sz="1900" b="0" dirty="0" err="1">
                <a:effectLst/>
                <a:latin typeface="FrutigerLTStd"/>
              </a:rPr>
              <a:t>públicas</a:t>
            </a:r>
            <a:r>
              <a:rPr lang="pt-BR" sz="1900" b="0" dirty="0">
                <a:effectLst/>
                <a:latin typeface="FrutigerLTStd"/>
              </a:rPr>
              <a:t>. </a:t>
            </a:r>
            <a:endParaRPr lang="pt-BR" sz="1900" dirty="0"/>
          </a:p>
          <a:p>
            <a:pPr>
              <a:lnSpc>
                <a:spcPct val="120000"/>
              </a:lnSpc>
            </a:pPr>
            <a:r>
              <a:rPr lang="pt-BR" sz="1900" b="1" dirty="0">
                <a:solidFill>
                  <a:srgbClr val="006666"/>
                </a:solidFill>
                <a:effectLst/>
                <a:latin typeface="FrutigerLTStd"/>
              </a:rPr>
              <a:t>1423-15 Gerente de marketing - </a:t>
            </a:r>
            <a:r>
              <a:rPr lang="pt-BR" sz="1900" b="0" dirty="0">
                <a:effectLst/>
                <a:latin typeface="FrutigerLTStd"/>
              </a:rPr>
              <a:t>Gerente de </a:t>
            </a:r>
            <a:r>
              <a:rPr lang="pt-BR" sz="1900" b="0" dirty="0" err="1">
                <a:effectLst/>
                <a:latin typeface="FrutigerLTStd"/>
              </a:rPr>
              <a:t>coordenação</a:t>
            </a:r>
            <a:r>
              <a:rPr lang="pt-BR" sz="1900" b="0" dirty="0">
                <a:effectLst/>
                <a:latin typeface="FrutigerLTStd"/>
              </a:rPr>
              <a:t> de marketing; Gerente de departamento de marketing; Gerente de </a:t>
            </a:r>
            <a:r>
              <a:rPr lang="pt-BR" sz="1900" b="0" dirty="0" err="1">
                <a:effectLst/>
                <a:latin typeface="FrutigerLTStd"/>
              </a:rPr>
              <a:t>divisão</a:t>
            </a:r>
            <a:r>
              <a:rPr lang="pt-BR" sz="1900" b="0" dirty="0">
                <a:effectLst/>
                <a:latin typeface="FrutigerLTStd"/>
              </a:rPr>
              <a:t> de marketing; Gerente de </a:t>
            </a:r>
            <a:r>
              <a:rPr lang="pt-BR" sz="1900" b="0" dirty="0" err="1">
                <a:effectLst/>
                <a:latin typeface="FrutigerLTStd"/>
              </a:rPr>
              <a:t>marke</a:t>
            </a:r>
            <a:r>
              <a:rPr lang="pt-BR" sz="1900" b="0" dirty="0">
                <a:effectLst/>
                <a:latin typeface="FrutigerLTStd"/>
              </a:rPr>
              <a:t>- </a:t>
            </a:r>
            <a:r>
              <a:rPr lang="pt-BR" sz="1900" b="0" dirty="0" err="1">
                <a:effectLst/>
                <a:latin typeface="FrutigerLTStd"/>
              </a:rPr>
              <a:t>ting</a:t>
            </a:r>
            <a:r>
              <a:rPr lang="pt-BR" sz="1900" b="0" dirty="0">
                <a:effectLst/>
                <a:latin typeface="FrutigerLTStd"/>
              </a:rPr>
              <a:t> e vendas; Gerente de produtos. </a:t>
            </a:r>
            <a:endParaRPr lang="pt-BR" sz="1900" dirty="0"/>
          </a:p>
          <a:p>
            <a:pPr>
              <a:lnSpc>
                <a:spcPct val="120000"/>
              </a:lnSpc>
            </a:pPr>
            <a:r>
              <a:rPr lang="pt-BR" sz="1900" b="1" dirty="0">
                <a:solidFill>
                  <a:srgbClr val="006666"/>
                </a:solidFill>
                <a:effectLst/>
                <a:latin typeface="FrutigerLTStd"/>
              </a:rPr>
              <a:t>1423-20 Gerente de vendas - </a:t>
            </a:r>
            <a:r>
              <a:rPr lang="pt-BR" sz="1900" b="0" dirty="0">
                <a:effectLst/>
                <a:latin typeface="FrutigerLTStd"/>
              </a:rPr>
              <a:t>Gerente de </a:t>
            </a:r>
            <a:r>
              <a:rPr lang="pt-BR" sz="1900" b="0" dirty="0" err="1">
                <a:effectLst/>
                <a:latin typeface="FrutigerLTStd"/>
              </a:rPr>
              <a:t>área</a:t>
            </a:r>
            <a:r>
              <a:rPr lang="pt-BR" sz="1900" b="0" dirty="0">
                <a:effectLst/>
                <a:latin typeface="FrutigerLTStd"/>
              </a:rPr>
              <a:t> de vendas; Gerente de </a:t>
            </a:r>
            <a:r>
              <a:rPr lang="pt-BR" sz="1900" b="0" dirty="0" err="1">
                <a:effectLst/>
                <a:latin typeface="FrutigerLTStd"/>
              </a:rPr>
              <a:t>departamen</a:t>
            </a:r>
            <a:r>
              <a:rPr lang="pt-BR" sz="1900" b="0" dirty="0">
                <a:effectLst/>
                <a:latin typeface="FrutigerLTStd"/>
              </a:rPr>
              <a:t>- </a:t>
            </a:r>
            <a:r>
              <a:rPr lang="pt-BR" sz="1900" b="0" dirty="0" err="1">
                <a:effectLst/>
                <a:latin typeface="FrutigerLTStd"/>
              </a:rPr>
              <a:t>to</a:t>
            </a:r>
            <a:r>
              <a:rPr lang="pt-BR" sz="1900" b="0" dirty="0">
                <a:effectLst/>
                <a:latin typeface="FrutigerLTStd"/>
              </a:rPr>
              <a:t> de vendas; Gerente de </a:t>
            </a:r>
            <a:r>
              <a:rPr lang="pt-BR" sz="1900" b="0" dirty="0" err="1">
                <a:effectLst/>
                <a:latin typeface="FrutigerLTStd"/>
              </a:rPr>
              <a:t>exportação</a:t>
            </a:r>
            <a:r>
              <a:rPr lang="pt-BR" sz="1900" b="0" dirty="0">
                <a:effectLst/>
                <a:latin typeface="FrutigerLTStd"/>
              </a:rPr>
              <a:t>; Gerente de mercado; Gerente distrital de vendas; Gerente geral de vendas; Gerente nacional de vendas; Gerente regional de vendas. </a:t>
            </a:r>
            <a:endParaRPr lang="pt-BR" sz="1900" dirty="0"/>
          </a:p>
          <a:p>
            <a:pPr marL="0" indent="0">
              <a:lnSpc>
                <a:spcPct val="120000"/>
              </a:lnSpc>
              <a:buNone/>
            </a:pPr>
            <a:r>
              <a:rPr lang="pt-BR" sz="2200" b="1" dirty="0">
                <a:solidFill>
                  <a:srgbClr val="006666"/>
                </a:solidFill>
                <a:effectLst/>
                <a:latin typeface="FrutigerLTStd"/>
              </a:rPr>
              <a:t>DESCRIÇÃO SUMÁRIA </a:t>
            </a:r>
            <a:endParaRPr lang="pt-BR" sz="3500" dirty="0"/>
          </a:p>
          <a:p>
            <a:pPr>
              <a:lnSpc>
                <a:spcPct val="120000"/>
              </a:lnSpc>
            </a:pPr>
            <a:r>
              <a:rPr lang="pt-BR" sz="1900" b="0" dirty="0">
                <a:effectLst/>
                <a:latin typeface="FrutigerLTStd"/>
              </a:rPr>
              <a:t>Elaboram planos </a:t>
            </a:r>
            <a:r>
              <a:rPr lang="pt-BR" sz="1900" b="0" dirty="0" err="1">
                <a:effectLst/>
                <a:latin typeface="FrutigerLTStd"/>
              </a:rPr>
              <a:t>estratégicos</a:t>
            </a:r>
            <a:r>
              <a:rPr lang="pt-BR" sz="1900" b="0" dirty="0">
                <a:effectLst/>
                <a:latin typeface="FrutigerLTStd"/>
              </a:rPr>
              <a:t> das </a:t>
            </a:r>
            <a:r>
              <a:rPr lang="pt-BR" sz="1900" b="0" dirty="0" err="1">
                <a:effectLst/>
                <a:latin typeface="FrutigerLTStd"/>
              </a:rPr>
              <a:t>áreas</a:t>
            </a:r>
            <a:r>
              <a:rPr lang="pt-BR" sz="1900" b="0" dirty="0">
                <a:effectLst/>
                <a:latin typeface="FrutigerLTStd"/>
              </a:rPr>
              <a:t> de </a:t>
            </a:r>
            <a:r>
              <a:rPr lang="pt-BR" sz="1900" b="0" dirty="0" err="1">
                <a:effectLst/>
                <a:latin typeface="FrutigerLTStd"/>
              </a:rPr>
              <a:t>comercialização</a:t>
            </a:r>
            <a:r>
              <a:rPr lang="pt-BR" sz="1900" b="0" dirty="0">
                <a:effectLst/>
                <a:latin typeface="FrutigerLTStd"/>
              </a:rPr>
              <a:t>, marketing e </a:t>
            </a:r>
            <a:r>
              <a:rPr lang="pt-BR" sz="1900" b="0" dirty="0" err="1">
                <a:effectLst/>
                <a:latin typeface="FrutigerLTStd"/>
              </a:rPr>
              <a:t>comunicação</a:t>
            </a:r>
            <a:r>
              <a:rPr lang="pt-BR" sz="1900" b="0" dirty="0">
                <a:effectLst/>
                <a:latin typeface="FrutigerLTStd"/>
              </a:rPr>
              <a:t> para empresas agroindustriais, industriais, de </a:t>
            </a:r>
            <a:r>
              <a:rPr lang="pt-BR" sz="1900" b="0" dirty="0" err="1">
                <a:effectLst/>
                <a:latin typeface="FrutigerLTStd"/>
              </a:rPr>
              <a:t>comercialização</a:t>
            </a:r>
            <a:r>
              <a:rPr lang="pt-BR" sz="1900" b="0" dirty="0">
                <a:effectLst/>
                <a:latin typeface="FrutigerLTStd"/>
              </a:rPr>
              <a:t> e </a:t>
            </a:r>
            <a:r>
              <a:rPr lang="pt-BR" sz="1900" b="0" dirty="0" err="1">
                <a:effectLst/>
                <a:latin typeface="FrutigerLTStd"/>
              </a:rPr>
              <a:t>serviços</a:t>
            </a:r>
            <a:r>
              <a:rPr lang="pt-BR" sz="1900" b="0" dirty="0">
                <a:effectLst/>
                <a:latin typeface="FrutigerLTStd"/>
              </a:rPr>
              <a:t> em geral; implementam atividades e coordenam sua </a:t>
            </a:r>
            <a:r>
              <a:rPr lang="pt-BR" sz="1900" b="0" dirty="0" err="1">
                <a:effectLst/>
                <a:latin typeface="FrutigerLTStd"/>
              </a:rPr>
              <a:t>execução</a:t>
            </a:r>
            <a:r>
              <a:rPr lang="pt-BR" sz="1900" b="0" dirty="0">
                <a:effectLst/>
                <a:latin typeface="FrutigerLTStd"/>
              </a:rPr>
              <a:t>; assessoram a diretoria e setores da empresa. Na </a:t>
            </a:r>
            <a:r>
              <a:rPr lang="pt-BR" sz="1900" b="0" dirty="0" err="1">
                <a:effectLst/>
                <a:latin typeface="FrutigerLTStd"/>
              </a:rPr>
              <a:t>área</a:t>
            </a:r>
            <a:r>
              <a:rPr lang="pt-BR" sz="1900" b="0" dirty="0">
                <a:effectLst/>
                <a:latin typeface="FrutigerLTStd"/>
              </a:rPr>
              <a:t> de </a:t>
            </a:r>
            <a:r>
              <a:rPr lang="pt-BR" sz="1900" b="0" dirty="0" err="1">
                <a:effectLst/>
                <a:latin typeface="FrutigerLTStd"/>
              </a:rPr>
              <a:t>atuação</a:t>
            </a:r>
            <a:r>
              <a:rPr lang="pt-BR" sz="1900" b="0" dirty="0">
                <a:effectLst/>
                <a:latin typeface="FrutigerLTStd"/>
              </a:rPr>
              <a:t>, gerenciam recursos humanos, administram recursos materiais e financeiros e promovem </a:t>
            </a:r>
            <a:r>
              <a:rPr lang="pt-BR" sz="1900" b="0" dirty="0" err="1">
                <a:effectLst/>
                <a:latin typeface="FrutigerLTStd"/>
              </a:rPr>
              <a:t>condições</a:t>
            </a:r>
            <a:r>
              <a:rPr lang="pt-BR" sz="1900" b="0" dirty="0">
                <a:effectLst/>
                <a:latin typeface="FrutigerLTStd"/>
              </a:rPr>
              <a:t> de </a:t>
            </a:r>
            <a:r>
              <a:rPr lang="pt-BR" sz="1900" b="0" dirty="0" err="1">
                <a:effectLst/>
                <a:latin typeface="FrutigerLTStd"/>
              </a:rPr>
              <a:t>segurança</a:t>
            </a:r>
            <a:r>
              <a:rPr lang="pt-BR" sz="1900" b="0" dirty="0">
                <a:effectLst/>
                <a:latin typeface="FrutigerLTStd"/>
              </a:rPr>
              <a:t>, </a:t>
            </a:r>
            <a:r>
              <a:rPr lang="pt-BR" sz="1900" b="0" dirty="0" err="1">
                <a:effectLst/>
                <a:latin typeface="FrutigerLTStd"/>
              </a:rPr>
              <a:t>saúde</a:t>
            </a:r>
            <a:r>
              <a:rPr lang="pt-BR" sz="1900" b="0" dirty="0">
                <a:effectLst/>
                <a:latin typeface="FrutigerLTStd"/>
              </a:rPr>
              <a:t>, </a:t>
            </a:r>
            <a:r>
              <a:rPr lang="pt-BR" sz="1900" b="0" dirty="0" err="1">
                <a:effectLst/>
                <a:latin typeface="FrutigerLTStd"/>
              </a:rPr>
              <a:t>preservação</a:t>
            </a:r>
            <a:r>
              <a:rPr lang="pt-BR" sz="1900" b="0" dirty="0">
                <a:effectLst/>
                <a:latin typeface="FrutigerLTStd"/>
              </a:rPr>
              <a:t> </a:t>
            </a:r>
            <a:r>
              <a:rPr lang="pt-BR" sz="1900" b="0" dirty="0" err="1">
                <a:effectLst/>
                <a:latin typeface="FrutigerLTStd"/>
              </a:rPr>
              <a:t>am</a:t>
            </a:r>
            <a:r>
              <a:rPr lang="pt-BR" sz="1900" b="0" dirty="0">
                <a:effectLst/>
                <a:latin typeface="FrutigerLTStd"/>
              </a:rPr>
              <a:t>- </a:t>
            </a:r>
            <a:r>
              <a:rPr lang="pt-BR" sz="1900" b="0" dirty="0" err="1">
                <a:effectLst/>
                <a:latin typeface="FrutigerLTStd"/>
              </a:rPr>
              <a:t>biental</a:t>
            </a:r>
            <a:r>
              <a:rPr lang="pt-BR" sz="1900" b="0" dirty="0">
                <a:effectLst/>
                <a:latin typeface="FrutigerLTStd"/>
              </a:rPr>
              <a:t> e qualidade. </a:t>
            </a:r>
            <a:endParaRPr lang="pt-BR" sz="1900" dirty="0"/>
          </a:p>
          <a:p>
            <a:endParaRPr lang="pt-BR" dirty="0"/>
          </a:p>
        </p:txBody>
      </p:sp>
      <p:sp>
        <p:nvSpPr>
          <p:cNvPr id="4" name="Espaço Reservado para Rodapé 3">
            <a:extLst>
              <a:ext uri="{FF2B5EF4-FFF2-40B4-BE49-F238E27FC236}">
                <a16:creationId xmlns:a16="http://schemas.microsoft.com/office/drawing/2014/main" id="{A1403462-09A9-D9C2-0216-54BB98008255}"/>
              </a:ext>
            </a:extLst>
          </p:cNvPr>
          <p:cNvSpPr>
            <a:spLocks noGrp="1"/>
          </p:cNvSpPr>
          <p:nvPr>
            <p:ph type="ftr" sz="quarter" idx="11"/>
          </p:nvPr>
        </p:nvSpPr>
        <p:spPr/>
        <p:txBody>
          <a:bodyPr/>
          <a:lstStyle/>
          <a:p>
            <a:r>
              <a:rPr lang="pt-BR"/>
              <a:t>Prof. Gilberto Shinyashiki</a:t>
            </a:r>
            <a:endParaRPr lang="pt-BR" dirty="0"/>
          </a:p>
        </p:txBody>
      </p:sp>
      <p:sp>
        <p:nvSpPr>
          <p:cNvPr id="5" name="Espaço Reservado para Número de Slide 4">
            <a:extLst>
              <a:ext uri="{FF2B5EF4-FFF2-40B4-BE49-F238E27FC236}">
                <a16:creationId xmlns:a16="http://schemas.microsoft.com/office/drawing/2014/main" id="{3662B8AB-E82B-62DF-AD59-0443F0DFD22F}"/>
              </a:ext>
            </a:extLst>
          </p:cNvPr>
          <p:cNvSpPr>
            <a:spLocks noGrp="1"/>
          </p:cNvSpPr>
          <p:nvPr>
            <p:ph type="sldNum" sz="quarter" idx="12"/>
          </p:nvPr>
        </p:nvSpPr>
        <p:spPr/>
        <p:txBody>
          <a:bodyPr/>
          <a:lstStyle/>
          <a:p>
            <a:fld id="{C5B3174C-3E2A-1F4C-9067-BCF50FE425F9}" type="slidenum">
              <a:rPr lang="pt-BR" smtClean="0"/>
              <a:t>32</a:t>
            </a:fld>
            <a:endParaRPr lang="pt-BR" dirty="0"/>
          </a:p>
        </p:txBody>
      </p:sp>
    </p:spTree>
    <p:extLst>
      <p:ext uri="{BB962C8B-B14F-4D97-AF65-F5344CB8AC3E}">
        <p14:creationId xmlns:p14="http://schemas.microsoft.com/office/powerpoint/2010/main" val="783560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652A6-2BB3-E4DF-F430-3791C5F224E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CAA752B-3AA4-A6ED-CBF4-72B9666A751C}"/>
              </a:ext>
            </a:extLst>
          </p:cNvPr>
          <p:cNvSpPr>
            <a:spLocks noGrp="1"/>
          </p:cNvSpPr>
          <p:nvPr>
            <p:ph idx="1"/>
          </p:nvPr>
        </p:nvSpPr>
        <p:spPr/>
        <p:txBody>
          <a:bodyPr/>
          <a:lstStyle/>
          <a:p>
            <a:pPr marL="0" indent="0">
              <a:lnSpc>
                <a:spcPct val="100000"/>
              </a:lnSpc>
              <a:buNone/>
            </a:pPr>
            <a:r>
              <a:rPr lang="pt-BR" sz="2000" b="1" dirty="0">
                <a:solidFill>
                  <a:srgbClr val="006666"/>
                </a:solidFill>
                <a:effectLst/>
                <a:latin typeface="FrutigerLTStd"/>
              </a:rPr>
              <a:t>FORMAÇÃO E EXPERIÊNCIA </a:t>
            </a:r>
            <a:endParaRPr lang="pt-BR" sz="3200" dirty="0"/>
          </a:p>
          <a:p>
            <a:pPr>
              <a:lnSpc>
                <a:spcPct val="100000"/>
              </a:lnSpc>
            </a:pPr>
            <a:r>
              <a:rPr lang="pt-BR" sz="1800" b="0" dirty="0">
                <a:effectLst/>
                <a:latin typeface="FrutigerLTStd"/>
              </a:rPr>
              <a:t>Essas </a:t>
            </a:r>
            <a:r>
              <a:rPr lang="pt-BR" sz="1800" b="0" dirty="0" err="1">
                <a:effectLst/>
                <a:latin typeface="FrutigerLTStd"/>
              </a:rPr>
              <a:t>ocupações</a:t>
            </a:r>
            <a:r>
              <a:rPr lang="pt-BR" sz="1800" b="0" dirty="0">
                <a:effectLst/>
                <a:latin typeface="FrutigerLTStd"/>
              </a:rPr>
              <a:t> </a:t>
            </a:r>
            <a:r>
              <a:rPr lang="pt-BR" sz="1800" b="0" dirty="0" err="1">
                <a:effectLst/>
                <a:latin typeface="FrutigerLTStd"/>
              </a:rPr>
              <a:t>são</a:t>
            </a:r>
            <a:r>
              <a:rPr lang="pt-BR" sz="1800" b="0" dirty="0">
                <a:effectLst/>
                <a:latin typeface="FrutigerLTStd"/>
              </a:rPr>
              <a:t> exercidas por profissionais com escolaridade de </a:t>
            </a:r>
            <a:r>
              <a:rPr lang="pt-BR" sz="1800" b="0" dirty="0" err="1">
                <a:effectLst/>
                <a:latin typeface="FrutigerLTStd"/>
              </a:rPr>
              <a:t>nível</a:t>
            </a:r>
            <a:r>
              <a:rPr lang="pt-BR" sz="1800" b="0" dirty="0">
                <a:effectLst/>
                <a:latin typeface="FrutigerLTStd"/>
              </a:rPr>
              <a:t> superior, do ensino regular ou cursos superiores de tecnologia (</a:t>
            </a:r>
            <a:r>
              <a:rPr lang="pt-BR" sz="1800" b="0" dirty="0" err="1">
                <a:effectLst/>
                <a:latin typeface="FrutigerLTStd"/>
              </a:rPr>
              <a:t>tecnólogos</a:t>
            </a:r>
            <a:r>
              <a:rPr lang="pt-BR" sz="1800" b="0" dirty="0">
                <a:effectLst/>
                <a:latin typeface="FrutigerLTStd"/>
              </a:rPr>
              <a:t>). O tempo requerido para o </a:t>
            </a:r>
            <a:r>
              <a:rPr lang="pt-BR" sz="1800" b="0" dirty="0" err="1">
                <a:effectLst/>
                <a:latin typeface="FrutigerLTStd"/>
              </a:rPr>
              <a:t>exercício</a:t>
            </a:r>
            <a:r>
              <a:rPr lang="pt-BR" sz="1800" b="0" dirty="0">
                <a:effectLst/>
                <a:latin typeface="FrutigerLTStd"/>
              </a:rPr>
              <a:t> pleno das </a:t>
            </a:r>
            <a:r>
              <a:rPr lang="pt-BR" sz="1800" b="0" dirty="0" err="1">
                <a:effectLst/>
                <a:latin typeface="FrutigerLTStd"/>
              </a:rPr>
              <a:t>funções</a:t>
            </a:r>
            <a:r>
              <a:rPr lang="pt-BR" sz="1800" b="0" dirty="0">
                <a:effectLst/>
                <a:latin typeface="FrutigerLTStd"/>
              </a:rPr>
              <a:t> é de quatro a cinco anos de </a:t>
            </a:r>
            <a:r>
              <a:rPr lang="pt-BR" sz="1800" b="0" dirty="0" err="1">
                <a:effectLst/>
                <a:latin typeface="FrutigerLTStd"/>
              </a:rPr>
              <a:t>experiência</a:t>
            </a:r>
            <a:r>
              <a:rPr lang="pt-BR" sz="1800" b="0" dirty="0">
                <a:effectLst/>
                <a:latin typeface="FrutigerLTStd"/>
              </a:rPr>
              <a:t> profissional. A(</a:t>
            </a:r>
            <a:r>
              <a:rPr lang="pt-BR" sz="1800" b="0" dirty="0" err="1">
                <a:effectLst/>
                <a:latin typeface="FrutigerLTStd"/>
              </a:rPr>
              <a:t>s</a:t>
            </a:r>
            <a:r>
              <a:rPr lang="pt-BR" sz="1800" b="0" dirty="0">
                <a:effectLst/>
                <a:latin typeface="FrutigerLTStd"/>
              </a:rPr>
              <a:t>) </a:t>
            </a:r>
            <a:r>
              <a:rPr lang="pt-BR" sz="1800" b="0" dirty="0" err="1">
                <a:effectLst/>
                <a:latin typeface="FrutigerLTStd"/>
              </a:rPr>
              <a:t>ocupação</a:t>
            </a:r>
            <a:r>
              <a:rPr lang="pt-BR" sz="1800" b="0" dirty="0">
                <a:effectLst/>
                <a:latin typeface="FrutigerLTStd"/>
              </a:rPr>
              <a:t>(</a:t>
            </a:r>
            <a:r>
              <a:rPr lang="pt-BR" sz="1800" b="0" dirty="0" err="1">
                <a:effectLst/>
                <a:latin typeface="FrutigerLTStd"/>
              </a:rPr>
              <a:t>ões</a:t>
            </a:r>
            <a:r>
              <a:rPr lang="pt-BR" sz="1800" b="0" dirty="0">
                <a:effectLst/>
                <a:latin typeface="FrutigerLTStd"/>
              </a:rPr>
              <a:t>) elencada(</a:t>
            </a:r>
            <a:r>
              <a:rPr lang="pt-BR" sz="1800" b="0" dirty="0" err="1">
                <a:effectLst/>
                <a:latin typeface="FrutigerLTStd"/>
              </a:rPr>
              <a:t>s</a:t>
            </a:r>
            <a:r>
              <a:rPr lang="pt-BR" sz="1800" b="0" dirty="0">
                <a:effectLst/>
                <a:latin typeface="FrutigerLTStd"/>
              </a:rPr>
              <a:t>) nesta </a:t>
            </a:r>
            <a:r>
              <a:rPr lang="pt-BR" sz="1800" b="0" dirty="0" err="1">
                <a:effectLst/>
                <a:latin typeface="FrutigerLTStd"/>
              </a:rPr>
              <a:t>família</a:t>
            </a:r>
            <a:r>
              <a:rPr lang="pt-BR" sz="1800" b="0" dirty="0">
                <a:effectLst/>
                <a:latin typeface="FrutigerLTStd"/>
              </a:rPr>
              <a:t> ocupacional demanda </a:t>
            </a:r>
            <a:r>
              <a:rPr lang="pt-BR" sz="1800" b="0" dirty="0" err="1">
                <a:effectLst/>
                <a:latin typeface="FrutigerLTStd"/>
              </a:rPr>
              <a:t>formação</a:t>
            </a:r>
            <a:r>
              <a:rPr lang="pt-BR" sz="1800" b="0" dirty="0">
                <a:effectLst/>
                <a:latin typeface="FrutigerLTStd"/>
              </a:rPr>
              <a:t> </a:t>
            </a:r>
            <a:r>
              <a:rPr lang="pt-BR" sz="1800" b="0" dirty="0" err="1">
                <a:effectLst/>
                <a:latin typeface="FrutigerLTStd"/>
              </a:rPr>
              <a:t>profis</a:t>
            </a:r>
            <a:r>
              <a:rPr lang="pt-BR" sz="1800" b="0" dirty="0">
                <a:effectLst/>
                <a:latin typeface="FrutigerLTStd"/>
              </a:rPr>
              <a:t>- </a:t>
            </a:r>
            <a:r>
              <a:rPr lang="pt-BR" sz="1800" b="0" dirty="0" err="1">
                <a:effectLst/>
                <a:latin typeface="FrutigerLTStd"/>
              </a:rPr>
              <a:t>sional</a:t>
            </a:r>
            <a:r>
              <a:rPr lang="pt-BR" sz="1800" b="0" dirty="0">
                <a:effectLst/>
                <a:latin typeface="FrutigerLTStd"/>
              </a:rPr>
              <a:t> para efeitos do </a:t>
            </a:r>
            <a:r>
              <a:rPr lang="pt-BR" sz="1800" b="0" dirty="0" err="1">
                <a:effectLst/>
                <a:latin typeface="FrutigerLTStd"/>
              </a:rPr>
              <a:t>cálculo</a:t>
            </a:r>
            <a:r>
              <a:rPr lang="pt-BR" sz="1800" b="0" dirty="0">
                <a:effectLst/>
                <a:latin typeface="FrutigerLTStd"/>
              </a:rPr>
              <a:t> do </a:t>
            </a:r>
            <a:r>
              <a:rPr lang="pt-BR" sz="1800" b="0" dirty="0" err="1">
                <a:effectLst/>
                <a:latin typeface="FrutigerLTStd"/>
              </a:rPr>
              <a:t>número</a:t>
            </a:r>
            <a:r>
              <a:rPr lang="pt-BR" sz="1800" b="0" dirty="0">
                <a:effectLst/>
                <a:latin typeface="FrutigerLTStd"/>
              </a:rPr>
              <a:t> de aprendizes a serem contratados pelos estabelecimentos, nos termos do artigo 429 da </a:t>
            </a:r>
            <a:r>
              <a:rPr lang="pt-BR" sz="1800" b="0" dirty="0" err="1">
                <a:effectLst/>
                <a:latin typeface="FrutigerLTStd"/>
              </a:rPr>
              <a:t>Consolidação</a:t>
            </a:r>
            <a:r>
              <a:rPr lang="pt-BR" sz="1800" b="0" dirty="0">
                <a:effectLst/>
                <a:latin typeface="FrutigerLTStd"/>
              </a:rPr>
              <a:t> das Leis do Trabalho - CLT, exceto os casos previstos no art. 10 do Decreto 5.598/2005. </a:t>
            </a:r>
            <a:endParaRPr lang="pt-BR" dirty="0"/>
          </a:p>
          <a:p>
            <a:pPr marL="0" indent="0">
              <a:lnSpc>
                <a:spcPct val="100000"/>
              </a:lnSpc>
              <a:buNone/>
            </a:pPr>
            <a:r>
              <a:rPr lang="pt-BR" sz="2000" b="1" dirty="0">
                <a:solidFill>
                  <a:srgbClr val="006666"/>
                </a:solidFill>
                <a:effectLst/>
                <a:latin typeface="FrutigerLTStd"/>
              </a:rPr>
              <a:t>CONDIÇÕES GERAIS DE EXERCÍCIO </a:t>
            </a:r>
            <a:endParaRPr lang="pt-BR" sz="3200" dirty="0"/>
          </a:p>
          <a:p>
            <a:pPr>
              <a:lnSpc>
                <a:spcPct val="100000"/>
              </a:lnSpc>
            </a:pPr>
            <a:r>
              <a:rPr lang="pt-BR" sz="1800" b="0" dirty="0">
                <a:effectLst/>
                <a:latin typeface="FrutigerLTStd"/>
              </a:rPr>
              <a:t>Os profissionais dessa </a:t>
            </a:r>
            <a:r>
              <a:rPr lang="pt-BR" sz="1800" b="0" dirty="0" err="1">
                <a:effectLst/>
                <a:latin typeface="FrutigerLTStd"/>
              </a:rPr>
              <a:t>família</a:t>
            </a:r>
            <a:r>
              <a:rPr lang="pt-BR" sz="1800" b="0" dirty="0">
                <a:effectLst/>
                <a:latin typeface="FrutigerLTStd"/>
              </a:rPr>
              <a:t> ocupacional exercem suas atividades na </a:t>
            </a:r>
            <a:r>
              <a:rPr lang="pt-BR" sz="1800" b="0" dirty="0" err="1">
                <a:effectLst/>
                <a:latin typeface="FrutigerLTStd"/>
              </a:rPr>
              <a:t>condição</a:t>
            </a:r>
            <a:r>
              <a:rPr lang="pt-BR" sz="1800" b="0" dirty="0">
                <a:effectLst/>
                <a:latin typeface="FrutigerLTStd"/>
              </a:rPr>
              <a:t> de trabalhadores assalariados com carteira assinada. Atuam em equipes de trabalho sob </a:t>
            </a:r>
            <a:r>
              <a:rPr lang="pt-BR" sz="1800" b="0" dirty="0" err="1">
                <a:effectLst/>
                <a:latin typeface="FrutigerLTStd"/>
              </a:rPr>
              <a:t>supervisão</a:t>
            </a:r>
            <a:r>
              <a:rPr lang="pt-BR" sz="1800" b="0" dirty="0">
                <a:effectLst/>
                <a:latin typeface="FrutigerLTStd"/>
              </a:rPr>
              <a:t> ocasional; desenvolvem o trabalho em ambientes fechados, em </a:t>
            </a:r>
            <a:r>
              <a:rPr lang="pt-BR" sz="1800" b="0" dirty="0" err="1">
                <a:effectLst/>
                <a:latin typeface="FrutigerLTStd"/>
              </a:rPr>
              <a:t>períodos</a:t>
            </a:r>
            <a:r>
              <a:rPr lang="pt-BR" sz="1800" b="0" dirty="0">
                <a:effectLst/>
                <a:latin typeface="FrutigerLTStd"/>
              </a:rPr>
              <a:t> diurnos. Podem atuar sob </a:t>
            </a:r>
            <a:r>
              <a:rPr lang="pt-BR" sz="1800" b="0" dirty="0" err="1">
                <a:effectLst/>
                <a:latin typeface="FrutigerLTStd"/>
              </a:rPr>
              <a:t>pressão</a:t>
            </a:r>
            <a:r>
              <a:rPr lang="pt-BR" sz="1800" b="0" dirty="0">
                <a:effectLst/>
                <a:latin typeface="FrutigerLTStd"/>
              </a:rPr>
              <a:t>, levando-os à </a:t>
            </a:r>
            <a:r>
              <a:rPr lang="pt-BR" sz="1800" b="0" dirty="0" err="1">
                <a:effectLst/>
                <a:latin typeface="FrutigerLTStd"/>
              </a:rPr>
              <a:t>situação</a:t>
            </a:r>
            <a:r>
              <a:rPr lang="pt-BR" sz="1800" b="0" dirty="0">
                <a:effectLst/>
                <a:latin typeface="FrutigerLTStd"/>
              </a:rPr>
              <a:t> de estresse. </a:t>
            </a:r>
            <a:endParaRPr lang="pt-BR" dirty="0"/>
          </a:p>
          <a:p>
            <a:endParaRPr lang="pt-BR" dirty="0"/>
          </a:p>
        </p:txBody>
      </p:sp>
      <p:sp>
        <p:nvSpPr>
          <p:cNvPr id="4" name="Espaço Reservado para Rodapé 3">
            <a:extLst>
              <a:ext uri="{FF2B5EF4-FFF2-40B4-BE49-F238E27FC236}">
                <a16:creationId xmlns:a16="http://schemas.microsoft.com/office/drawing/2014/main" id="{354745FC-D576-1961-6766-3C15F578BC09}"/>
              </a:ext>
            </a:extLst>
          </p:cNvPr>
          <p:cNvSpPr>
            <a:spLocks noGrp="1"/>
          </p:cNvSpPr>
          <p:nvPr>
            <p:ph type="ftr" sz="quarter" idx="11"/>
          </p:nvPr>
        </p:nvSpPr>
        <p:spPr/>
        <p:txBody>
          <a:bodyPr/>
          <a:lstStyle/>
          <a:p>
            <a:r>
              <a:rPr lang="pt-BR"/>
              <a:t>Prof. Gilberto Shinyashiki</a:t>
            </a:r>
            <a:endParaRPr lang="pt-BR" dirty="0"/>
          </a:p>
        </p:txBody>
      </p:sp>
      <p:sp>
        <p:nvSpPr>
          <p:cNvPr id="5" name="Espaço Reservado para Número de Slide 4">
            <a:extLst>
              <a:ext uri="{FF2B5EF4-FFF2-40B4-BE49-F238E27FC236}">
                <a16:creationId xmlns:a16="http://schemas.microsoft.com/office/drawing/2014/main" id="{A0156393-8028-A1B7-5222-2F0A36829208}"/>
              </a:ext>
            </a:extLst>
          </p:cNvPr>
          <p:cNvSpPr>
            <a:spLocks noGrp="1"/>
          </p:cNvSpPr>
          <p:nvPr>
            <p:ph type="sldNum" sz="quarter" idx="12"/>
          </p:nvPr>
        </p:nvSpPr>
        <p:spPr/>
        <p:txBody>
          <a:bodyPr/>
          <a:lstStyle/>
          <a:p>
            <a:fld id="{C5B3174C-3E2A-1F4C-9067-BCF50FE425F9}" type="slidenum">
              <a:rPr lang="pt-BR" smtClean="0"/>
              <a:t>33</a:t>
            </a:fld>
            <a:endParaRPr lang="pt-BR" dirty="0"/>
          </a:p>
        </p:txBody>
      </p:sp>
    </p:spTree>
    <p:extLst>
      <p:ext uri="{BB962C8B-B14F-4D97-AF65-F5344CB8AC3E}">
        <p14:creationId xmlns:p14="http://schemas.microsoft.com/office/powerpoint/2010/main" val="3029806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ED9F62-EBB7-08A6-03E7-1E8C3F0BA4F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5AE2904-C3CD-DE06-DDD7-C24223B0F879}"/>
              </a:ext>
            </a:extLst>
          </p:cNvPr>
          <p:cNvSpPr>
            <a:spLocks noGrp="1"/>
          </p:cNvSpPr>
          <p:nvPr>
            <p:ph idx="1"/>
          </p:nvPr>
        </p:nvSpPr>
        <p:spPr/>
        <p:txBody>
          <a:bodyPr/>
          <a:lstStyle/>
          <a:p>
            <a:pPr marL="0" indent="0">
              <a:lnSpc>
                <a:spcPct val="100000"/>
              </a:lnSpc>
              <a:buNone/>
            </a:pPr>
            <a:r>
              <a:rPr lang="pt-BR" sz="2000" b="1" dirty="0">
                <a:solidFill>
                  <a:srgbClr val="006666"/>
                </a:solidFill>
                <a:effectLst/>
                <a:latin typeface="FrutigerLTStd"/>
              </a:rPr>
              <a:t>CÓDIGO INTERNACIONAL CIUO 88 </a:t>
            </a:r>
            <a:endParaRPr lang="pt-BR" sz="3200" dirty="0"/>
          </a:p>
          <a:p>
            <a:pPr>
              <a:lnSpc>
                <a:spcPct val="100000"/>
              </a:lnSpc>
            </a:pPr>
            <a:r>
              <a:rPr lang="pt-BR" sz="1800" b="0" dirty="0">
                <a:effectLst/>
                <a:latin typeface="FrutigerLTStd"/>
              </a:rPr>
              <a:t>1233 - </a:t>
            </a:r>
            <a:r>
              <a:rPr lang="pt-BR" sz="1800" b="0" dirty="0" err="1">
                <a:effectLst/>
                <a:latin typeface="FrutigerLTStd"/>
              </a:rPr>
              <a:t>Directores</a:t>
            </a:r>
            <a:r>
              <a:rPr lang="pt-BR" sz="1800" b="0" dirty="0">
                <a:effectLst/>
                <a:latin typeface="FrutigerLTStd"/>
              </a:rPr>
              <a:t> de departamentos de ventas </a:t>
            </a:r>
            <a:r>
              <a:rPr lang="pt-BR" sz="1800" b="0" dirty="0" err="1">
                <a:effectLst/>
                <a:latin typeface="FrutigerLTStd"/>
              </a:rPr>
              <a:t>y</a:t>
            </a:r>
            <a:r>
              <a:rPr lang="pt-BR" sz="1800" b="0" dirty="0">
                <a:effectLst/>
                <a:latin typeface="FrutigerLTStd"/>
              </a:rPr>
              <a:t> </a:t>
            </a:r>
            <a:r>
              <a:rPr lang="pt-BR" sz="1800" b="0" dirty="0" err="1">
                <a:effectLst/>
                <a:latin typeface="FrutigerLTStd"/>
              </a:rPr>
              <a:t>comercialización</a:t>
            </a:r>
            <a:r>
              <a:rPr lang="pt-BR" sz="1800" b="0" dirty="0">
                <a:effectLst/>
                <a:latin typeface="FrutigerLTStd"/>
              </a:rPr>
              <a:t>.</a:t>
            </a:r>
            <a:br>
              <a:rPr lang="pt-BR" sz="1800" b="0" dirty="0">
                <a:effectLst/>
                <a:latin typeface="FrutigerLTStd"/>
              </a:rPr>
            </a:br>
            <a:r>
              <a:rPr lang="pt-BR" sz="1800" b="0" dirty="0">
                <a:effectLst/>
                <a:latin typeface="FrutigerLTStd"/>
              </a:rPr>
              <a:t>1234 - </a:t>
            </a:r>
            <a:r>
              <a:rPr lang="pt-BR" sz="1800" b="0" dirty="0" err="1">
                <a:effectLst/>
                <a:latin typeface="FrutigerLTStd"/>
              </a:rPr>
              <a:t>Directores</a:t>
            </a:r>
            <a:r>
              <a:rPr lang="pt-BR" sz="1800" b="0" dirty="0">
                <a:effectLst/>
                <a:latin typeface="FrutigerLTStd"/>
              </a:rPr>
              <a:t> de departamentos de </a:t>
            </a:r>
            <a:r>
              <a:rPr lang="pt-BR" sz="1800" b="0" dirty="0" err="1">
                <a:effectLst/>
                <a:latin typeface="FrutigerLTStd"/>
              </a:rPr>
              <a:t>publicidad</a:t>
            </a:r>
            <a:r>
              <a:rPr lang="pt-BR" sz="1800" b="0" dirty="0">
                <a:effectLst/>
                <a:latin typeface="FrutigerLTStd"/>
              </a:rPr>
              <a:t> </a:t>
            </a:r>
            <a:r>
              <a:rPr lang="pt-BR" sz="1800" b="0" dirty="0" err="1">
                <a:effectLst/>
                <a:latin typeface="FrutigerLTStd"/>
              </a:rPr>
              <a:t>y</a:t>
            </a:r>
            <a:r>
              <a:rPr lang="pt-BR" sz="1800" b="0" dirty="0">
                <a:effectLst/>
                <a:latin typeface="FrutigerLTStd"/>
              </a:rPr>
              <a:t> de relaciones </a:t>
            </a:r>
            <a:r>
              <a:rPr lang="pt-BR" sz="1800" b="0" dirty="0" err="1">
                <a:effectLst/>
                <a:latin typeface="FrutigerLTStd"/>
              </a:rPr>
              <a:t>públicas</a:t>
            </a:r>
            <a:r>
              <a:rPr lang="pt-BR" sz="1800" b="0" dirty="0">
                <a:effectLst/>
                <a:latin typeface="FrutigerLTStd"/>
              </a:rPr>
              <a:t>.</a:t>
            </a:r>
            <a:br>
              <a:rPr lang="pt-BR" sz="1800" b="0" dirty="0">
                <a:effectLst/>
                <a:latin typeface="FrutigerLTStd"/>
              </a:rPr>
            </a:br>
            <a:r>
              <a:rPr lang="pt-BR" sz="1800" b="0" dirty="0">
                <a:effectLst/>
                <a:latin typeface="FrutigerLTStd"/>
              </a:rPr>
              <a:t>1239 - </a:t>
            </a:r>
            <a:r>
              <a:rPr lang="pt-BR" sz="1800" b="0" dirty="0" err="1">
                <a:effectLst/>
                <a:latin typeface="FrutigerLTStd"/>
              </a:rPr>
              <a:t>Otros</a:t>
            </a:r>
            <a:r>
              <a:rPr lang="pt-BR" sz="1800" b="0" dirty="0">
                <a:effectLst/>
                <a:latin typeface="FrutigerLTStd"/>
              </a:rPr>
              <a:t> </a:t>
            </a:r>
            <a:r>
              <a:rPr lang="pt-BR" sz="1800" b="0" dirty="0" err="1">
                <a:effectLst/>
                <a:latin typeface="FrutigerLTStd"/>
              </a:rPr>
              <a:t>directores</a:t>
            </a:r>
            <a:r>
              <a:rPr lang="pt-BR" sz="1800" b="0" dirty="0">
                <a:effectLst/>
                <a:latin typeface="FrutigerLTStd"/>
              </a:rPr>
              <a:t> de departamentos, no </a:t>
            </a:r>
            <a:r>
              <a:rPr lang="pt-BR" sz="1800" b="0" dirty="0" err="1">
                <a:effectLst/>
                <a:latin typeface="FrutigerLTStd"/>
              </a:rPr>
              <a:t>clasificados</a:t>
            </a:r>
            <a:r>
              <a:rPr lang="pt-BR" sz="1800" b="0" dirty="0">
                <a:effectLst/>
                <a:latin typeface="FrutigerLTStd"/>
              </a:rPr>
              <a:t> bajo </a:t>
            </a:r>
            <a:r>
              <a:rPr lang="pt-BR" sz="1800" b="0" dirty="0" err="1">
                <a:effectLst/>
                <a:latin typeface="FrutigerLTStd"/>
              </a:rPr>
              <a:t>otros</a:t>
            </a:r>
            <a:r>
              <a:rPr lang="pt-BR" sz="1800" b="0" dirty="0">
                <a:effectLst/>
                <a:latin typeface="FrutigerLTStd"/>
              </a:rPr>
              <a:t> </a:t>
            </a:r>
            <a:r>
              <a:rPr lang="pt-BR" sz="1800" b="0" dirty="0" err="1">
                <a:effectLst/>
                <a:latin typeface="FrutigerLTStd"/>
              </a:rPr>
              <a:t>epígrafes</a:t>
            </a:r>
            <a:r>
              <a:rPr lang="pt-BR" sz="1800" b="0" dirty="0">
                <a:effectLst/>
                <a:latin typeface="FrutigerLTStd"/>
              </a:rPr>
              <a:t>. </a:t>
            </a:r>
            <a:endParaRPr lang="pt-BR" dirty="0"/>
          </a:p>
          <a:p>
            <a:pPr marL="0" indent="0">
              <a:lnSpc>
                <a:spcPct val="100000"/>
              </a:lnSpc>
              <a:buNone/>
            </a:pPr>
            <a:r>
              <a:rPr lang="pt-BR" sz="2000" b="1" dirty="0">
                <a:solidFill>
                  <a:srgbClr val="006666"/>
                </a:solidFill>
                <a:effectLst/>
                <a:latin typeface="FrutigerLTStd"/>
              </a:rPr>
              <a:t>RECURSOS DE </a:t>
            </a:r>
            <a:r>
              <a:rPr lang="pt-BR" sz="2000" b="1" dirty="0" err="1">
                <a:solidFill>
                  <a:srgbClr val="006666"/>
                </a:solidFill>
                <a:effectLst/>
                <a:latin typeface="FrutigerLTStd"/>
              </a:rPr>
              <a:t>TRABAlHO</a:t>
            </a:r>
            <a:r>
              <a:rPr lang="pt-BR" sz="2000" b="1" dirty="0">
                <a:solidFill>
                  <a:srgbClr val="006666"/>
                </a:solidFill>
                <a:effectLst/>
                <a:latin typeface="FrutigerLTStd"/>
              </a:rPr>
              <a:t> </a:t>
            </a:r>
            <a:endParaRPr lang="pt-BR" sz="3200" dirty="0"/>
          </a:p>
          <a:p>
            <a:pPr>
              <a:lnSpc>
                <a:spcPct val="100000"/>
              </a:lnSpc>
            </a:pPr>
            <a:r>
              <a:rPr lang="pt-BR" sz="1800" b="0" dirty="0">
                <a:effectLst/>
                <a:latin typeface="FrutigerLTStd"/>
              </a:rPr>
              <a:t>Datashow; Fax; Internet e correio </a:t>
            </a:r>
            <a:r>
              <a:rPr lang="pt-BR" sz="1800" b="0" dirty="0" err="1">
                <a:effectLst/>
                <a:latin typeface="FrutigerLTStd"/>
              </a:rPr>
              <a:t>eletrônico</a:t>
            </a:r>
            <a:r>
              <a:rPr lang="pt-BR" sz="1800" b="0" dirty="0">
                <a:effectLst/>
                <a:latin typeface="FrutigerLTStd"/>
              </a:rPr>
              <a:t> (e-mail); Material de </a:t>
            </a:r>
            <a:r>
              <a:rPr lang="pt-BR" sz="1800" b="0" dirty="0" err="1">
                <a:effectLst/>
                <a:latin typeface="FrutigerLTStd"/>
              </a:rPr>
              <a:t>escritório</a:t>
            </a:r>
            <a:r>
              <a:rPr lang="pt-BR" sz="1800" b="0" dirty="0">
                <a:effectLst/>
                <a:latin typeface="FrutigerLTStd"/>
              </a:rPr>
              <a:t>; Material impresso e </a:t>
            </a:r>
            <a:r>
              <a:rPr lang="pt-BR" sz="1800" b="0" dirty="0" err="1">
                <a:effectLst/>
                <a:latin typeface="FrutigerLTStd"/>
              </a:rPr>
              <a:t>publicitário</a:t>
            </a:r>
            <a:r>
              <a:rPr lang="pt-BR" sz="1800" b="0" dirty="0">
                <a:effectLst/>
                <a:latin typeface="FrutigerLTStd"/>
              </a:rPr>
              <a:t> para consulta; Microcomputador e </a:t>
            </a:r>
            <a:r>
              <a:rPr lang="pt-BR" sz="1800" b="0" dirty="0" err="1">
                <a:effectLst/>
                <a:latin typeface="FrutigerLTStd"/>
              </a:rPr>
              <a:t>periféricos</a:t>
            </a:r>
            <a:r>
              <a:rPr lang="pt-BR" sz="1800" b="0" dirty="0">
                <a:effectLst/>
                <a:latin typeface="FrutigerLTStd"/>
              </a:rPr>
              <a:t>; Sala de </a:t>
            </a:r>
            <a:r>
              <a:rPr lang="pt-BR" sz="1800" b="0" dirty="0" err="1">
                <a:effectLst/>
                <a:latin typeface="FrutigerLTStd"/>
              </a:rPr>
              <a:t>reuniões</a:t>
            </a:r>
            <a:r>
              <a:rPr lang="pt-BR" sz="1800" b="0" dirty="0">
                <a:effectLst/>
                <a:latin typeface="FrutigerLTStd"/>
              </a:rPr>
              <a:t>; Telefones fixo e celular; </a:t>
            </a:r>
            <a:r>
              <a:rPr lang="pt-BR" sz="1800" b="0" dirty="0" err="1">
                <a:effectLst/>
                <a:latin typeface="FrutigerLTStd"/>
              </a:rPr>
              <a:t>Veículos</a:t>
            </a:r>
            <a:r>
              <a:rPr lang="pt-BR" sz="1800" b="0" dirty="0">
                <a:effectLst/>
                <a:latin typeface="FrutigerLTStd"/>
              </a:rPr>
              <a:t>. </a:t>
            </a:r>
            <a:endParaRPr lang="pt-BR" dirty="0"/>
          </a:p>
          <a:p>
            <a:endParaRPr lang="pt-BR" dirty="0"/>
          </a:p>
        </p:txBody>
      </p:sp>
      <p:sp>
        <p:nvSpPr>
          <p:cNvPr id="4" name="Espaço Reservado para Rodapé 3">
            <a:extLst>
              <a:ext uri="{FF2B5EF4-FFF2-40B4-BE49-F238E27FC236}">
                <a16:creationId xmlns:a16="http://schemas.microsoft.com/office/drawing/2014/main" id="{D0EBE6F5-930C-2D24-F9F4-223B86B3D8EB}"/>
              </a:ext>
            </a:extLst>
          </p:cNvPr>
          <p:cNvSpPr>
            <a:spLocks noGrp="1"/>
          </p:cNvSpPr>
          <p:nvPr>
            <p:ph type="ftr" sz="quarter" idx="11"/>
          </p:nvPr>
        </p:nvSpPr>
        <p:spPr/>
        <p:txBody>
          <a:bodyPr/>
          <a:lstStyle/>
          <a:p>
            <a:r>
              <a:rPr lang="pt-BR"/>
              <a:t>Prof. Gilberto Shinyashiki</a:t>
            </a:r>
            <a:endParaRPr lang="pt-BR" dirty="0"/>
          </a:p>
        </p:txBody>
      </p:sp>
      <p:sp>
        <p:nvSpPr>
          <p:cNvPr id="5" name="Espaço Reservado para Número de Slide 4">
            <a:extLst>
              <a:ext uri="{FF2B5EF4-FFF2-40B4-BE49-F238E27FC236}">
                <a16:creationId xmlns:a16="http://schemas.microsoft.com/office/drawing/2014/main" id="{D9B916E2-AA2D-A4F0-EE27-071B22784D25}"/>
              </a:ext>
            </a:extLst>
          </p:cNvPr>
          <p:cNvSpPr>
            <a:spLocks noGrp="1"/>
          </p:cNvSpPr>
          <p:nvPr>
            <p:ph type="sldNum" sz="quarter" idx="12"/>
          </p:nvPr>
        </p:nvSpPr>
        <p:spPr/>
        <p:txBody>
          <a:bodyPr/>
          <a:lstStyle/>
          <a:p>
            <a:fld id="{C5B3174C-3E2A-1F4C-9067-BCF50FE425F9}" type="slidenum">
              <a:rPr lang="pt-BR" smtClean="0"/>
              <a:t>34</a:t>
            </a:fld>
            <a:endParaRPr lang="pt-BR" dirty="0"/>
          </a:p>
        </p:txBody>
      </p:sp>
    </p:spTree>
    <p:extLst>
      <p:ext uri="{BB962C8B-B14F-4D97-AF65-F5344CB8AC3E}">
        <p14:creationId xmlns:p14="http://schemas.microsoft.com/office/powerpoint/2010/main" val="38673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050">
            <a:extLst>
              <a:ext uri="{FF2B5EF4-FFF2-40B4-BE49-F238E27FC236}">
                <a16:creationId xmlns:a16="http://schemas.microsoft.com/office/drawing/2014/main" id="{CA77E659-F379-3849-E242-463EA9F91C58}"/>
              </a:ext>
            </a:extLst>
          </p:cNvPr>
          <p:cNvSpPr>
            <a:spLocks noGrp="1" noChangeArrowheads="1"/>
          </p:cNvSpPr>
          <p:nvPr>
            <p:ph type="title"/>
          </p:nvPr>
        </p:nvSpPr>
        <p:spPr/>
        <p:txBody>
          <a:bodyPr/>
          <a:lstStyle/>
          <a:p>
            <a:r>
              <a:rPr lang="pt-BR" altLang="pt-BR" noProof="0" dirty="0">
                <a:latin typeface="+mn-lt"/>
              </a:rPr>
              <a:t>Conceitos dos termos empregados em Análise de Cargo (3)</a:t>
            </a:r>
          </a:p>
        </p:txBody>
      </p:sp>
      <p:sp>
        <p:nvSpPr>
          <p:cNvPr id="278531" name="Rectangle 2051">
            <a:extLst>
              <a:ext uri="{FF2B5EF4-FFF2-40B4-BE49-F238E27FC236}">
                <a16:creationId xmlns:a16="http://schemas.microsoft.com/office/drawing/2014/main" id="{95C39B41-DA47-C323-4B12-C4E567A3C19C}"/>
              </a:ext>
            </a:extLst>
          </p:cNvPr>
          <p:cNvSpPr>
            <a:spLocks noGrp="1" noChangeArrowheads="1"/>
          </p:cNvSpPr>
          <p:nvPr>
            <p:ph idx="1"/>
          </p:nvPr>
        </p:nvSpPr>
        <p:spPr/>
        <p:txBody>
          <a:bodyPr/>
          <a:lstStyle/>
          <a:p>
            <a:r>
              <a:rPr lang="pt-BR" altLang="pt-BR" b="1" noProof="0" dirty="0">
                <a:latin typeface="+mn-lt"/>
              </a:rPr>
              <a:t>Cargo</a:t>
            </a:r>
            <a:r>
              <a:rPr lang="pt-BR" altLang="pt-BR" noProof="0" dirty="0">
                <a:latin typeface="+mn-lt"/>
              </a:rPr>
              <a:t>: é o conjunto de funções substancialmente idênticas quanto à natureza das tarefas executadas e às especificações exigidas dos ocupantes. Ex.: telefonista, recepcionista, arquivista, secretaria, técnico de manutenção elétrica, técnico de manutenção mecânica.</a:t>
            </a:r>
          </a:p>
        </p:txBody>
      </p:sp>
      <p:sp>
        <p:nvSpPr>
          <p:cNvPr id="2" name="Espaço Reservado para Rodapé 4">
            <a:extLst>
              <a:ext uri="{FF2B5EF4-FFF2-40B4-BE49-F238E27FC236}">
                <a16:creationId xmlns:a16="http://schemas.microsoft.com/office/drawing/2014/main" id="{EA86CB5C-E0C2-4C92-4755-E7956BB03576}"/>
              </a:ext>
            </a:extLst>
          </p:cNvPr>
          <p:cNvSpPr>
            <a:spLocks noGrp="1"/>
          </p:cNvSpPr>
          <p:nvPr>
            <p:ph type="ftr" sz="quarter" idx="11"/>
          </p:nvPr>
        </p:nvSpPr>
        <p:spPr/>
        <p:txBody>
          <a:bodyPr/>
          <a:lstStyle/>
          <a:p>
            <a:r>
              <a:rPr lang="pt-BR" altLang="en-US"/>
              <a:t>Prof. Gilberto Shinyashiki</a:t>
            </a:r>
            <a:endParaRPr lang="pt-BR" altLang="en-US" dirty="0"/>
          </a:p>
        </p:txBody>
      </p:sp>
      <p:sp>
        <p:nvSpPr>
          <p:cNvPr id="3" name="Espaço Reservado para Número de Slide 5">
            <a:extLst>
              <a:ext uri="{FF2B5EF4-FFF2-40B4-BE49-F238E27FC236}">
                <a16:creationId xmlns:a16="http://schemas.microsoft.com/office/drawing/2014/main" id="{CBA05EF5-A227-9A56-E95E-412AE646A8AB}"/>
              </a:ext>
            </a:extLst>
          </p:cNvPr>
          <p:cNvSpPr>
            <a:spLocks noGrp="1"/>
          </p:cNvSpPr>
          <p:nvPr>
            <p:ph type="sldNum" sz="quarter" idx="12"/>
          </p:nvPr>
        </p:nvSpPr>
        <p:spPr/>
        <p:txBody>
          <a:bodyPr/>
          <a:lstStyle/>
          <a:p>
            <a:fld id="{19F22AED-419B-EA42-A749-07D630D4C4A8}" type="slidenum">
              <a:rPr lang="pt-BR" altLang="en-US"/>
              <a:pPr/>
              <a:t>4</a:t>
            </a:fld>
            <a:endParaRPr lang="pt-BR"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1026">
            <a:extLst>
              <a:ext uri="{FF2B5EF4-FFF2-40B4-BE49-F238E27FC236}">
                <a16:creationId xmlns:a16="http://schemas.microsoft.com/office/drawing/2014/main" id="{71B718EB-84F3-4002-2511-2CB30BC5C7BE}"/>
              </a:ext>
            </a:extLst>
          </p:cNvPr>
          <p:cNvSpPr>
            <a:spLocks noGrp="1" noChangeArrowheads="1"/>
          </p:cNvSpPr>
          <p:nvPr>
            <p:ph type="title"/>
          </p:nvPr>
        </p:nvSpPr>
        <p:spPr/>
        <p:txBody>
          <a:bodyPr/>
          <a:lstStyle/>
          <a:p>
            <a:r>
              <a:rPr lang="pt-BR" altLang="pt-BR" noProof="0" dirty="0">
                <a:latin typeface="+mn-lt"/>
              </a:rPr>
              <a:t>Conceitos dos termos empregados em Análise de Cargo (4)</a:t>
            </a:r>
          </a:p>
        </p:txBody>
      </p:sp>
      <p:sp>
        <p:nvSpPr>
          <p:cNvPr id="279555" name="Rectangle 1027">
            <a:extLst>
              <a:ext uri="{FF2B5EF4-FFF2-40B4-BE49-F238E27FC236}">
                <a16:creationId xmlns:a16="http://schemas.microsoft.com/office/drawing/2014/main" id="{85C1CBCA-35EE-933F-658C-BB5D14447EB4}"/>
              </a:ext>
            </a:extLst>
          </p:cNvPr>
          <p:cNvSpPr>
            <a:spLocks noGrp="1" noChangeArrowheads="1"/>
          </p:cNvSpPr>
          <p:nvPr>
            <p:ph idx="1"/>
          </p:nvPr>
        </p:nvSpPr>
        <p:spPr/>
        <p:txBody>
          <a:bodyPr/>
          <a:lstStyle/>
          <a:p>
            <a:r>
              <a:rPr lang="pt-BR" altLang="pt-BR" sz="3200" b="1" noProof="0" dirty="0">
                <a:latin typeface="+mn-lt"/>
              </a:rPr>
              <a:t>Descrição do cargo: </a:t>
            </a:r>
            <a:r>
              <a:rPr lang="pt-BR" altLang="pt-BR" sz="2100" noProof="0" dirty="0">
                <a:latin typeface="+mn-lt"/>
              </a:rPr>
              <a:t>É o relato das tarefas que compreendem o cargo, junto com a análise das exigências mentais, responsabilidades e condições físicas e outros  requisitos exigidos do ocupante para desempenho a contento.</a:t>
            </a:r>
          </a:p>
          <a:p>
            <a:r>
              <a:rPr lang="pt-BR" altLang="pt-BR" sz="3200" b="1" noProof="0" dirty="0">
                <a:latin typeface="+mn-lt"/>
              </a:rPr>
              <a:t>Especificação do cargo: </a:t>
            </a:r>
            <a:r>
              <a:rPr lang="pt-BR" altLang="pt-BR" sz="2100" noProof="0" dirty="0">
                <a:latin typeface="+mn-lt"/>
              </a:rPr>
              <a:t>É o relato dos requisitos, responsabilidades e incômodos impostos ao ocupantes do cargo.</a:t>
            </a:r>
          </a:p>
          <a:p>
            <a:r>
              <a:rPr lang="pt-BR" altLang="pt-BR" sz="3200" b="1" noProof="0" dirty="0">
                <a:latin typeface="+mn-lt"/>
              </a:rPr>
              <a:t>Grupo Ocupacional: </a:t>
            </a:r>
            <a:r>
              <a:rPr lang="pt-BR" altLang="pt-BR" sz="2100" noProof="0" dirty="0">
                <a:latin typeface="+mn-lt"/>
              </a:rPr>
              <a:t>É o conjunto de cargos que se assemelham quanto à natureza do trabalho.</a:t>
            </a:r>
            <a:endParaRPr lang="pt-BR" altLang="pt-BR" sz="3800" noProof="0" dirty="0">
              <a:latin typeface="+mn-lt"/>
            </a:endParaRPr>
          </a:p>
        </p:txBody>
      </p:sp>
      <p:sp>
        <p:nvSpPr>
          <p:cNvPr id="2" name="Espaço Reservado para Rodapé 4">
            <a:extLst>
              <a:ext uri="{FF2B5EF4-FFF2-40B4-BE49-F238E27FC236}">
                <a16:creationId xmlns:a16="http://schemas.microsoft.com/office/drawing/2014/main" id="{9F16B6CD-9D51-962C-C882-C4CAC5D5F57B}"/>
              </a:ext>
            </a:extLst>
          </p:cNvPr>
          <p:cNvSpPr>
            <a:spLocks noGrp="1"/>
          </p:cNvSpPr>
          <p:nvPr>
            <p:ph type="ftr" sz="quarter" idx="11"/>
          </p:nvPr>
        </p:nvSpPr>
        <p:spPr/>
        <p:txBody>
          <a:bodyPr/>
          <a:lstStyle/>
          <a:p>
            <a:r>
              <a:rPr lang="pt-BR" altLang="en-US"/>
              <a:t>Prof. Gilberto Shinyashiki</a:t>
            </a:r>
            <a:endParaRPr lang="pt-BR" altLang="en-US" dirty="0"/>
          </a:p>
        </p:txBody>
      </p:sp>
      <p:sp>
        <p:nvSpPr>
          <p:cNvPr id="3" name="Espaço Reservado para Número de Slide 5">
            <a:extLst>
              <a:ext uri="{FF2B5EF4-FFF2-40B4-BE49-F238E27FC236}">
                <a16:creationId xmlns:a16="http://schemas.microsoft.com/office/drawing/2014/main" id="{875166ED-AF1C-1D7E-FC27-CCFE0AAE5011}"/>
              </a:ext>
            </a:extLst>
          </p:cNvPr>
          <p:cNvSpPr>
            <a:spLocks noGrp="1"/>
          </p:cNvSpPr>
          <p:nvPr>
            <p:ph type="sldNum" sz="quarter" idx="12"/>
          </p:nvPr>
        </p:nvSpPr>
        <p:spPr/>
        <p:txBody>
          <a:bodyPr/>
          <a:lstStyle/>
          <a:p>
            <a:fld id="{0F96F90E-3F42-ED42-8A01-8B3D65B7D179}" type="slidenum">
              <a:rPr lang="pt-BR" altLang="en-US"/>
              <a:pPr/>
              <a:t>5</a:t>
            </a:fld>
            <a:endParaRPr lang="pt-BR"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3">
            <a:extLst>
              <a:ext uri="{FF2B5EF4-FFF2-40B4-BE49-F238E27FC236}">
                <a16:creationId xmlns:a16="http://schemas.microsoft.com/office/drawing/2014/main" id="{0E7478A7-4C17-BF92-3154-9442573D87EA}"/>
              </a:ext>
            </a:extLst>
          </p:cNvPr>
          <p:cNvSpPr>
            <a:spLocks noGrp="1"/>
          </p:cNvSpPr>
          <p:nvPr>
            <p:ph type="ftr" sz="quarter" idx="11"/>
          </p:nvPr>
        </p:nvSpPr>
        <p:spPr/>
        <p:txBody>
          <a:bodyPr/>
          <a:lstStyle/>
          <a:p>
            <a:r>
              <a:rPr lang="pt-BR" altLang="en-US"/>
              <a:t>Prof. Gilberto Shinyashiki</a:t>
            </a:r>
            <a:endParaRPr lang="pt-BR" altLang="en-US" dirty="0"/>
          </a:p>
        </p:txBody>
      </p:sp>
      <p:sp>
        <p:nvSpPr>
          <p:cNvPr id="3" name="Espaço Reservado para Número de Slide 4">
            <a:extLst>
              <a:ext uri="{FF2B5EF4-FFF2-40B4-BE49-F238E27FC236}">
                <a16:creationId xmlns:a16="http://schemas.microsoft.com/office/drawing/2014/main" id="{203800B4-E16B-645B-FF49-037ACBB7FC5D}"/>
              </a:ext>
            </a:extLst>
          </p:cNvPr>
          <p:cNvSpPr>
            <a:spLocks noGrp="1"/>
          </p:cNvSpPr>
          <p:nvPr>
            <p:ph type="sldNum" sz="quarter" idx="12"/>
          </p:nvPr>
        </p:nvSpPr>
        <p:spPr/>
        <p:txBody>
          <a:bodyPr/>
          <a:lstStyle/>
          <a:p>
            <a:fld id="{CBD5A401-465B-2345-B989-EA4AE96CD3B7}" type="slidenum">
              <a:rPr lang="pt-BR" altLang="en-US"/>
              <a:pPr/>
              <a:t>6</a:t>
            </a:fld>
            <a:endParaRPr lang="pt-BR" altLang="en-US" dirty="0"/>
          </a:p>
        </p:txBody>
      </p:sp>
      <p:sp>
        <p:nvSpPr>
          <p:cNvPr id="280578" name="Rectangle 2">
            <a:extLst>
              <a:ext uri="{FF2B5EF4-FFF2-40B4-BE49-F238E27FC236}">
                <a16:creationId xmlns:a16="http://schemas.microsoft.com/office/drawing/2014/main" id="{BCA44231-9A85-E7D4-7FB0-76678BBE04C7}"/>
              </a:ext>
            </a:extLst>
          </p:cNvPr>
          <p:cNvSpPr>
            <a:spLocks noGrp="1" noChangeArrowheads="1"/>
          </p:cNvSpPr>
          <p:nvPr>
            <p:ph type="title"/>
          </p:nvPr>
        </p:nvSpPr>
        <p:spPr>
          <a:xfrm>
            <a:off x="2209800" y="381000"/>
            <a:ext cx="7772400" cy="685800"/>
          </a:xfrm>
          <a:noFill/>
          <a:ln/>
        </p:spPr>
        <p:txBody>
          <a:bodyPr anchor="ctr"/>
          <a:lstStyle/>
          <a:p>
            <a:r>
              <a:rPr lang="pt-BR" altLang="pt-BR" sz="3200" b="1" noProof="0" dirty="0">
                <a:latin typeface="+mn-lt"/>
              </a:rPr>
              <a:t>Grupos Operacionais</a:t>
            </a:r>
          </a:p>
        </p:txBody>
      </p:sp>
      <p:graphicFrame>
        <p:nvGraphicFramePr>
          <p:cNvPr id="280579" name="Group 3">
            <a:extLst>
              <a:ext uri="{FF2B5EF4-FFF2-40B4-BE49-F238E27FC236}">
                <a16:creationId xmlns:a16="http://schemas.microsoft.com/office/drawing/2014/main" id="{9A00DA6F-FC90-E25E-B9BB-B00B1294C2DD}"/>
              </a:ext>
            </a:extLst>
          </p:cNvPr>
          <p:cNvGraphicFramePr>
            <a:graphicFrameLocks noGrp="1"/>
          </p:cNvGraphicFramePr>
          <p:nvPr>
            <p:extLst>
              <p:ext uri="{D42A27DB-BD31-4B8C-83A1-F6EECF244321}">
                <p14:modId xmlns:p14="http://schemas.microsoft.com/office/powerpoint/2010/main" val="62841333"/>
              </p:ext>
            </p:extLst>
          </p:nvPr>
        </p:nvGraphicFramePr>
        <p:xfrm>
          <a:off x="701040" y="1188720"/>
          <a:ext cx="10652760" cy="4897120"/>
        </p:xfrm>
        <a:graphic>
          <a:graphicData uri="http://schemas.openxmlformats.org/drawingml/2006/table">
            <a:tbl>
              <a:tblPr/>
              <a:tblGrid>
                <a:gridCol w="3449466">
                  <a:extLst>
                    <a:ext uri="{9D8B030D-6E8A-4147-A177-3AD203B41FA5}">
                      <a16:colId xmlns:a16="http://schemas.microsoft.com/office/drawing/2014/main" val="2197394725"/>
                    </a:ext>
                  </a:extLst>
                </a:gridCol>
                <a:gridCol w="7203294">
                  <a:extLst>
                    <a:ext uri="{9D8B030D-6E8A-4147-A177-3AD203B41FA5}">
                      <a16:colId xmlns:a16="http://schemas.microsoft.com/office/drawing/2014/main" val="3537850723"/>
                    </a:ext>
                  </a:extLst>
                </a:gridCol>
              </a:tblGrid>
              <a:tr h="834324">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pt-BR" altLang="pt-BR" sz="2000" b="1" i="0" u="none" strike="noStrike" cap="none" normalizeH="0" baseline="0" dirty="0">
                          <a:ln>
                            <a:noFill/>
                          </a:ln>
                          <a:solidFill>
                            <a:schemeClr val="tx1"/>
                          </a:solidFill>
                          <a:effectLst/>
                          <a:latin typeface="Arial" panose="020B0604020202020204" pitchFamily="34" charset="0"/>
                        </a:rPr>
                        <a:t>Grupo ocupacional gerencial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pt-BR" altLang="pt-BR" sz="1800" b="0" i="0" u="none" strike="noStrike" cap="none" normalizeH="0" baseline="0" dirty="0">
                          <a:ln>
                            <a:noFill/>
                          </a:ln>
                          <a:solidFill>
                            <a:schemeClr val="tx1"/>
                          </a:solidFill>
                          <a:effectLst/>
                          <a:latin typeface="Arial" panose="020B0604020202020204" pitchFamily="34" charset="0"/>
                        </a:rPr>
                        <a:t>Abrange os cargos de chefes, gerentes, diretores,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6826102"/>
                  </a:ext>
                </a:extLst>
              </a:tr>
              <a:tr h="1197074">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pt-BR" altLang="pt-BR" sz="2000" b="1" i="0" u="none" strike="noStrike" cap="none" normalizeH="0" baseline="0" dirty="0">
                          <a:ln>
                            <a:noFill/>
                          </a:ln>
                          <a:solidFill>
                            <a:schemeClr val="tx1"/>
                          </a:solidFill>
                          <a:effectLst/>
                          <a:latin typeface="Arial" panose="020B0604020202020204" pitchFamily="34" charset="0"/>
                        </a:rPr>
                        <a:t>Grupo ocupacional de profissionais de nível superior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pt-BR" altLang="pt-BR" sz="1800" b="0" i="0" u="none" strike="noStrike" cap="none" normalizeH="0" baseline="0" dirty="0">
                          <a:ln>
                            <a:noFill/>
                          </a:ln>
                          <a:solidFill>
                            <a:schemeClr val="tx1"/>
                          </a:solidFill>
                          <a:effectLst/>
                          <a:latin typeface="Arial" panose="020B0604020202020204" pitchFamily="34" charset="0"/>
                        </a:rPr>
                        <a:t>Abrange os cargos de engenheiro, economista, advogado, administrador,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1102330"/>
                  </a:ext>
                </a:extLst>
              </a:tr>
              <a:tr h="1197074">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pt-BR" altLang="pt-BR" sz="2000" b="1" i="0" u="none" strike="noStrike" cap="none" normalizeH="0" baseline="0" dirty="0">
                          <a:ln>
                            <a:noFill/>
                          </a:ln>
                          <a:solidFill>
                            <a:schemeClr val="tx1"/>
                          </a:solidFill>
                          <a:effectLst/>
                          <a:latin typeface="Arial" panose="020B0604020202020204" pitchFamily="34" charset="0"/>
                        </a:rPr>
                        <a:t>Grupo ocupacional de técnicos de nível médio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pt-BR" altLang="pt-BR" sz="1800" b="0" i="0" u="none" strike="noStrike" cap="none" normalizeH="0" baseline="0" dirty="0">
                          <a:ln>
                            <a:noFill/>
                          </a:ln>
                          <a:solidFill>
                            <a:schemeClr val="tx1"/>
                          </a:solidFill>
                          <a:effectLst/>
                          <a:latin typeface="Arial" panose="020B0604020202020204" pitchFamily="34" charset="0"/>
                        </a:rPr>
                        <a:t>Abrange os cargos de desenhista, laboratorista, inspetor, supervisores técnicos,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5365610"/>
                  </a:ext>
                </a:extLst>
              </a:tr>
              <a:tr h="834324">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pt-BR" altLang="pt-BR" sz="2000" b="1" i="0" u="none" strike="noStrike" cap="none" normalizeH="0" baseline="0" dirty="0">
                          <a:ln>
                            <a:noFill/>
                          </a:ln>
                          <a:solidFill>
                            <a:schemeClr val="tx1"/>
                          </a:solidFill>
                          <a:effectLst/>
                          <a:latin typeface="Arial" panose="020B0604020202020204" pitchFamily="34" charset="0"/>
                        </a:rPr>
                        <a:t>Grupo ocupacional administrativo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pt-BR" altLang="pt-BR" sz="1800" b="0" i="0" u="none" strike="noStrike" cap="none" normalizeH="0" baseline="0" dirty="0">
                          <a:ln>
                            <a:noFill/>
                          </a:ln>
                          <a:solidFill>
                            <a:schemeClr val="tx1"/>
                          </a:solidFill>
                          <a:effectLst/>
                          <a:latin typeface="Arial" panose="020B0604020202020204" pitchFamily="34" charset="0"/>
                        </a:rPr>
                        <a:t>Abrange os cargos de recepcionista, auxiliares, analistas, supervisores administrativos,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6586065"/>
                  </a:ext>
                </a:extLst>
              </a:tr>
              <a:tr h="834324">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pt-BR" altLang="pt-BR" sz="2000" b="1" i="0" u="none" strike="noStrike" cap="none" normalizeH="0" baseline="0" dirty="0">
                          <a:ln>
                            <a:noFill/>
                          </a:ln>
                          <a:solidFill>
                            <a:schemeClr val="tx1"/>
                          </a:solidFill>
                          <a:effectLst/>
                          <a:latin typeface="Arial" panose="020B0604020202020204" pitchFamily="34" charset="0"/>
                        </a:rPr>
                        <a:t>Grupo ocupacional operacional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defRPr>
                      </a:lvl1pPr>
                      <a:lvl2pPr>
                        <a:spcBef>
                          <a:spcPct val="20000"/>
                        </a:spcBef>
                        <a:buClr>
                          <a:schemeClr val="accent2"/>
                        </a:buClr>
                        <a:buSzPct val="60000"/>
                        <a:buFont typeface="Wingdings" pitchFamily="2" charset="2"/>
                        <a:defRPr sz="2200">
                          <a:solidFill>
                            <a:schemeClr val="tx1"/>
                          </a:solidFill>
                          <a:latin typeface="Arial" panose="020B0604020202020204" pitchFamily="34" charset="0"/>
                        </a:defRPr>
                      </a:lvl2pPr>
                      <a:lvl3pPr>
                        <a:spcBef>
                          <a:spcPct val="20000"/>
                        </a:spcBef>
                        <a:buClr>
                          <a:schemeClr val="accent1"/>
                        </a:buClr>
                        <a:buSzPct val="65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latin typeface="Arial" panose="020B0604020202020204" pitchFamily="34" charset="0"/>
                        </a:defRPr>
                      </a:lvl4pPr>
                      <a:lvl5pPr>
                        <a:spcBef>
                          <a:spcPct val="20000"/>
                        </a:spcBef>
                        <a:buClr>
                          <a:schemeClr val="accent1"/>
                        </a:buClr>
                        <a:buSzPct val="75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pt-BR" altLang="pt-BR" sz="1800" b="0" i="0" u="none" strike="noStrike" cap="none" normalizeH="0" baseline="0" dirty="0">
                          <a:ln>
                            <a:noFill/>
                          </a:ln>
                          <a:solidFill>
                            <a:schemeClr val="tx1"/>
                          </a:solidFill>
                          <a:effectLst/>
                          <a:latin typeface="Arial" panose="020B0604020202020204" pitchFamily="34" charset="0"/>
                        </a:rPr>
                        <a:t>Abrange os cargos de pedreiro, operador, mecânico, supervisores operacionais,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916178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730E083B-C68F-27EB-D356-0085281216AE}"/>
              </a:ext>
            </a:extLst>
          </p:cNvPr>
          <p:cNvSpPr>
            <a:spLocks noGrp="1" noChangeArrowheads="1"/>
          </p:cNvSpPr>
          <p:nvPr>
            <p:ph type="title"/>
          </p:nvPr>
        </p:nvSpPr>
        <p:spPr>
          <a:xfrm>
            <a:off x="2073276" y="476251"/>
            <a:ext cx="8042275" cy="968375"/>
          </a:xfrm>
        </p:spPr>
        <p:txBody>
          <a:bodyPr/>
          <a:lstStyle/>
          <a:p>
            <a:pPr eaLnBrk="1" hangingPunct="1"/>
            <a:r>
              <a:rPr lang="pt-BR" altLang="pt-BR" noProof="0" dirty="0">
                <a:latin typeface="+mn-lt"/>
                <a:ea typeface="ＭＳ Ｐゴシック" panose="020B0600070205080204" pitchFamily="34" charset="-128"/>
              </a:rPr>
              <a:t>Cargos</a:t>
            </a:r>
          </a:p>
        </p:txBody>
      </p:sp>
      <p:sp>
        <p:nvSpPr>
          <p:cNvPr id="19458" name="Rectangle 3">
            <a:extLst>
              <a:ext uri="{FF2B5EF4-FFF2-40B4-BE49-F238E27FC236}">
                <a16:creationId xmlns:a16="http://schemas.microsoft.com/office/drawing/2014/main" id="{6EA7F8AA-92DB-34F5-249D-89F7B44BCB04}"/>
              </a:ext>
            </a:extLst>
          </p:cNvPr>
          <p:cNvSpPr>
            <a:spLocks noGrp="1" noChangeArrowheads="1"/>
          </p:cNvSpPr>
          <p:nvPr>
            <p:ph idx="1"/>
          </p:nvPr>
        </p:nvSpPr>
        <p:spPr/>
        <p:txBody>
          <a:bodyPr/>
          <a:lstStyle/>
          <a:p>
            <a:pPr eaLnBrk="1" hangingPunct="1"/>
            <a:r>
              <a:rPr lang="pt-BR" altLang="pt-BR" noProof="0" dirty="0">
                <a:latin typeface="+mn-lt"/>
                <a:ea typeface="ＭＳ Ｐゴシック" panose="020B0600070205080204" pitchFamily="34" charset="-128"/>
              </a:rPr>
              <a:t>Cargos são os elos de ligação entre as pessoas e a organização</a:t>
            </a:r>
          </a:p>
          <a:p>
            <a:pPr eaLnBrk="1" hangingPunct="1"/>
            <a:r>
              <a:rPr lang="pt-BR" altLang="pt-BR" noProof="0" dirty="0">
                <a:latin typeface="+mn-lt"/>
                <a:ea typeface="ＭＳ Ｐゴシック" panose="020B0600070205080204" pitchFamily="34" charset="-128"/>
              </a:rPr>
              <a:t>Cargos projetados eficientemente permitem que um trabalhador motivado e capaz, consiga o  máximo de desempenho.</a:t>
            </a:r>
          </a:p>
          <a:p>
            <a:pPr eaLnBrk="1" hangingPunct="1"/>
            <a:endParaRPr lang="pt-BR" altLang="pt-BR" noProof="0" dirty="0">
              <a:latin typeface="+mn-lt"/>
              <a:ea typeface="ＭＳ Ｐゴシック" panose="020B0600070205080204" pitchFamily="34" charset="-128"/>
            </a:endParaRPr>
          </a:p>
        </p:txBody>
      </p:sp>
      <p:sp>
        <p:nvSpPr>
          <p:cNvPr id="3" name="Slide Number Placeholder 2">
            <a:extLst>
              <a:ext uri="{FF2B5EF4-FFF2-40B4-BE49-F238E27FC236}">
                <a16:creationId xmlns:a16="http://schemas.microsoft.com/office/drawing/2014/main" id="{0EB9A115-8704-432B-8298-8BEE60D8DBE2}"/>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BD9EA03-2DAB-A647-9A2A-6E59C8506ECF}" type="slidenum">
              <a:rPr lang="pt-BR" altLang="pt-BR" sz="3600">
                <a:solidFill>
                  <a:schemeClr val="bg1"/>
                </a:solidFill>
              </a:rPr>
              <a:pPr eaLnBrk="1" hangingPunct="1"/>
              <a:t>7</a:t>
            </a:fld>
            <a:endParaRPr lang="pt-BR" altLang="pt-BR" sz="3600" dirty="0">
              <a:solidFill>
                <a:schemeClr val="bg1"/>
              </a:solidFill>
            </a:endParaRPr>
          </a:p>
        </p:txBody>
      </p:sp>
      <p:sp>
        <p:nvSpPr>
          <p:cNvPr id="2" name="Espaço Reservado para Rodapé 1">
            <a:extLst>
              <a:ext uri="{FF2B5EF4-FFF2-40B4-BE49-F238E27FC236}">
                <a16:creationId xmlns:a16="http://schemas.microsoft.com/office/drawing/2014/main" id="{EC0DE844-0CF4-BBB0-4A76-096860A029D9}"/>
              </a:ext>
            </a:extLst>
          </p:cNvPr>
          <p:cNvSpPr>
            <a:spLocks noGrp="1"/>
          </p:cNvSpPr>
          <p:nvPr>
            <p:ph type="ftr" sz="quarter" idx="11"/>
          </p:nvPr>
        </p:nvSpPr>
        <p:spPr/>
        <p:txBody>
          <a:bodyPr/>
          <a:lstStyle/>
          <a:p>
            <a:r>
              <a:rPr lang="pt-BR"/>
              <a:t>Prof. Gilberto Shinyashiki</a:t>
            </a:r>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D78FA-0CDA-CCE2-BD21-C0A4851D2A0A}"/>
              </a:ext>
            </a:extLst>
          </p:cNvPr>
          <p:cNvSpPr>
            <a:spLocks noGrp="1"/>
          </p:cNvSpPr>
          <p:nvPr>
            <p:ph type="title"/>
          </p:nvPr>
        </p:nvSpPr>
        <p:spPr/>
        <p:txBody>
          <a:bodyPr/>
          <a:lstStyle/>
          <a:p>
            <a:r>
              <a:rPr lang="pt-BR" noProof="0" dirty="0">
                <a:latin typeface="+mn-lt"/>
              </a:rPr>
              <a:t>Razões da análise do cargo</a:t>
            </a:r>
          </a:p>
        </p:txBody>
      </p:sp>
      <p:sp>
        <p:nvSpPr>
          <p:cNvPr id="3" name="Espaço Reservado para Conteúdo 2">
            <a:extLst>
              <a:ext uri="{FF2B5EF4-FFF2-40B4-BE49-F238E27FC236}">
                <a16:creationId xmlns:a16="http://schemas.microsoft.com/office/drawing/2014/main" id="{697A0CBA-C60B-C8E6-3205-1078E08F3363}"/>
              </a:ext>
            </a:extLst>
          </p:cNvPr>
          <p:cNvSpPr>
            <a:spLocks noGrp="1"/>
          </p:cNvSpPr>
          <p:nvPr>
            <p:ph idx="1"/>
          </p:nvPr>
        </p:nvSpPr>
        <p:spPr/>
        <p:txBody>
          <a:bodyPr>
            <a:normAutofit fontScale="92500"/>
          </a:bodyPr>
          <a:lstStyle/>
          <a:p>
            <a:pPr marL="514350" indent="-514350">
              <a:buFont typeface="+mj-lt"/>
              <a:buAutoNum type="arabicPeriod"/>
            </a:pPr>
            <a:r>
              <a:rPr lang="pt-BR" noProof="0" dirty="0">
                <a:latin typeface="+mn-lt"/>
              </a:rPr>
              <a:t>Sistema de informação de RH</a:t>
            </a:r>
          </a:p>
          <a:p>
            <a:pPr marL="514350" indent="-514350">
              <a:buFont typeface="+mj-lt"/>
              <a:buAutoNum type="arabicPeriod"/>
            </a:pPr>
            <a:r>
              <a:rPr lang="pt-BR" noProof="0" dirty="0">
                <a:latin typeface="+mn-lt"/>
              </a:rPr>
              <a:t>Informação para muitos subsistemas de RH: recrutamento e seleção, treinamento, remuneração, gestão de desempenho, carreira.</a:t>
            </a:r>
          </a:p>
          <a:p>
            <a:pPr marL="514350" indent="-514350">
              <a:buFont typeface="+mj-lt"/>
              <a:buAutoNum type="arabicPeriod"/>
            </a:pPr>
            <a:r>
              <a:rPr lang="pt-BR" noProof="0" dirty="0">
                <a:latin typeface="+mn-lt"/>
              </a:rPr>
              <a:t>Possibilidade de contratação de PNE</a:t>
            </a:r>
          </a:p>
          <a:p>
            <a:pPr marL="514350" indent="-514350">
              <a:buFont typeface="+mj-lt"/>
              <a:buAutoNum type="arabicPeriod"/>
            </a:pPr>
            <a:r>
              <a:rPr lang="pt-BR" noProof="0" dirty="0">
                <a:latin typeface="+mn-lt"/>
              </a:rPr>
              <a:t>Legalmente é útil para justificar o critério para contratação, promoção e desligamento.</a:t>
            </a:r>
          </a:p>
          <a:p>
            <a:pPr marL="514350" indent="-514350">
              <a:buFont typeface="+mj-lt"/>
              <a:buAutoNum type="arabicPeriod"/>
            </a:pPr>
            <a:r>
              <a:rPr lang="pt-BR" noProof="0" dirty="0">
                <a:latin typeface="+mn-lt"/>
              </a:rPr>
              <a:t>Clarifica as expectativas tanto do empregado como do seu gestor de forma que cada lado sabe o que o cargo envolve.</a:t>
            </a:r>
          </a:p>
          <a:p>
            <a:pPr marL="514350" indent="-514350">
              <a:buFont typeface="+mj-lt"/>
              <a:buAutoNum type="arabicPeriod"/>
            </a:pPr>
            <a:r>
              <a:rPr lang="pt-BR" noProof="0" dirty="0">
                <a:latin typeface="+mn-lt"/>
              </a:rPr>
              <a:t>Ferramenta para redesenho do cargo e mudança, identifica redundâncias</a:t>
            </a:r>
          </a:p>
        </p:txBody>
      </p:sp>
      <p:sp>
        <p:nvSpPr>
          <p:cNvPr id="4" name="Espaço Reservado para Rodapé 3">
            <a:extLst>
              <a:ext uri="{FF2B5EF4-FFF2-40B4-BE49-F238E27FC236}">
                <a16:creationId xmlns:a16="http://schemas.microsoft.com/office/drawing/2014/main" id="{A5B7F056-B5FF-E307-95E8-D2949D15071C}"/>
              </a:ext>
            </a:extLst>
          </p:cNvPr>
          <p:cNvSpPr>
            <a:spLocks noGrp="1"/>
          </p:cNvSpPr>
          <p:nvPr>
            <p:ph type="ftr" sz="quarter" idx="11"/>
          </p:nvPr>
        </p:nvSpPr>
        <p:spPr/>
        <p:txBody>
          <a:bodyPr/>
          <a:lstStyle/>
          <a:p>
            <a:r>
              <a:rPr lang="pt-BR"/>
              <a:t>Prof. Gilberto Shinyashiki</a:t>
            </a:r>
            <a:endParaRPr lang="pt-BR" dirty="0"/>
          </a:p>
        </p:txBody>
      </p:sp>
      <p:sp>
        <p:nvSpPr>
          <p:cNvPr id="5" name="Espaço Reservado para Número de Slide 4">
            <a:extLst>
              <a:ext uri="{FF2B5EF4-FFF2-40B4-BE49-F238E27FC236}">
                <a16:creationId xmlns:a16="http://schemas.microsoft.com/office/drawing/2014/main" id="{81424E17-9390-29A6-200C-BA5E4C063FE4}"/>
              </a:ext>
            </a:extLst>
          </p:cNvPr>
          <p:cNvSpPr>
            <a:spLocks noGrp="1"/>
          </p:cNvSpPr>
          <p:nvPr>
            <p:ph type="sldNum" sz="quarter" idx="12"/>
          </p:nvPr>
        </p:nvSpPr>
        <p:spPr/>
        <p:txBody>
          <a:bodyPr/>
          <a:lstStyle/>
          <a:p>
            <a:fld id="{C5B3174C-3E2A-1F4C-9067-BCF50FE425F9}" type="slidenum">
              <a:rPr lang="pt-BR" smtClean="0"/>
              <a:t>8</a:t>
            </a:fld>
            <a:endParaRPr lang="pt-BR" dirty="0"/>
          </a:p>
        </p:txBody>
      </p:sp>
    </p:spTree>
    <p:extLst>
      <p:ext uri="{BB962C8B-B14F-4D97-AF65-F5344CB8AC3E}">
        <p14:creationId xmlns:p14="http://schemas.microsoft.com/office/powerpoint/2010/main" val="92663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16" name="Group 48">
            <a:extLst>
              <a:ext uri="{FF2B5EF4-FFF2-40B4-BE49-F238E27FC236}">
                <a16:creationId xmlns:a16="http://schemas.microsoft.com/office/drawing/2014/main" id="{D7888B2E-CEC2-B5F2-2646-4D13F5BF9C5B}"/>
              </a:ext>
            </a:extLst>
          </p:cNvPr>
          <p:cNvGraphicFramePr>
            <a:graphicFrameLocks noGrp="1"/>
          </p:cNvGraphicFramePr>
          <p:nvPr>
            <p:extLst>
              <p:ext uri="{D42A27DB-BD31-4B8C-83A1-F6EECF244321}">
                <p14:modId xmlns:p14="http://schemas.microsoft.com/office/powerpoint/2010/main" val="1300897843"/>
              </p:ext>
            </p:extLst>
          </p:nvPr>
        </p:nvGraphicFramePr>
        <p:xfrm>
          <a:off x="1021080" y="1595121"/>
          <a:ext cx="10083800" cy="4256543"/>
        </p:xfrm>
        <a:graphic>
          <a:graphicData uri="http://schemas.openxmlformats.org/drawingml/2006/table">
            <a:tbl>
              <a:tblPr firstCol="1" bandRow="1">
                <a:tableStyleId>{35758FB7-9AC5-4552-8A53-C91805E547FA}</a:tableStyleId>
              </a:tblPr>
              <a:tblGrid>
                <a:gridCol w="5208009">
                  <a:extLst>
                    <a:ext uri="{9D8B030D-6E8A-4147-A177-3AD203B41FA5}">
                      <a16:colId xmlns:a16="http://schemas.microsoft.com/office/drawing/2014/main" val="3081490035"/>
                    </a:ext>
                  </a:extLst>
                </a:gridCol>
                <a:gridCol w="4875791">
                  <a:extLst>
                    <a:ext uri="{9D8B030D-6E8A-4147-A177-3AD203B41FA5}">
                      <a16:colId xmlns:a16="http://schemas.microsoft.com/office/drawing/2014/main" val="3379212159"/>
                    </a:ext>
                  </a:extLst>
                </a:gridCol>
              </a:tblGrid>
              <a:tr h="28822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pt-PT" altLang="pt-BR" sz="1800" b="1" u="none" strike="noStrike" cap="none" normalizeH="0" baseline="0" dirty="0">
                          <a:ln>
                            <a:noFill/>
                          </a:ln>
                          <a:solidFill>
                            <a:schemeClr val="tx1"/>
                          </a:solidFill>
                          <a:effectLst/>
                          <a:latin typeface="+mn-lt"/>
                        </a:rPr>
                        <a:t>1. Título do Cargo</a:t>
                      </a:r>
                      <a:endParaRPr kumimoji="0" lang="pt-BR" altLang="pt-BR" sz="1800" b="1"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710" marB="45710"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710" marB="45710" horzOverflow="overflow"/>
                </a:tc>
                <a:extLst>
                  <a:ext uri="{0D108BD9-81ED-4DB2-BD59-A6C34878D82A}">
                    <a16:rowId xmlns:a16="http://schemas.microsoft.com/office/drawing/2014/main" val="1841956118"/>
                  </a:ext>
                </a:extLst>
              </a:tr>
              <a:tr h="47114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pt-BR" altLang="pt-BR" sz="1800" b="1"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rPr>
                        <a:t>2. Finalidade do cargo</a:t>
                      </a:r>
                    </a:p>
                  </a:txBody>
                  <a:tcPr marT="45710" marB="45710"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rPr>
                        <a:t>a. Razão da existência, resultados esperados</a:t>
                      </a:r>
                    </a:p>
                  </a:txBody>
                  <a:tcPr marT="45710" marB="45710" horzOverflow="overflow"/>
                </a:tc>
                <a:extLst>
                  <a:ext uri="{0D108BD9-81ED-4DB2-BD59-A6C34878D82A}">
                    <a16:rowId xmlns:a16="http://schemas.microsoft.com/office/drawing/2014/main" val="1627921164"/>
                  </a:ext>
                </a:extLst>
              </a:tr>
              <a:tr h="93675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pt-PT" altLang="pt-BR" sz="1800" b="1" u="none" strike="noStrike" cap="none" normalizeH="0" baseline="0" dirty="0">
                          <a:ln>
                            <a:noFill/>
                          </a:ln>
                          <a:solidFill>
                            <a:schemeClr val="tx1"/>
                          </a:solidFill>
                          <a:effectLst/>
                          <a:latin typeface="+mn-lt"/>
                        </a:rPr>
                        <a:t>3.	Posição no Organograma</a:t>
                      </a:r>
                      <a:endParaRPr kumimoji="0" lang="pt-BR" altLang="pt-BR" sz="1800" b="1"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710" marB="45710"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t-PT" altLang="pt-BR" sz="1800" b="0" u="none" strike="noStrike" cap="none" normalizeH="0" baseline="0" dirty="0">
                          <a:ln>
                            <a:noFill/>
                          </a:ln>
                          <a:solidFill>
                            <a:schemeClr val="tx1"/>
                          </a:solidFill>
                          <a:effectLst/>
                          <a:latin typeface="+mn-lt"/>
                        </a:rPr>
                        <a:t>a.	Nível do Cargo</a:t>
                      </a:r>
                      <a:endParaRPr kumimoji="0" lang="pt-BR" altLang="pt-BR" sz="1800" b="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PT" altLang="pt-BR" sz="1800" b="0" u="none" strike="noStrike" cap="none" normalizeH="0" baseline="0" dirty="0">
                          <a:ln>
                            <a:noFill/>
                          </a:ln>
                          <a:solidFill>
                            <a:schemeClr val="tx1"/>
                          </a:solidFill>
                          <a:effectLst/>
                          <a:latin typeface="+mn-lt"/>
                        </a:rPr>
                        <a:t>b.	Subordinação</a:t>
                      </a:r>
                      <a:endParaRPr kumimoji="0" lang="pt-BR" altLang="pt-BR" sz="1800" b="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PT" altLang="pt-BR" sz="1800" b="0" u="none" strike="noStrike" cap="none" normalizeH="0" baseline="0" dirty="0">
                          <a:ln>
                            <a:noFill/>
                          </a:ln>
                          <a:solidFill>
                            <a:schemeClr val="tx1"/>
                          </a:solidFill>
                          <a:effectLst/>
                          <a:latin typeface="+mn-lt"/>
                        </a:rPr>
                        <a:t>c.	Supervisão</a:t>
                      </a:r>
                      <a:endParaRPr kumimoji="0" lang="pt-BR" altLang="pt-BR" sz="1800" b="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PT" altLang="pt-BR" sz="1800" b="0" u="none" strike="noStrike" cap="none" normalizeH="0" baseline="0" dirty="0">
                          <a:ln>
                            <a:noFill/>
                          </a:ln>
                          <a:solidFill>
                            <a:schemeClr val="tx1"/>
                          </a:solidFill>
                          <a:effectLst/>
                          <a:latin typeface="+mn-lt"/>
                        </a:rPr>
                        <a:t>d.	Comunicações Colaterais</a:t>
                      </a:r>
                      <a:endParaRPr kumimoji="0" lang="pt-BR" altLang="pt-BR" sz="18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710" marB="45710" horzOverflow="overflow"/>
                </a:tc>
                <a:extLst>
                  <a:ext uri="{0D108BD9-81ED-4DB2-BD59-A6C34878D82A}">
                    <a16:rowId xmlns:a16="http://schemas.microsoft.com/office/drawing/2014/main" val="2156502328"/>
                  </a:ext>
                </a:extLst>
              </a:tr>
              <a:tr h="1152936">
                <a:tc>
                  <a:txBody>
                    <a:bodyPr/>
                    <a:lstStyle>
                      <a:lvl1pPr marL="342900" indent="-342900" eaLnBrk="0" hangingPunct="0">
                        <a:spcBef>
                          <a:spcPts val="2000"/>
                        </a:spcBef>
                        <a:buClr>
                          <a:srgbClr val="6FB7D7"/>
                        </a:buClr>
                        <a:buSzPct val="110000"/>
                        <a:buFont typeface="Wingdings 2" pitchFamily="2" charset="2"/>
                        <a:defRPr sz="2000">
                          <a:solidFill>
                            <a:srgbClr val="595959"/>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rgbClr val="215D77"/>
                        </a:buClr>
                        <a:buSzPct val="110000"/>
                        <a:buFont typeface="Wingdings 2" pitchFamily="2" charset="2"/>
                        <a:defRPr sz="2000">
                          <a:solidFill>
                            <a:srgbClr val="595959"/>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rgbClr val="6FB7D7"/>
                        </a:buClr>
                        <a:buSzPct val="110000"/>
                        <a:buFont typeface="Wingdings 2" pitchFamily="2" charset="2"/>
                        <a:defRPr>
                          <a:solidFill>
                            <a:srgbClr val="595959"/>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rgbClr val="215D7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PT" altLang="pt-BR" sz="1800" b="1" u="none" strike="noStrike" cap="none" normalizeH="0" baseline="0" dirty="0">
                          <a:ln>
                            <a:noFill/>
                          </a:ln>
                          <a:solidFill>
                            <a:schemeClr val="tx1"/>
                          </a:solidFill>
                          <a:effectLst/>
                          <a:latin typeface="+mn-lt"/>
                        </a:rPr>
                        <a:t>4.	Conteúdo do Cargo: Tarefas ou Atribuições</a:t>
                      </a:r>
                      <a:endParaRPr kumimoji="0" lang="pt-BR" altLang="pt-BR" sz="1800" b="1"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710" marB="45710" anchor="ctr" horzOverflow="overflow"/>
                </a:tc>
                <a:tc>
                  <a:txBody>
                    <a:bodyPr/>
                    <a:lstStyle>
                      <a:lvl1pPr marL="342900" indent="-342900" eaLnBrk="0" hangingPunct="0">
                        <a:spcBef>
                          <a:spcPts val="2000"/>
                        </a:spcBef>
                        <a:buClr>
                          <a:srgbClr val="6FB7D7"/>
                        </a:buClr>
                        <a:buSzPct val="110000"/>
                        <a:buFont typeface="Wingdings 2" pitchFamily="2" charset="2"/>
                        <a:defRPr sz="2000">
                          <a:solidFill>
                            <a:srgbClr val="595959"/>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rgbClr val="215D77"/>
                        </a:buClr>
                        <a:buSzPct val="110000"/>
                        <a:buFont typeface="Wingdings 2" pitchFamily="2" charset="2"/>
                        <a:defRPr sz="2000">
                          <a:solidFill>
                            <a:srgbClr val="595959"/>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rgbClr val="6FB7D7"/>
                        </a:buClr>
                        <a:buSzPct val="110000"/>
                        <a:buFont typeface="Wingdings 2" pitchFamily="2" charset="2"/>
                        <a:defRPr>
                          <a:solidFill>
                            <a:srgbClr val="595959"/>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rgbClr val="215D7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itchFamily="2" charset="2"/>
                        <a:defRPr sz="1600">
                          <a:solidFill>
                            <a:srgbClr val="595959"/>
                          </a:solidFill>
                          <a:latin typeface="News Gothic MT" panose="020B0503020103020203" pitchFamily="34"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PT" altLang="pt-BR" sz="1800" b="0" u="none" strike="noStrike" cap="none" normalizeH="0" baseline="0" dirty="0">
                          <a:ln>
                            <a:noFill/>
                          </a:ln>
                          <a:solidFill>
                            <a:schemeClr val="tx1"/>
                          </a:solidFill>
                          <a:effectLst/>
                          <a:latin typeface="+mn-lt"/>
                        </a:rPr>
                        <a:t>a.	Diárias</a:t>
                      </a:r>
                      <a:endParaRPr kumimoji="0" lang="pt-BR" altLang="pt-BR" sz="1800" b="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PT" altLang="pt-BR" sz="1800" b="0" u="none" strike="noStrike" cap="none" normalizeH="0" baseline="0" dirty="0">
                          <a:ln>
                            <a:noFill/>
                          </a:ln>
                          <a:solidFill>
                            <a:schemeClr val="tx1"/>
                          </a:solidFill>
                          <a:effectLst/>
                          <a:latin typeface="+mn-lt"/>
                        </a:rPr>
                        <a:t>b.	Semanais</a:t>
                      </a:r>
                      <a:endParaRPr kumimoji="0" lang="pt-BR" altLang="pt-BR" sz="1800" b="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PT" altLang="pt-BR" sz="1800" b="0" u="none" strike="noStrike" cap="none" normalizeH="0" baseline="0" dirty="0">
                          <a:ln>
                            <a:noFill/>
                          </a:ln>
                          <a:solidFill>
                            <a:schemeClr val="tx1"/>
                          </a:solidFill>
                          <a:effectLst/>
                          <a:latin typeface="+mn-lt"/>
                        </a:rPr>
                        <a:t>c.	Mensais</a:t>
                      </a:r>
                      <a:endParaRPr kumimoji="0" lang="pt-BR" altLang="pt-BR" sz="1800" b="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PT" altLang="pt-BR" sz="1800" b="0" u="none" strike="noStrike" cap="none" normalizeH="0" baseline="0" dirty="0">
                          <a:ln>
                            <a:noFill/>
                          </a:ln>
                          <a:solidFill>
                            <a:schemeClr val="tx1"/>
                          </a:solidFill>
                          <a:effectLst/>
                          <a:latin typeface="+mn-lt"/>
                        </a:rPr>
                        <a:t>d.	Anuais</a:t>
                      </a:r>
                      <a:endParaRPr kumimoji="0" lang="pt-BR" altLang="pt-BR" sz="1800" b="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PT" altLang="pt-BR" sz="1800" b="0" u="none" strike="noStrike" cap="none" normalizeH="0" baseline="0" dirty="0">
                          <a:ln>
                            <a:noFill/>
                          </a:ln>
                          <a:solidFill>
                            <a:schemeClr val="tx1"/>
                          </a:solidFill>
                          <a:effectLst/>
                          <a:latin typeface="+mn-lt"/>
                        </a:rPr>
                        <a:t>e.	Esporádicas</a:t>
                      </a:r>
                      <a:endParaRPr kumimoji="0" lang="pt-BR" altLang="pt-BR" sz="18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T="45710" marB="45710" horzOverflow="overflow"/>
                </a:tc>
                <a:extLst>
                  <a:ext uri="{0D108BD9-81ED-4DB2-BD59-A6C34878D82A}">
                    <a16:rowId xmlns:a16="http://schemas.microsoft.com/office/drawing/2014/main" val="1035304433"/>
                  </a:ext>
                </a:extLst>
              </a:tr>
              <a:tr h="76794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altLang="pt-BR" sz="1800" b="1"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rPr>
                        <a:t>5. Indicadores de desempenho</a:t>
                      </a:r>
                    </a:p>
                  </a:txBody>
                  <a:tcPr marT="45710" marB="45710"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rPr>
                        <a:t>a. Como sabe-se que o cargo está sendo bem desempenhado</a:t>
                      </a:r>
                    </a:p>
                  </a:txBody>
                  <a:tcPr marT="45710" marB="45710" horzOverflow="overflow"/>
                </a:tc>
                <a:extLst>
                  <a:ext uri="{0D108BD9-81ED-4DB2-BD59-A6C34878D82A}">
                    <a16:rowId xmlns:a16="http://schemas.microsoft.com/office/drawing/2014/main" val="919520566"/>
                  </a:ext>
                </a:extLst>
              </a:tr>
            </a:tbl>
          </a:graphicData>
        </a:graphic>
      </p:graphicFrame>
      <p:sp>
        <p:nvSpPr>
          <p:cNvPr id="27663" name="Rectangle 42">
            <a:extLst>
              <a:ext uri="{FF2B5EF4-FFF2-40B4-BE49-F238E27FC236}">
                <a16:creationId xmlns:a16="http://schemas.microsoft.com/office/drawing/2014/main" id="{0AF41963-E2D0-7870-C096-D5A0EA621977}"/>
              </a:ext>
            </a:extLst>
          </p:cNvPr>
          <p:cNvSpPr>
            <a:spLocks noGrp="1" noChangeArrowheads="1"/>
          </p:cNvSpPr>
          <p:nvPr>
            <p:ph type="title"/>
          </p:nvPr>
        </p:nvSpPr>
        <p:spPr>
          <a:xfrm>
            <a:off x="838200" y="136525"/>
            <a:ext cx="10515600" cy="593725"/>
          </a:xfrm>
        </p:spPr>
        <p:txBody>
          <a:bodyPr>
            <a:normAutofit fontScale="90000"/>
          </a:bodyPr>
          <a:lstStyle/>
          <a:p>
            <a:pPr eaLnBrk="1" hangingPunct="1"/>
            <a:r>
              <a:rPr lang="pt-BR" altLang="pt-BR" sz="3600" noProof="0" dirty="0">
                <a:latin typeface="+mn-lt"/>
                <a:ea typeface="ＭＳ Ｐゴシック" panose="020B0600070205080204" pitchFamily="34" charset="-128"/>
              </a:rPr>
              <a:t>Análise de cargos – conteúdo do cargo</a:t>
            </a:r>
            <a:r>
              <a:rPr lang="pt-BR" altLang="pt-BR" sz="4000" noProof="0" dirty="0">
                <a:latin typeface="+mn-lt"/>
                <a:ea typeface="ＭＳ Ｐゴシック" panose="020B0600070205080204" pitchFamily="34" charset="-128"/>
              </a:rPr>
              <a:t> </a:t>
            </a:r>
          </a:p>
        </p:txBody>
      </p:sp>
      <p:sp>
        <p:nvSpPr>
          <p:cNvPr id="3" name="Slide Number Placeholder 2">
            <a:extLst>
              <a:ext uri="{FF2B5EF4-FFF2-40B4-BE49-F238E27FC236}">
                <a16:creationId xmlns:a16="http://schemas.microsoft.com/office/drawing/2014/main" id="{EE4ADAAF-75FE-EF59-D4BD-7FCB30471D47}"/>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6D87910-1553-1F49-BF5E-ABA1643BD6EC}" type="slidenum">
              <a:rPr lang="pt-BR" altLang="pt-BR" sz="3600">
                <a:solidFill>
                  <a:schemeClr val="bg1"/>
                </a:solidFill>
              </a:rPr>
              <a:pPr eaLnBrk="1" hangingPunct="1"/>
              <a:t>9</a:t>
            </a:fld>
            <a:endParaRPr lang="pt-BR" altLang="pt-BR" sz="3600" dirty="0">
              <a:solidFill>
                <a:schemeClr val="bg1"/>
              </a:solidFill>
            </a:endParaRPr>
          </a:p>
        </p:txBody>
      </p:sp>
      <p:sp>
        <p:nvSpPr>
          <p:cNvPr id="2" name="Espaço Reservado para Rodapé 1">
            <a:extLst>
              <a:ext uri="{FF2B5EF4-FFF2-40B4-BE49-F238E27FC236}">
                <a16:creationId xmlns:a16="http://schemas.microsoft.com/office/drawing/2014/main" id="{1511D223-DAC8-1202-267A-121D0BFEF004}"/>
              </a:ext>
            </a:extLst>
          </p:cNvPr>
          <p:cNvSpPr>
            <a:spLocks noGrp="1"/>
          </p:cNvSpPr>
          <p:nvPr>
            <p:ph type="ftr" sz="quarter" idx="11"/>
          </p:nvPr>
        </p:nvSpPr>
        <p:spPr/>
        <p:txBody>
          <a:bodyPr/>
          <a:lstStyle/>
          <a:p>
            <a:r>
              <a:rPr lang="pt-BR"/>
              <a:t>Prof. Gilberto Shinyashiki</a:t>
            </a:r>
            <a:endParaRPr lang="pt-BR" dirty="0"/>
          </a:p>
        </p:txBody>
      </p:sp>
    </p:spTree>
    <p:extLst>
      <p:ext uri="{BB962C8B-B14F-4D97-AF65-F5344CB8AC3E}">
        <p14:creationId xmlns:p14="http://schemas.microsoft.com/office/powerpoint/2010/main" val="149823312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2807</Words>
  <Application>Microsoft Macintosh PowerPoint</Application>
  <PresentationFormat>Widescreen</PresentationFormat>
  <Paragraphs>327</Paragraphs>
  <Slides>34</Slides>
  <Notes>22</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34</vt:i4>
      </vt:variant>
    </vt:vector>
  </HeadingPairs>
  <TitlesOfParts>
    <vt:vector size="44" baseType="lpstr">
      <vt:lpstr>Arial</vt:lpstr>
      <vt:lpstr>Arial</vt:lpstr>
      <vt:lpstr>Calibri</vt:lpstr>
      <vt:lpstr>Calibri Light</vt:lpstr>
      <vt:lpstr>FrutigerLTStd</vt:lpstr>
      <vt:lpstr>Garamond</vt:lpstr>
      <vt:lpstr>News Gothic MT</vt:lpstr>
      <vt:lpstr>Times New Roman</vt:lpstr>
      <vt:lpstr>Wingdings</vt:lpstr>
      <vt:lpstr>Tema do Office</vt:lpstr>
      <vt:lpstr>Análise e Descrição de Cargo</vt:lpstr>
      <vt:lpstr>Conceitos dos termos empregados em Análise de Cargo (1)</vt:lpstr>
      <vt:lpstr>Conceitos dos termos empregados em Análise de Cargo (2)</vt:lpstr>
      <vt:lpstr>Conceitos dos termos empregados em Análise de Cargo (3)</vt:lpstr>
      <vt:lpstr>Conceitos dos termos empregados em Análise de Cargo (4)</vt:lpstr>
      <vt:lpstr>Grupos Operacionais</vt:lpstr>
      <vt:lpstr>Cargos</vt:lpstr>
      <vt:lpstr>Razões da análise do cargo</vt:lpstr>
      <vt:lpstr>Análise de cargos – conteúdo do cargo </vt:lpstr>
      <vt:lpstr>Análise de cargo - requisitos do ocupante</vt:lpstr>
      <vt:lpstr>Quais Informações coletar</vt:lpstr>
      <vt:lpstr>Análise do Cargo</vt:lpstr>
      <vt:lpstr>Como os dados podem ser coletados</vt:lpstr>
      <vt:lpstr>Quais são as desvantagens da análise de cargos?</vt:lpstr>
      <vt:lpstr>Descrição de Cargo </vt:lpstr>
      <vt:lpstr>Descrição de Cargos </vt:lpstr>
      <vt:lpstr>Regras gerais para descrever e especificar cargos</vt:lpstr>
      <vt:lpstr>Regras gerais para descrever e especificar cargos</vt:lpstr>
      <vt:lpstr>Exemplo de Descrição de cargo</vt:lpstr>
      <vt:lpstr>Descrição Detalhada</vt:lpstr>
      <vt:lpstr>Descrição Detalhada</vt:lpstr>
      <vt:lpstr>Descrição Detalhada</vt:lpstr>
      <vt:lpstr>Especificação</vt:lpstr>
      <vt:lpstr>Especificação</vt:lpstr>
      <vt:lpstr>Especificação</vt:lpstr>
      <vt:lpstr>Especificação</vt:lpstr>
      <vt:lpstr>Especificação</vt:lpstr>
      <vt:lpstr>E a COB - CLASSIFICAÇÃO BRASILEIRA DE OCUPAÇÕES? </vt:lpstr>
      <vt:lpstr>1. HISTÓRICO DA CBO</vt:lpstr>
      <vt:lpstr>2. BASES CONCEITUAIS</vt:lpstr>
      <vt:lpstr>Apresentação do PowerPoint</vt:lpstr>
      <vt:lpstr>GERENTES DE COMERCIALIZAÇÃO, MARKETING E COMUNICAÇÃO  - CÓDIGO 1423</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Análise e Descrição de Cargo</dc:title>
  <dc:creator>Gilberto Tadeu Shinyashiki</dc:creator>
  <cp:lastModifiedBy>Gilberto Tadeu Shinyashiki</cp:lastModifiedBy>
  <cp:revision>3</cp:revision>
  <dcterms:created xsi:type="dcterms:W3CDTF">2023-08-28T20:45:19Z</dcterms:created>
  <dcterms:modified xsi:type="dcterms:W3CDTF">2023-08-29T19:10:00Z</dcterms:modified>
</cp:coreProperties>
</file>