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2" r:id="rId18"/>
    <p:sldId id="281" r:id="rId1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1451" autoAdjust="0"/>
  </p:normalViewPr>
  <p:slideViewPr>
    <p:cSldViewPr>
      <p:cViewPr varScale="1">
        <p:scale>
          <a:sx n="52" d="100"/>
          <a:sy n="52" d="100"/>
        </p:scale>
        <p:origin x="-86" y="-2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576" y="2708920"/>
            <a:ext cx="7772400" cy="1470025"/>
          </a:xfrm>
        </p:spPr>
        <p:txBody>
          <a:bodyPr>
            <a:normAutofit/>
          </a:bodyPr>
          <a:lstStyle/>
          <a:p>
            <a:r>
              <a:rPr lang="pt-BR" sz="6600" dirty="0" smtClean="0"/>
              <a:t>QAI-6a. aula</a:t>
            </a:r>
            <a:endParaRPr lang="pt-BR" sz="66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627784" y="5301208"/>
            <a:ext cx="3456384" cy="1254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noProof="0" dirty="0" smtClean="0">
                <a:latin typeface="+mj-lt"/>
                <a:ea typeface="+mj-ea"/>
                <a:cs typeface="+mj-cs"/>
              </a:rPr>
              <a:t>Prof. </a:t>
            </a:r>
            <a:r>
              <a:rPr lang="pt-BR" sz="4400" noProof="0" dirty="0" err="1" smtClean="0">
                <a:latin typeface="+mj-lt"/>
                <a:ea typeface="+mj-ea"/>
                <a:cs typeface="+mj-cs"/>
              </a:rPr>
              <a:t>Zéfer</a:t>
            </a:r>
            <a:endParaRPr kumimoji="0" lang="pt-BR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794" name="AutoShape 2" descr="PROJETOS PEDAGÓGICOS DOS CURSOS NA CARREIRA DE QUÍM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3796" name="Picture 4" descr="Faculdade de Filosofia, Ciências e Letras de Ribeirão Preto - Universidade  de São Pau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009557" cy="1988840"/>
          </a:xfrm>
          <a:prstGeom prst="rect">
            <a:avLst/>
          </a:prstGeom>
          <a:noFill/>
        </p:spPr>
      </p:pic>
      <p:sp>
        <p:nvSpPr>
          <p:cNvPr id="33798" name="AutoShape 6" descr="Ver imóveis próximos de USP Ribeirão Preto - Ribeirão Pre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3800" name="AutoShape 8" descr="Ver imóveis próximos de USP Ribeirão Preto - Ribeirão Pre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3802" name="AutoShape 10" descr="Passou na USP Ribeirão... E agora? (Moradia Estudantil)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3804" name="Picture 12" descr="http://www.ffclrp.usp.br/imagens_noticias/29_04_2016__13_38_03__1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7" y="476672"/>
            <a:ext cx="1181767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Zefer\Desktop\QAI-6a\QAI-6a.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4879971" cy="6710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Zefer\Desktop\QAI-6a\QAI-6a.1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1" y="0"/>
            <a:ext cx="498689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Zefer\Desktop\QAI-6a\QAI-6a.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4932334" cy="6782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Zefer\Desktop\QAI-6a\QAI-6a.1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498689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Zefer\Desktop\QAI-6a\QAI-6a.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"/>
            <a:ext cx="5483151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Zefer\Desktop\QAI-6a\QAI-6a.1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4896544" cy="67337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Zefer\Desktop\QAI-6a\QAI-6a.1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64796" y="-1086651"/>
            <a:ext cx="7461449" cy="96347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efer\Desktop\QAI-6a\a2efb377-d084-4897-9700-fdf2249be7f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092799" cy="6790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Zefer\Desktop\QAI-6a\QAI-6a.1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-459432"/>
            <a:ext cx="5112568" cy="7616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efer\Desktop\QAI-6a\QAI-6a.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498689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efer\Desktop\QAI-6a\QAI-6a.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-1"/>
            <a:ext cx="4959076" cy="6819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efer\Desktop\QAI-6a\QAI-6a.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3068" y="0"/>
            <a:ext cx="498689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Zefer\Desktop\QAI-6a\QAI-6a.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498689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Zefer\Desktop\QAI-6a\QAI-6a.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4896544" cy="67337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Zefer\Desktop\QAI-6a\QAI-6a.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5530424" cy="7605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Zefer\Desktop\QAI-6a\QAI-6a.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484972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Zefer\Desktop\QAI-6a\QAI-6a.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4896544" cy="67337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6</Words>
  <Application>Microsoft Office PowerPoint</Application>
  <PresentationFormat>Apresentação na tela (4:3)</PresentationFormat>
  <Paragraphs>2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Tema do Office</vt:lpstr>
      <vt:lpstr>QAI-6a. aula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Zefer</dc:creator>
  <cp:lastModifiedBy>Zefer</cp:lastModifiedBy>
  <cp:revision>143</cp:revision>
  <dcterms:created xsi:type="dcterms:W3CDTF">2020-10-17T18:09:26Z</dcterms:created>
  <dcterms:modified xsi:type="dcterms:W3CDTF">2020-10-18T21:00:39Z</dcterms:modified>
</cp:coreProperties>
</file>