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6" r:id="rId3"/>
    <p:sldId id="277" r:id="rId4"/>
    <p:sldId id="268" r:id="rId5"/>
    <p:sldId id="272" r:id="rId6"/>
    <p:sldId id="273" r:id="rId7"/>
    <p:sldId id="27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O enfoque sistêmico e o desenvolvimento rural sustentável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04521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RURAL– ZEB1428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 ZEB1307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/>
              <a:t>Sistema: </a:t>
            </a:r>
          </a:p>
          <a:p>
            <a:pPr algn="just"/>
            <a:r>
              <a:rPr lang="pt-BR" sz="3200" dirty="0"/>
              <a:t>conjunto de componentes inter-relacionados e organizados dentro de um estrutura autônoma, operando de acordo com objetivos determinados</a:t>
            </a:r>
          </a:p>
          <a:p>
            <a:pPr algn="just"/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Visão do todo</a:t>
            </a:r>
          </a:p>
          <a:p>
            <a:endParaRPr lang="pt-BR" sz="2800" dirty="0"/>
          </a:p>
          <a:p>
            <a:r>
              <a:rPr lang="pt-BR" sz="2800" dirty="0"/>
              <a:t>Interação e autonomia</a:t>
            </a:r>
          </a:p>
          <a:p>
            <a:endParaRPr lang="pt-BR" sz="2800" dirty="0"/>
          </a:p>
          <a:p>
            <a:r>
              <a:rPr lang="pt-BR" sz="2800" dirty="0"/>
              <a:t>Organização e objetivos</a:t>
            </a:r>
          </a:p>
          <a:p>
            <a:endParaRPr lang="pt-BR" sz="2800" dirty="0"/>
          </a:p>
          <a:p>
            <a:r>
              <a:rPr lang="pt-BR" sz="2800" dirty="0"/>
              <a:t>Complexidade</a:t>
            </a:r>
          </a:p>
          <a:p>
            <a:endParaRPr lang="pt-BR" sz="2800" dirty="0"/>
          </a:p>
          <a:p>
            <a:r>
              <a:rPr lang="pt-BR" sz="2800" dirty="0"/>
              <a:t>Níveis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641317" cy="425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4490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408712" cy="47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614264"/>
          </a:xfrm>
        </p:spPr>
        <p:txBody>
          <a:bodyPr/>
          <a:lstStyle/>
          <a:p>
            <a:pPr algn="ctr"/>
            <a:r>
              <a:rPr lang="pt-BR" sz="1200" dirty="0"/>
              <a:t>Quadro 1 - As principais diferenças entre as </a:t>
            </a:r>
            <a:r>
              <a:rPr lang="pt-BR" sz="1200" dirty="0" err="1"/>
              <a:t>abordagems</a:t>
            </a:r>
            <a:r>
              <a:rPr lang="pt-BR" sz="1200" dirty="0"/>
              <a:t> </a:t>
            </a:r>
            <a:r>
              <a:rPr lang="pt-BR" sz="1200" i="1" dirty="0" err="1"/>
              <a:t>Hard</a:t>
            </a:r>
            <a:r>
              <a:rPr lang="pt-BR" sz="1200" dirty="0"/>
              <a:t> e </a:t>
            </a:r>
            <a:r>
              <a:rPr lang="pt-BR" sz="1200" i="1" dirty="0" err="1"/>
              <a:t>Soft-systems</a:t>
            </a:r>
            <a:endParaRPr lang="pt-BR" sz="1200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552" y="1844826"/>
          <a:ext cx="7920880" cy="4608510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00">
                <a:tc>
                  <a:txBody>
                    <a:bodyPr/>
                    <a:lstStyle/>
                    <a:p>
                      <a:pPr algn="ctr"/>
                      <a:r>
                        <a:rPr lang="pt-BR" sz="1000" i="1" dirty="0" err="1">
                          <a:latin typeface="Arial"/>
                          <a:ea typeface="Times New Roman"/>
                        </a:rPr>
                        <a:t>Hard</a:t>
                      </a:r>
                      <a:r>
                        <a:rPr lang="pt-BR" sz="1000" dirty="0" err="1"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pt-BR" sz="1000" i="1" dirty="0" err="1">
                          <a:latin typeface="Arial"/>
                          <a:ea typeface="Times New Roman"/>
                        </a:rPr>
                        <a:t>systems</a:t>
                      </a:r>
                      <a:r>
                        <a:rPr lang="pt-BR" sz="1000" i="1" dirty="0">
                          <a:latin typeface="Arial"/>
                          <a:ea typeface="Times New Roman"/>
                        </a:rPr>
                        <a:t> (Sistemas duros)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i="1">
                          <a:latin typeface="Arial"/>
                          <a:ea typeface="Times New Roman"/>
                        </a:rPr>
                        <a:t>Soft-systems (Sistemas macios)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5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 dirty="0">
                          <a:latin typeface="Arial"/>
                          <a:ea typeface="Times New Roman"/>
                        </a:rPr>
                        <a:t>Foco em sistemas físicos de produção (e em objetos mais simples) e no controle das entradas visando otimizar saídas.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Foco nas interações de sistemas vivos e complexos (sobretudo humanos) e na construção social das decisões e ações.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7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Crença em uma única e objetiva realidade (a qual a ciência tem acesso privilegiado).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Acredita-se em múltiplas realidades (cada indivíduo interpreta a sua diferentemente).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7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Ênfase na identificação do problema, na solução técnica e no produto a ser obtido.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Ênfase no processo de formulação dos problemas e suas diversas interpretações.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7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 dirty="0">
                          <a:latin typeface="Arial"/>
                          <a:ea typeface="Times New Roman"/>
                        </a:rPr>
                        <a:t>Busca-se uma solução "ótima" para o problema identificado.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Procura-se construir várias soluções satisfatórias alternativas.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7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Maximização de um único objetivo (ex. desenvolvimento técnico e econômico).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Harmonização de vários objetivos (ex. desenv. econômico, social e ambiental).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Conflitos são em geral ignorados.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Consideração e manejo de conflitos.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7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 dirty="0">
                          <a:latin typeface="Arial"/>
                          <a:ea typeface="Times New Roman"/>
                        </a:rPr>
                        <a:t>Valoriza-se o conhecimento "local", mas prevalece a superioridade do "científico".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Todas as formas de conhecimento são igualmente válidas.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7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Comunicação como transmissão de conhecimentos e informações.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Comunicação como diálogo. Conhecimento é construído socialmente.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Paradigma positivista.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Paradigma construtivista.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>
                          <a:latin typeface="Arial"/>
                          <a:ea typeface="Times New Roman"/>
                        </a:rPr>
                        <a:t>Multidisciplinaridade.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pt-BR" sz="1000" dirty="0">
                          <a:latin typeface="Arial"/>
                          <a:ea typeface="Times New Roman"/>
                        </a:rPr>
                        <a:t>Interdisciplinaridade.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36558" marR="36558" marT="36558" marB="36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289</Words>
  <Application>Microsoft Office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Georgia</vt:lpstr>
      <vt:lpstr>Symbol</vt:lpstr>
      <vt:lpstr>Times New Roman</vt:lpstr>
      <vt:lpstr>Wingdings</vt:lpstr>
      <vt:lpstr>Wingdings 2</vt:lpstr>
      <vt:lpstr>Cívico</vt:lpstr>
      <vt:lpstr>COMUNICAÇÃO E EXTENSÃO RURAL– ZEB1428 FUNDAMENTOS DE EXTENSÃO RURAL ZEB1307  Professor Dr. Marcelo Ribeiro </vt:lpstr>
      <vt:lpstr>Apresentação do PowerPoint</vt:lpstr>
      <vt:lpstr>Princípios Básicos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70</cp:revision>
  <dcterms:created xsi:type="dcterms:W3CDTF">2016-08-02T13:11:49Z</dcterms:created>
  <dcterms:modified xsi:type="dcterms:W3CDTF">2021-07-05T21:53:08Z</dcterms:modified>
</cp:coreProperties>
</file>