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0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1C60E-3B23-40DA-A85E-D5C86EB40582}" type="datetimeFigureOut">
              <a:rPr lang="pt-BR"/>
              <a:t>29/05/2017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E3B0B-4CCB-4EB8-BDC8-730D474C80AA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82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3B0B-4CCB-4EB8-BDC8-730D474C80AA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0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3B0B-4CCB-4EB8-BDC8-730D474C80AA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64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83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53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5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24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3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91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81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7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3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0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A63F-0F75-441D-B479-E3988B00C153}" type="datetimeFigureOut">
              <a:rPr lang="pt-BR" smtClean="0"/>
              <a:t>29/05/2017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8ABDD4-6335-45D3-93D3-BAB036BDF7C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4423" y="495224"/>
            <a:ext cx="8637073" cy="2920713"/>
          </a:xfrm>
        </p:spPr>
        <p:txBody>
          <a:bodyPr>
            <a:normAutofit fontScale="90000"/>
          </a:bodyPr>
          <a:lstStyle/>
          <a:p>
            <a:r>
              <a:rPr lang="pt-BR" dirty="0"/>
              <a:t>PRO3330 Engenharia e Sociedade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4424" y="2666372"/>
            <a:ext cx="8637072" cy="977621"/>
          </a:xfrm>
        </p:spPr>
        <p:txBody>
          <a:bodyPr/>
          <a:lstStyle/>
          <a:p>
            <a:r>
              <a:rPr lang="pt-BR" dirty="0"/>
              <a:t>Sociedade da informação ou informação sobre a sociedade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122" y="4053385"/>
            <a:ext cx="47706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Grupo 6</a:t>
            </a:r>
          </a:p>
          <a:p>
            <a:endParaRPr lang="pt-BR" b="1" dirty="0"/>
          </a:p>
          <a:p>
            <a:r>
              <a:rPr lang="pt-BR" dirty="0"/>
              <a:t>Bruno Ribeiro Dias </a:t>
            </a:r>
            <a:r>
              <a:rPr lang="pt-BR" dirty="0" err="1"/>
              <a:t>Latorre</a:t>
            </a:r>
            <a:endParaRPr lang="pt-BR" dirty="0"/>
          </a:p>
          <a:p>
            <a:r>
              <a:rPr lang="pt-BR" dirty="0"/>
              <a:t>Eduardo Rangel de Franca </a:t>
            </a:r>
            <a:r>
              <a:rPr lang="pt-BR" dirty="0" err="1"/>
              <a:t>Leao</a:t>
            </a:r>
            <a:r>
              <a:rPr lang="pt-BR" dirty="0"/>
              <a:t> Cavalcanti</a:t>
            </a:r>
          </a:p>
          <a:p>
            <a:r>
              <a:rPr lang="pt-BR" dirty="0"/>
              <a:t>Gustavo </a:t>
            </a:r>
            <a:r>
              <a:rPr lang="pt-BR" dirty="0" err="1"/>
              <a:t>Pizzotti</a:t>
            </a:r>
            <a:r>
              <a:rPr lang="pt-BR" dirty="0"/>
              <a:t> Mendes </a:t>
            </a:r>
            <a:r>
              <a:rPr lang="pt-BR" dirty="0" err="1"/>
              <a:t>Coletto</a:t>
            </a:r>
            <a:r>
              <a:rPr lang="pt-BR" dirty="0"/>
              <a:t> dos Santos</a:t>
            </a:r>
          </a:p>
          <a:p>
            <a:r>
              <a:rPr lang="pt-BR" dirty="0"/>
              <a:t>Marcelo Takeshi Matsubara</a:t>
            </a:r>
          </a:p>
          <a:p>
            <a:r>
              <a:rPr lang="pt-BR" dirty="0"/>
              <a:t>Nicholas </a:t>
            </a:r>
            <a:r>
              <a:rPr lang="pt-BR" dirty="0" err="1"/>
              <a:t>Mantesso</a:t>
            </a:r>
            <a:r>
              <a:rPr lang="pt-BR" dirty="0"/>
              <a:t> </a:t>
            </a:r>
            <a:r>
              <a:rPr lang="pt-BR" dirty="0" err="1"/>
              <a:t>Mardegan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95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6877" y="463325"/>
            <a:ext cx="9603275" cy="1049235"/>
          </a:xfrm>
        </p:spPr>
        <p:txBody>
          <a:bodyPr/>
          <a:lstStyle/>
          <a:p>
            <a:r>
              <a:rPr lang="pt-BR" dirty="0"/>
              <a:t>Resumo do filme - "inimigo do estado"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6850" y="1685925"/>
            <a:ext cx="9291215" cy="3450613"/>
          </a:xfrm>
        </p:spPr>
        <p:txBody>
          <a:bodyPr>
            <a:normAutofit/>
          </a:bodyPr>
          <a:lstStyle/>
          <a:p>
            <a:r>
              <a:rPr lang="pt-BR" b="1" dirty="0"/>
              <a:t>Tema Central: </a:t>
            </a:r>
            <a:r>
              <a:rPr lang="pt-BR" dirty="0"/>
              <a:t>poder de vigilância do governo sobre a população;</a:t>
            </a:r>
          </a:p>
          <a:p>
            <a:r>
              <a:rPr lang="pt-BR" dirty="0"/>
              <a:t>Agência de Segurança quer aprovar lei de vigilância das massas </a:t>
            </a:r>
          </a:p>
          <a:p>
            <a:r>
              <a:rPr lang="pt-BR" dirty="0"/>
              <a:t>Protagonista recebe material que flagra o assassinato de um congressista;</a:t>
            </a:r>
          </a:p>
          <a:p>
            <a:r>
              <a:rPr lang="pt-BR" dirty="0"/>
              <a:t>Passa a ser espionado em sua casa, carro e até nas próprias roupas;</a:t>
            </a:r>
          </a:p>
          <a:p>
            <a:r>
              <a:rPr lang="pt-BR" dirty="0"/>
              <a:t>Agência de segurança precisa impedir que o vídeo vazasse;</a:t>
            </a:r>
          </a:p>
          <a:p>
            <a:r>
              <a:rPr lang="pt-BR" dirty="0"/>
              <a:t>Tudo em nome da "segurança nacional"</a:t>
            </a:r>
          </a:p>
          <a:p>
            <a:pPr lvl="1"/>
            <a:r>
              <a:rPr lang="pt-BR" sz="2000" dirty="0"/>
              <a:t>Qual o limite entre </a:t>
            </a:r>
            <a:r>
              <a:rPr lang="pt-BR" sz="2000" b="1" dirty="0"/>
              <a:t>segurança pública</a:t>
            </a:r>
            <a:r>
              <a:rPr lang="pt-BR" sz="2000" dirty="0"/>
              <a:t> e </a:t>
            </a:r>
            <a:r>
              <a:rPr lang="pt-BR" sz="2000" b="1" dirty="0"/>
              <a:t>privacidade</a:t>
            </a:r>
            <a:r>
              <a:rPr lang="pt-BR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387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-27560"/>
            <a:ext cx="9291215" cy="1049235"/>
          </a:xfrm>
        </p:spPr>
        <p:txBody>
          <a:bodyPr/>
          <a:lstStyle/>
          <a:p>
            <a:r>
              <a:rPr lang="pt-BR" dirty="0"/>
              <a:t>Notícias Recentes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0" y="1233695"/>
            <a:ext cx="5083428" cy="48260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5400" y="837009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Jornal The Guardian, 08/03/2017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986" y="1233695"/>
            <a:ext cx="5215821" cy="48260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434986" y="864363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Jornal The Guardian, 29/03/2017</a:t>
            </a:r>
          </a:p>
        </p:txBody>
      </p:sp>
    </p:spTree>
    <p:extLst>
      <p:ext uri="{BB962C8B-B14F-4D97-AF65-F5344CB8AC3E}">
        <p14:creationId xmlns:p14="http://schemas.microsoft.com/office/powerpoint/2010/main" val="60395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44" b="1462"/>
          <a:stretch/>
        </p:blipFill>
        <p:spPr>
          <a:xfrm>
            <a:off x="358253" y="989220"/>
            <a:ext cx="5506163" cy="507721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51579" y="-27560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Notícias Recentes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8253" y="619888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Jornal The Guardian, 07/03/2017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16" y="989220"/>
            <a:ext cx="5687658" cy="196435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16" y="2953571"/>
            <a:ext cx="5687658" cy="19217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220016" y="632969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Jornal The Guardian, 22/08/2016</a:t>
            </a:r>
          </a:p>
        </p:txBody>
      </p:sp>
    </p:spTree>
    <p:extLst>
      <p:ext uri="{BB962C8B-B14F-4D97-AF65-F5344CB8AC3E}">
        <p14:creationId xmlns:p14="http://schemas.microsoft.com/office/powerpoint/2010/main" val="37935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8057" y="499802"/>
            <a:ext cx="9291215" cy="1049235"/>
          </a:xfrm>
        </p:spPr>
        <p:txBody>
          <a:bodyPr/>
          <a:lstStyle/>
          <a:p>
            <a:r>
              <a:rPr lang="pt-BR" dirty="0"/>
              <a:t>Notícias recentes</a:t>
            </a:r>
          </a:p>
        </p:txBody>
      </p:sp>
      <p:pic>
        <p:nvPicPr>
          <p:cNvPr id="6" name="Imagem 6" descr="Sem títu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532773"/>
            <a:ext cx="5835650" cy="413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8" descr="Sem títul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222" y="1549349"/>
            <a:ext cx="5985627" cy="409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680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/>
              <a:t>Série "Black </a:t>
            </a:r>
            <a:r>
              <a:rPr lang="pt-BR" sz="2800" dirty="0" err="1"/>
              <a:t>Mirror</a:t>
            </a:r>
            <a:r>
              <a:rPr lang="pt-BR" sz="2800" dirty="0"/>
              <a:t>"</a:t>
            </a:r>
            <a:endParaRPr lang="pt-BR" sz="2800" dirty="0">
              <a:solidFill>
                <a:srgbClr val="000000"/>
              </a:solidFill>
              <a:latin typeface="Rockwell"/>
            </a:endParaRPr>
          </a:p>
          <a:p>
            <a:r>
              <a:rPr lang="pt-BR" sz="2800" dirty="0"/>
              <a:t>Livro "Fortaleza Digital" </a:t>
            </a:r>
          </a:p>
          <a:p>
            <a:r>
              <a:rPr lang="pt-BR" sz="2800" dirty="0"/>
              <a:t>Filme "Edward Snowden: herói ou traidor?"</a:t>
            </a:r>
          </a:p>
          <a:p>
            <a:r>
              <a:rPr lang="pt-BR" sz="2800" dirty="0"/>
              <a:t>Livro "1984" de George Orwell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15944016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eria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</TotalTime>
  <Words>65</Words>
  <Application>Microsoft Office PowerPoint</Application>
  <PresentationFormat>Widescreen</PresentationFormat>
  <Paragraphs>17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Galeria</vt:lpstr>
      <vt:lpstr>PRO3330 Engenharia e Sociedade </vt:lpstr>
      <vt:lpstr>Resumo do filme - "inimigo do estado"</vt:lpstr>
      <vt:lpstr>Notícias Recentes</vt:lpstr>
      <vt:lpstr>Apresentação do PowerPoint</vt:lpstr>
      <vt:lpstr>Notícias recentes</vt:lpstr>
      <vt:lpstr>Recomendações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PRO3330 Engenharia e Sociedade</dc:title>
  <dc:creator>Marcelo Matsubara</dc:creator>
  <cp:lastModifiedBy>Marcelo Matsubara</cp:lastModifiedBy>
  <cp:revision>4</cp:revision>
  <dcterms:created xsi:type="dcterms:W3CDTF">2017-05-21T02:28:37Z</dcterms:created>
  <dcterms:modified xsi:type="dcterms:W3CDTF">2017-05-29T12:14:25Z</dcterms:modified>
</cp:coreProperties>
</file>