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69" r:id="rId4"/>
    <p:sldId id="257" r:id="rId5"/>
    <p:sldId id="258" r:id="rId6"/>
    <p:sldId id="271" r:id="rId7"/>
    <p:sldId id="259" r:id="rId8"/>
    <p:sldId id="260" r:id="rId9"/>
    <p:sldId id="270" r:id="rId10"/>
    <p:sldId id="261" r:id="rId11"/>
    <p:sldId id="262" r:id="rId12"/>
    <p:sldId id="263" r:id="rId13"/>
    <p:sldId id="272" r:id="rId14"/>
    <p:sldId id="266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1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12901" y="2121247"/>
            <a:ext cx="8915399" cy="2262781"/>
          </a:xfrm>
        </p:spPr>
        <p:txBody>
          <a:bodyPr/>
          <a:lstStyle/>
          <a:p>
            <a:r>
              <a:rPr lang="pt-BR" sz="7000" dirty="0" smtClean="0"/>
              <a:t>GENÉTICA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1173" y="4532131"/>
            <a:ext cx="8915399" cy="112628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Grupo: </a:t>
            </a:r>
          </a:p>
          <a:p>
            <a:pPr algn="ctr"/>
            <a:r>
              <a:rPr lang="pt-BR" dirty="0" smtClean="0"/>
              <a:t>Bianca Bortolai Sicchieri</a:t>
            </a:r>
          </a:p>
          <a:p>
            <a:pPr algn="ctr"/>
            <a:r>
              <a:rPr lang="pt-BR" dirty="0" smtClean="0"/>
              <a:t>Letícia Marques Castro Tostes</a:t>
            </a:r>
          </a:p>
          <a:p>
            <a:pPr algn="ctr"/>
            <a:r>
              <a:rPr lang="pt-BR" dirty="0" smtClean="0"/>
              <a:t>Rafaela dos Santos Sitta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42" y="721216"/>
            <a:ext cx="2805985" cy="11106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48" y="4433396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768" y="624110"/>
            <a:ext cx="8911687" cy="1280890"/>
          </a:xfrm>
        </p:spPr>
        <p:txBody>
          <a:bodyPr/>
          <a:lstStyle/>
          <a:p>
            <a:r>
              <a:rPr lang="pt-BR" b="1" dirty="0"/>
              <a:t>	</a:t>
            </a:r>
            <a:r>
              <a:rPr lang="pt-BR" sz="4000" b="1" dirty="0" smtClean="0"/>
              <a:t>Onde ocorrem os </a:t>
            </a:r>
            <a:r>
              <a:rPr lang="pt-BR" sz="4000" b="1" dirty="0" err="1" smtClean="0"/>
              <a:t>transposon</a:t>
            </a:r>
            <a:r>
              <a:rPr lang="pt-BR" sz="4000" b="1" dirty="0" smtClean="0"/>
              <a:t>?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40735" y="1905000"/>
            <a:ext cx="8915400" cy="3777622"/>
          </a:xfrm>
        </p:spPr>
        <p:txBody>
          <a:bodyPr>
            <a:noAutofit/>
          </a:bodyPr>
          <a:lstStyle/>
          <a:p>
            <a:r>
              <a:rPr lang="pt-BR" sz="2000" dirty="0" smtClean="0"/>
              <a:t>Histórico</a:t>
            </a:r>
          </a:p>
          <a:p>
            <a:r>
              <a:rPr lang="pt-BR" sz="2000" dirty="0" smtClean="0"/>
              <a:t>Experimento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- Monitoramento de camundongos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- Gene L1</a:t>
            </a:r>
          </a:p>
          <a:p>
            <a:pPr marL="0" indent="0">
              <a:buNone/>
            </a:pPr>
            <a:r>
              <a:rPr lang="pt-BR" sz="2000" dirty="0" smtClean="0"/>
              <a:t>               - Áreas</a:t>
            </a:r>
          </a:p>
          <a:p>
            <a:pPr marL="0" indent="0">
              <a:buNone/>
            </a:pPr>
            <a:r>
              <a:rPr lang="pt-BR" sz="2000" dirty="0" smtClean="0"/>
              <a:t>               - Divisão celular</a:t>
            </a:r>
          </a:p>
          <a:p>
            <a:pPr marL="0" indent="0">
              <a:buNone/>
            </a:pPr>
            <a:r>
              <a:rPr lang="pt-BR" sz="2000" dirty="0" smtClean="0"/>
              <a:t>              - Variação/ Indivíduos diferentes</a:t>
            </a:r>
          </a:p>
          <a:p>
            <a:pPr marL="0" indent="0">
              <a:buNone/>
            </a:pPr>
            <a:r>
              <a:rPr lang="pt-BR" sz="2000" dirty="0" smtClean="0"/>
              <a:t>              - Diversidade genética</a:t>
            </a:r>
          </a:p>
          <a:p>
            <a:pPr marL="0" indent="0">
              <a:buNone/>
            </a:pPr>
            <a:r>
              <a:rPr lang="pt-BR" sz="2000" dirty="0" smtClean="0"/>
              <a:t>              - Novas Experiências 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490" y="3400023"/>
            <a:ext cx="3069800" cy="320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9133" y="639203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Patologia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1940" y="2118531"/>
            <a:ext cx="8915400" cy="377762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Síndrome de </a:t>
            </a:r>
            <a:r>
              <a:rPr lang="pt-BR" sz="2000" dirty="0" err="1" smtClean="0"/>
              <a:t>Rett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           - Gene MeCP2</a:t>
            </a:r>
          </a:p>
          <a:p>
            <a:pPr marL="0" indent="0">
              <a:buNone/>
            </a:pPr>
            <a:r>
              <a:rPr lang="pt-BR" sz="2000" dirty="0" smtClean="0"/>
              <a:t>           - </a:t>
            </a:r>
            <a:r>
              <a:rPr lang="pt-BR" sz="2000" dirty="0" err="1" smtClean="0"/>
              <a:t>Retrotransposição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- Afeta desenvolvimento cerebral</a:t>
            </a:r>
          </a:p>
          <a:p>
            <a:pPr marL="0" indent="0">
              <a:buNone/>
            </a:pPr>
            <a:r>
              <a:rPr lang="pt-BR" sz="2000" dirty="0" smtClean="0"/>
              <a:t>           -Área </a:t>
            </a:r>
            <a:r>
              <a:rPr lang="pt-BR" sz="2000" dirty="0"/>
              <a:t>da linguagem expressiva e uso das mãos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           - Maior ocorrência em meninas</a:t>
            </a:r>
          </a:p>
          <a:p>
            <a:r>
              <a:rPr lang="pt-BR" sz="2000" dirty="0" smtClean="0"/>
              <a:t>Esquizofrenia</a:t>
            </a:r>
          </a:p>
          <a:p>
            <a:pPr marL="0" indent="0">
              <a:buNone/>
            </a:pPr>
            <a:r>
              <a:rPr lang="pt-BR" sz="2000" dirty="0" smtClean="0"/>
              <a:t>           - Elementos móveis 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173" y="327696"/>
            <a:ext cx="3657601" cy="34322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9" y="4007342"/>
            <a:ext cx="3361385" cy="280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4892" y="578162"/>
            <a:ext cx="8911687" cy="1280890"/>
          </a:xfrm>
        </p:spPr>
        <p:txBody>
          <a:bodyPr/>
          <a:lstStyle/>
          <a:p>
            <a:r>
              <a:rPr lang="pt-BR" b="1" dirty="0" smtClean="0"/>
              <a:t>Estudos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9657" y="1993196"/>
            <a:ext cx="8915400" cy="3777622"/>
          </a:xfrm>
        </p:spPr>
        <p:txBody>
          <a:bodyPr>
            <a:normAutofit/>
          </a:bodyPr>
          <a:lstStyle/>
          <a:p>
            <a:r>
              <a:rPr lang="pt-BR" sz="2300" dirty="0" smtClean="0"/>
              <a:t>Por que os genes saltadores não foram destruídos?</a:t>
            </a:r>
          </a:p>
          <a:p>
            <a:pPr marL="0" indent="0">
              <a:buNone/>
            </a:pPr>
            <a:r>
              <a:rPr lang="pt-BR" dirty="0" smtClean="0"/>
              <a:t>              - Camundongos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- Variações dos níveis de estresse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- Variabilidade</a:t>
            </a:r>
          </a:p>
          <a:p>
            <a:r>
              <a:rPr lang="pt-BR" sz="2300" dirty="0" smtClean="0"/>
              <a:t>Seleção natural</a:t>
            </a:r>
          </a:p>
          <a:p>
            <a:r>
              <a:rPr lang="pt-BR" sz="2300" dirty="0" smtClean="0"/>
              <a:t>Novas posições de células progenitoras</a:t>
            </a:r>
          </a:p>
          <a:p>
            <a:r>
              <a:rPr lang="pt-BR" sz="2300" dirty="0" smtClean="0"/>
              <a:t>Atuação do L1</a:t>
            </a:r>
          </a:p>
          <a:p>
            <a:r>
              <a:rPr lang="pt-BR" sz="2300" dirty="0" smtClean="0"/>
              <a:t>Evolução do L1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554" y="3585828"/>
            <a:ext cx="4784446" cy="327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</a:t>
            </a:r>
            <a:r>
              <a:rPr lang="pt-BR" b="1" dirty="0" smtClean="0"/>
              <a:t>ídeo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68761" y="2236631"/>
            <a:ext cx="8915400" cy="3777622"/>
          </a:xfrm>
        </p:spPr>
        <p:txBody>
          <a:bodyPr/>
          <a:lstStyle/>
          <a:p>
            <a:r>
              <a:rPr lang="pt-BR" dirty="0"/>
              <a:t>https://www.youtube.com/watch?v=bHny_-mCLKU</a:t>
            </a:r>
          </a:p>
        </p:txBody>
      </p:sp>
    </p:spTree>
    <p:extLst>
      <p:ext uri="{BB962C8B-B14F-4D97-AF65-F5344CB8AC3E}">
        <p14:creationId xmlns:p14="http://schemas.microsoft.com/office/powerpoint/2010/main" val="448070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1860" y="662747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Conclusão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3758" y="2185116"/>
            <a:ext cx="8915400" cy="3777622"/>
          </a:xfrm>
        </p:spPr>
        <p:txBody>
          <a:bodyPr>
            <a:noAutofit/>
          </a:bodyPr>
          <a:lstStyle/>
          <a:p>
            <a:r>
              <a:rPr lang="pt-BR" sz="2300" dirty="0"/>
              <a:t>O artigo foi essencial para compreender porque cada cérebro é único e entender tal diversidade que existe entre eles. Explica inclusive porque gêmeos idênticos possuem  diferentes pensamentos, aprendizagem, comportamentos e predisposições a doenças.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 </a:t>
            </a:r>
          </a:p>
          <a:p>
            <a:r>
              <a:rPr lang="pt-BR" sz="2300" dirty="0"/>
              <a:t> </a:t>
            </a:r>
            <a:r>
              <a:rPr lang="pt-BR" sz="2300" dirty="0" smtClean="0"/>
              <a:t> </a:t>
            </a:r>
            <a:r>
              <a:rPr lang="pt-BR" sz="2300" dirty="0"/>
              <a:t>N</a:t>
            </a:r>
            <a:r>
              <a:rPr lang="pt-BR" sz="2300" dirty="0" smtClean="0"/>
              <a:t>o estudo foi abordado os </a:t>
            </a:r>
            <a:r>
              <a:rPr lang="pt-BR" sz="2300" dirty="0" err="1" smtClean="0"/>
              <a:t>transposon</a:t>
            </a:r>
            <a:r>
              <a:rPr lang="pt-BR" sz="2300" dirty="0" smtClean="0"/>
              <a:t> e os </a:t>
            </a:r>
            <a:r>
              <a:rPr lang="pt-BR" sz="2300" dirty="0" err="1" smtClean="0"/>
              <a:t>retrotransposon</a:t>
            </a:r>
            <a:r>
              <a:rPr lang="pt-BR" sz="2300" dirty="0" smtClean="0"/>
              <a:t>, explicando seu funcionamento, como ocorrem, suas consequências.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16271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1116" y="2259727"/>
            <a:ext cx="8911687" cy="1280890"/>
          </a:xfrm>
        </p:spPr>
        <p:txBody>
          <a:bodyPr>
            <a:normAutofit/>
          </a:bodyPr>
          <a:lstStyle/>
          <a:p>
            <a:r>
              <a:rPr lang="pt-BR" sz="5000" b="1" dirty="0" smtClean="0"/>
              <a:t>Obrigada!</a:t>
            </a:r>
            <a:endParaRPr lang="pt-BR" sz="5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2840" y="5110857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Grupo:</a:t>
            </a:r>
          </a:p>
          <a:p>
            <a:pPr marL="0" indent="0" algn="ctr">
              <a:buNone/>
            </a:pPr>
            <a:r>
              <a:rPr lang="pt-BR" dirty="0" smtClean="0"/>
              <a:t>Bianca Bortolai Sicchieri</a:t>
            </a:r>
          </a:p>
          <a:p>
            <a:pPr marL="0" indent="0" algn="ctr">
              <a:buNone/>
            </a:pPr>
            <a:r>
              <a:rPr lang="pt-BR" dirty="0" smtClean="0"/>
              <a:t>Letícia Marques Castro Tostes</a:t>
            </a:r>
          </a:p>
          <a:p>
            <a:pPr marL="0" indent="0" algn="ctr">
              <a:buNone/>
            </a:pPr>
            <a:r>
              <a:rPr lang="pt-BR" dirty="0" smtClean="0"/>
              <a:t>Rafaela dos Santos Sitta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613" y="234042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500" dirty="0" smtClean="0"/>
              <a:t>Genes saltadores </a:t>
            </a:r>
            <a:br>
              <a:rPr lang="pt-BR" sz="2500" dirty="0" smtClean="0"/>
            </a:br>
            <a:r>
              <a:rPr lang="pt-BR" dirty="0" smtClean="0"/>
              <a:t>O que é cérebro singular?</a:t>
            </a:r>
            <a:br>
              <a:rPr lang="pt-BR" dirty="0" smtClean="0"/>
            </a:br>
            <a:r>
              <a:rPr lang="pt-BR" dirty="0" smtClean="0"/>
              <a:t>      </a:t>
            </a:r>
            <a:r>
              <a:rPr lang="pt-BR" sz="2800" dirty="0" smtClean="0"/>
              <a:t>Como gêmeos idênticos podem crescer com personalidades diferentes? ”Genes saltadores” movimentam-se em neurônios e alteram seu funcionamento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46814" y="4951549"/>
            <a:ext cx="8915399" cy="1126283"/>
          </a:xfrm>
        </p:spPr>
        <p:txBody>
          <a:bodyPr>
            <a:noAutofit/>
          </a:bodyPr>
          <a:lstStyle/>
          <a:p>
            <a:r>
              <a:rPr lang="pt-BR" sz="1700" dirty="0" smtClean="0"/>
              <a:t>    </a:t>
            </a:r>
          </a:p>
          <a:p>
            <a:r>
              <a:rPr lang="pt-BR" sz="1700" dirty="0"/>
              <a:t> </a:t>
            </a:r>
            <a:r>
              <a:rPr lang="pt-BR" sz="1700" dirty="0" smtClean="0"/>
              <a:t>   </a:t>
            </a:r>
            <a:r>
              <a:rPr lang="pt-BR" sz="1700" dirty="0" err="1" smtClean="0"/>
              <a:t>Scientific</a:t>
            </a:r>
            <a:r>
              <a:rPr lang="pt-BR" sz="1700" dirty="0" smtClean="0"/>
              <a:t> American (Edição especial) </a:t>
            </a:r>
          </a:p>
          <a:p>
            <a:r>
              <a:rPr lang="pt-BR" sz="1700" dirty="0"/>
              <a:t> </a:t>
            </a:r>
            <a:r>
              <a:rPr lang="pt-BR" sz="1700" dirty="0" smtClean="0"/>
              <a:t>    No 57 fevereiro/março 2014</a:t>
            </a:r>
          </a:p>
          <a:p>
            <a:r>
              <a:rPr lang="pt-BR" sz="1700" dirty="0" smtClean="0"/>
              <a:t>    Por </a:t>
            </a:r>
            <a:r>
              <a:rPr lang="pt-BR" sz="1700" dirty="0"/>
              <a:t>Fred H. Gage e Alysson R. </a:t>
            </a:r>
            <a:r>
              <a:rPr lang="pt-BR" sz="1700" dirty="0" err="1"/>
              <a:t>Muotri</a:t>
            </a:r>
            <a:endParaRPr lang="pt-BR" sz="1700" dirty="0"/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6370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5196" y="649867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Síntese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76600" y="2082084"/>
            <a:ext cx="8915400" cy="3777622"/>
          </a:xfrm>
        </p:spPr>
        <p:txBody>
          <a:bodyPr>
            <a:noAutofit/>
          </a:bodyPr>
          <a:lstStyle/>
          <a:p>
            <a:r>
              <a:rPr lang="pt-BR" sz="2300" dirty="0" smtClean="0"/>
              <a:t>Diversidade cerebral</a:t>
            </a:r>
          </a:p>
          <a:p>
            <a:r>
              <a:rPr lang="pt-BR" sz="2300" dirty="0"/>
              <a:t> Bárbara </a:t>
            </a:r>
            <a:r>
              <a:rPr lang="pt-BR" sz="2300" dirty="0" err="1" smtClean="0"/>
              <a:t>MeClintock</a:t>
            </a:r>
            <a:endParaRPr lang="pt-BR" sz="2300" dirty="0" smtClean="0"/>
          </a:p>
          <a:p>
            <a:r>
              <a:rPr lang="pt-BR" sz="2300" dirty="0" smtClean="0"/>
              <a:t>Genes saltadores</a:t>
            </a:r>
          </a:p>
          <a:p>
            <a:r>
              <a:rPr lang="pt-BR" sz="2300" dirty="0" smtClean="0"/>
              <a:t>Como os genes saltam</a:t>
            </a:r>
          </a:p>
          <a:p>
            <a:r>
              <a:rPr lang="pt-BR" sz="2300" dirty="0" smtClean="0"/>
              <a:t>Onde ocorrem os </a:t>
            </a:r>
            <a:r>
              <a:rPr lang="pt-BR" sz="2300" dirty="0" err="1" smtClean="0"/>
              <a:t>transposons</a:t>
            </a:r>
            <a:endParaRPr lang="pt-BR" sz="2300" dirty="0" smtClean="0"/>
          </a:p>
          <a:p>
            <a:r>
              <a:rPr lang="pt-BR" sz="2300" dirty="0" smtClean="0"/>
              <a:t>Patologia</a:t>
            </a:r>
          </a:p>
          <a:p>
            <a:r>
              <a:rPr lang="pt-BR" sz="2300" dirty="0" smtClean="0"/>
              <a:t>Estudos</a:t>
            </a:r>
          </a:p>
          <a:p>
            <a:r>
              <a:rPr lang="pt-BR" sz="2300" dirty="0" smtClean="0"/>
              <a:t>Conclusão</a:t>
            </a:r>
          </a:p>
          <a:p>
            <a:r>
              <a:rPr lang="pt-BR" sz="2300" dirty="0" smtClean="0"/>
              <a:t>Perspectivas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1305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7632" y="675625"/>
            <a:ext cx="8911687" cy="1280890"/>
          </a:xfrm>
        </p:spPr>
        <p:txBody>
          <a:bodyPr/>
          <a:lstStyle/>
          <a:p>
            <a:r>
              <a:rPr lang="pt-BR" sz="4000" b="1" dirty="0" smtClean="0"/>
              <a:t>Introdução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14659" y="223826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b="1" dirty="0" smtClean="0"/>
              <a:t>   Cérebro/ Diversidade cerebral</a:t>
            </a:r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300" dirty="0"/>
              <a:t>Tipos de neurônios</a:t>
            </a:r>
          </a:p>
          <a:p>
            <a:r>
              <a:rPr lang="pt-BR" sz="2300" dirty="0" smtClean="0"/>
              <a:t>Interconexões neuronais</a:t>
            </a:r>
          </a:p>
          <a:p>
            <a:r>
              <a:rPr lang="pt-BR" sz="2300" dirty="0" smtClean="0"/>
              <a:t>Variações </a:t>
            </a:r>
          </a:p>
          <a:p>
            <a:r>
              <a:rPr lang="pt-BR" sz="2300" dirty="0" smtClean="0"/>
              <a:t>Diversidade cerebral</a:t>
            </a:r>
          </a:p>
          <a:p>
            <a:r>
              <a:rPr lang="pt-BR" sz="2300" dirty="0" err="1" smtClean="0"/>
              <a:t>Obs</a:t>
            </a:r>
            <a:r>
              <a:rPr lang="pt-BR" sz="2300" dirty="0" smtClean="0"/>
              <a:t>: 45% são genes saltadores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819" y="356893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6255" y="649868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Histórico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6594" y="2458436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500" dirty="0" smtClean="0"/>
              <a:t> </a:t>
            </a:r>
            <a:r>
              <a:rPr lang="pt-BR" sz="2500" b="1" dirty="0" smtClean="0"/>
              <a:t>Bárbara </a:t>
            </a:r>
            <a:r>
              <a:rPr lang="pt-BR" sz="2500" b="1" dirty="0" err="1"/>
              <a:t>MeClintock</a:t>
            </a:r>
            <a:r>
              <a:rPr lang="pt-BR" sz="2500" b="1" dirty="0"/>
              <a:t>, do </a:t>
            </a:r>
            <a:r>
              <a:rPr lang="pt-BR" sz="2500" b="1" dirty="0" err="1"/>
              <a:t>Cold</a:t>
            </a:r>
            <a:r>
              <a:rPr lang="pt-BR" sz="2500" b="1" dirty="0"/>
              <a:t> Spring </a:t>
            </a:r>
            <a:r>
              <a:rPr lang="pt-BR" sz="2500" b="1" dirty="0" err="1"/>
              <a:t>Harbor</a:t>
            </a:r>
            <a:r>
              <a:rPr lang="pt-BR" sz="2500" b="1" dirty="0"/>
              <a:t> </a:t>
            </a:r>
            <a:r>
              <a:rPr lang="pt-BR" sz="2500" b="1" dirty="0" err="1" smtClean="0"/>
              <a:t>Laboratory</a:t>
            </a:r>
            <a:endParaRPr lang="pt-BR" sz="2500" b="1" dirty="0" smtClean="0"/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500" dirty="0" smtClean="0"/>
              <a:t>Elementos de controle</a:t>
            </a:r>
          </a:p>
          <a:p>
            <a:r>
              <a:rPr lang="pt-BR" sz="2500" dirty="0" smtClean="0"/>
              <a:t>Descendência</a:t>
            </a:r>
          </a:p>
          <a:p>
            <a:r>
              <a:rPr lang="pt-BR" sz="2500" dirty="0" err="1" smtClean="0"/>
              <a:t>Transposons</a:t>
            </a:r>
            <a:r>
              <a:rPr lang="pt-BR" sz="2500" dirty="0" smtClean="0"/>
              <a:t> </a:t>
            </a:r>
          </a:p>
          <a:p>
            <a:r>
              <a:rPr lang="pt-BR" sz="2500" dirty="0" smtClean="0"/>
              <a:t>Atualmente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</a:t>
            </a:r>
          </a:p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5" y="3325434"/>
            <a:ext cx="3094707" cy="29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1703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1860" y="624110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Genes saltadores 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33911" y="2362905"/>
            <a:ext cx="8915400" cy="3777622"/>
          </a:xfrm>
        </p:spPr>
        <p:txBody>
          <a:bodyPr/>
          <a:lstStyle/>
          <a:p>
            <a:r>
              <a:rPr lang="pt-BR" sz="2500" dirty="0" smtClean="0"/>
              <a:t>Local</a:t>
            </a:r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500" dirty="0" smtClean="0"/>
              <a:t>Funcionamento</a:t>
            </a:r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500" dirty="0" smtClean="0"/>
              <a:t>Transtornos psíquicos/ condições ambientais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11" y="450761"/>
            <a:ext cx="4265054" cy="358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4587" y="649868"/>
            <a:ext cx="8911687" cy="128089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Como os genes saltam?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500" dirty="0" smtClean="0"/>
              <a:t>A copia dos genes saltadores ocorre dentro do RNA, sendo reintroduzido, logo após, no DNA em uma nova posição</a:t>
            </a:r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500" dirty="0" smtClean="0"/>
              <a:t>Processo</a:t>
            </a:r>
          </a:p>
          <a:p>
            <a:pPr marL="0" indent="0">
              <a:buNone/>
            </a:pPr>
            <a:r>
              <a:rPr lang="pt-BR" sz="2500" dirty="0"/>
              <a:t> </a:t>
            </a:r>
            <a:r>
              <a:rPr lang="pt-BR" sz="2500" dirty="0" smtClean="0"/>
              <a:t>           - Copia</a:t>
            </a:r>
          </a:p>
          <a:p>
            <a:pPr marL="0" indent="0">
              <a:buNone/>
            </a:pPr>
            <a:r>
              <a:rPr lang="pt-BR" sz="2500" dirty="0"/>
              <a:t> </a:t>
            </a:r>
            <a:r>
              <a:rPr lang="pt-BR" sz="2500" dirty="0" smtClean="0"/>
              <a:t>           - Tradução</a:t>
            </a:r>
          </a:p>
          <a:p>
            <a:pPr marL="0" indent="0">
              <a:buNone/>
            </a:pPr>
            <a:r>
              <a:rPr lang="pt-BR" sz="2500" dirty="0"/>
              <a:t> </a:t>
            </a:r>
            <a:r>
              <a:rPr lang="pt-BR" sz="2500" dirty="0" smtClean="0"/>
              <a:t>           - Clonagem</a:t>
            </a:r>
          </a:p>
          <a:p>
            <a:pPr marL="0" indent="0">
              <a:buNone/>
            </a:pPr>
            <a:r>
              <a:rPr lang="pt-BR" sz="2500" dirty="0"/>
              <a:t> </a:t>
            </a:r>
            <a:r>
              <a:rPr lang="pt-BR" sz="2500" dirty="0" smtClean="0"/>
              <a:t>           - Ativação</a:t>
            </a:r>
          </a:p>
          <a:p>
            <a:pPr marL="0" indent="0">
              <a:buNone/>
            </a:pPr>
            <a:endParaRPr lang="pt-BR" sz="2500" dirty="0" smtClean="0"/>
          </a:p>
          <a:p>
            <a:r>
              <a:rPr lang="pt-BR" sz="2500" dirty="0"/>
              <a:t> </a:t>
            </a:r>
            <a:r>
              <a:rPr lang="pt-BR" sz="2500" dirty="0" smtClean="0"/>
              <a:t>Resultado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4" name="Imagem 3" descr="4_week_embryo_brain_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1" y="3265714"/>
            <a:ext cx="2952206" cy="2939143"/>
          </a:xfrm>
          <a:prstGeom prst="rect">
            <a:avLst/>
          </a:prstGeom>
        </p:spPr>
      </p:pic>
      <p:pic>
        <p:nvPicPr>
          <p:cNvPr id="5" name="Imagem 4" descr="molaison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536" y="3265714"/>
            <a:ext cx="3975463" cy="295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1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108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1541</TotalTime>
  <Words>337</Words>
  <Application>Microsoft Office PowerPoint</Application>
  <PresentationFormat>Personalizar</PresentationFormat>
  <Paragraphs>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Cacho</vt:lpstr>
      <vt:lpstr>GENÉTICA </vt:lpstr>
      <vt:lpstr>Genes saltadores  O que é cérebro singular?       Como gêmeos idênticos podem crescer com personalidades diferentes? ”Genes saltadores” movimentam-se em neurônios e alteram seu funcionamento</vt:lpstr>
      <vt:lpstr>Síntese</vt:lpstr>
      <vt:lpstr>Introdução </vt:lpstr>
      <vt:lpstr>Histórico</vt:lpstr>
      <vt:lpstr>Apresentação do PowerPoint</vt:lpstr>
      <vt:lpstr>Genes saltadores </vt:lpstr>
      <vt:lpstr>Como os genes saltam?</vt:lpstr>
      <vt:lpstr>Apresentação do PowerPoint</vt:lpstr>
      <vt:lpstr> Onde ocorrem os transposon?</vt:lpstr>
      <vt:lpstr>Patologia</vt:lpstr>
      <vt:lpstr>Estudos </vt:lpstr>
      <vt:lpstr>Vídeo</vt:lpstr>
      <vt:lpstr>Conclusão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saltadores  O que o cérebro singular?       Como gêmeos idênticos podem crescer com personalidades diferentes? ”Genes saltadores” movimentam-se em neurônios e alteram seu funcionamento</dc:title>
  <dc:creator>Bianca Bortolai sicchieri</dc:creator>
  <cp:lastModifiedBy>Milena Chales Pereira</cp:lastModifiedBy>
  <cp:revision>37</cp:revision>
  <dcterms:created xsi:type="dcterms:W3CDTF">2014-10-30T18:08:50Z</dcterms:created>
  <dcterms:modified xsi:type="dcterms:W3CDTF">2014-11-10T09:59:54Z</dcterms:modified>
</cp:coreProperties>
</file>