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62" r:id="rId5"/>
    <p:sldId id="264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3F0F9-F0B9-4943-A578-DD247ED2253E}" v="5" dt="2018-11-21T13:35:11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maria guizellini" userId="74d6015358289a44" providerId="Windows Live" clId="Web-{13B3F0F9-F0B9-4943-A578-DD247ED2253E}"/>
    <pc:docChg chg="modSld">
      <pc:chgData name="gloria maria guizellini" userId="74d6015358289a44" providerId="Windows Live" clId="Web-{13B3F0F9-F0B9-4943-A578-DD247ED2253E}" dt="2018-11-21T13:35:11.640" v="9" actId="20577"/>
      <pc:docMkLst>
        <pc:docMk/>
      </pc:docMkLst>
      <pc:sldChg chg="modSp">
        <pc:chgData name="gloria maria guizellini" userId="74d6015358289a44" providerId="Windows Live" clId="Web-{13B3F0F9-F0B9-4943-A578-DD247ED2253E}" dt="2018-11-21T13:35:11.640" v="8" actId="20577"/>
        <pc:sldMkLst>
          <pc:docMk/>
          <pc:sldMk cId="768653468" sldId="256"/>
        </pc:sldMkLst>
        <pc:spChg chg="mod">
          <ac:chgData name="gloria maria guizellini" userId="74d6015358289a44" providerId="Windows Live" clId="Web-{13B3F0F9-F0B9-4943-A578-DD247ED2253E}" dt="2018-11-21T13:35:11.640" v="8" actId="20577"/>
          <ac:spMkLst>
            <pc:docMk/>
            <pc:sldMk cId="768653468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5ADD-7750-48DF-AC48-9FE137AE3103}" type="datetimeFigureOut">
              <a:rPr lang="pt-BR" smtClean="0"/>
              <a:pPr/>
              <a:t>10/05/2019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A1C4A-75CD-4334-A924-FA9DF9DF47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846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CDF8-0EB6-4E47-824A-289F1B36B87D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D87C-B853-4FBD-8B9D-DFC8BD20C620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A1B0-340F-4190-A973-903E975427CB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115B-E933-44BB-B4E0-BB7F51001563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839-A4CB-4F83-9BBE-27F1AC0FB32D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A611-B8E3-453E-B8DD-21CE35376159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325-BC3B-4730-BC89-6E916A8F12CA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845B-E0AE-47F9-BF46-C252E8470299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34-399D-4E5C-AEC7-50FC525152E8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FF5F-7A60-4151-BE63-DF45185D0756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D64-40A5-4BBB-B99C-8816A2664D7A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0AB9-6D80-4897-9148-091843BEAAA8}" type="datetime1">
              <a:rPr lang="pt-BR" smtClean="0"/>
              <a:pPr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nelinha.com.br/receita/Bolo-delicia-de-limao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0755" y="2898703"/>
            <a:ext cx="5238202" cy="73501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Caderno de receitas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/>
          </a:p>
        </p:txBody>
      </p:sp>
      <p:grpSp>
        <p:nvGrpSpPr>
          <p:cNvPr id="17" name="Grupo 16"/>
          <p:cNvGrpSpPr/>
          <p:nvPr/>
        </p:nvGrpSpPr>
        <p:grpSpPr>
          <a:xfrm>
            <a:off x="-4319" y="-16096"/>
            <a:ext cx="9143162" cy="1093993"/>
            <a:chOff x="324802" y="1307389"/>
            <a:chExt cx="9143162" cy="1093993"/>
          </a:xfrm>
        </p:grpSpPr>
        <p:pic>
          <p:nvPicPr>
            <p:cNvPr id="2052" name="Picture 4" descr="Resultado de imagem para a historia da alimentaÃ§Ã£o no brasi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" y="1307389"/>
              <a:ext cx="1937792" cy="10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o 15"/>
            <p:cNvGrpSpPr/>
            <p:nvPr/>
          </p:nvGrpSpPr>
          <p:grpSpPr>
            <a:xfrm>
              <a:off x="2262594" y="1314319"/>
              <a:ext cx="7205370" cy="1087063"/>
              <a:chOff x="2262594" y="1314319"/>
              <a:chExt cx="7205370" cy="1087063"/>
            </a:xfrm>
          </p:grpSpPr>
          <p:pic>
            <p:nvPicPr>
              <p:cNvPr id="2059" name="Picture 11" descr="Resultado de imagem para coco frut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64" y="1314320"/>
                <a:ext cx="1793300" cy="1087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upo 14"/>
              <p:cNvGrpSpPr/>
              <p:nvPr/>
            </p:nvGrpSpPr>
            <p:grpSpPr>
              <a:xfrm>
                <a:off x="2262594" y="1314319"/>
                <a:ext cx="5430327" cy="1087063"/>
                <a:chOff x="2262594" y="1314319"/>
                <a:chExt cx="5430327" cy="1087063"/>
              </a:xfrm>
            </p:grpSpPr>
            <p:pic>
              <p:nvPicPr>
                <p:cNvPr id="2056" name="Picture 8" descr="Resultado de imagem para pimenta do brasi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159" y="1314319"/>
                  <a:ext cx="1639637" cy="10778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8797" y="1314320"/>
                  <a:ext cx="2174124" cy="1087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1" name="Picture 13" descr="Imagem relacionad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2594" y="1314320"/>
                  <a:ext cx="1609374" cy="1070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6" name="Grupo 25"/>
          <p:cNvGrpSpPr/>
          <p:nvPr/>
        </p:nvGrpSpPr>
        <p:grpSpPr>
          <a:xfrm>
            <a:off x="838" y="5770938"/>
            <a:ext cx="9143162" cy="1093993"/>
            <a:chOff x="324802" y="1307389"/>
            <a:chExt cx="9143162" cy="1093993"/>
          </a:xfrm>
        </p:grpSpPr>
        <p:pic>
          <p:nvPicPr>
            <p:cNvPr id="27" name="Picture 4" descr="Resultado de imagem para a historia da alimentaÃ§Ã£o no brasi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" y="1307389"/>
              <a:ext cx="1937792" cy="10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upo 27"/>
            <p:cNvGrpSpPr/>
            <p:nvPr/>
          </p:nvGrpSpPr>
          <p:grpSpPr>
            <a:xfrm>
              <a:off x="2262594" y="1314319"/>
              <a:ext cx="7205370" cy="1087063"/>
              <a:chOff x="2262594" y="1314319"/>
              <a:chExt cx="7205370" cy="1087063"/>
            </a:xfrm>
          </p:grpSpPr>
          <p:pic>
            <p:nvPicPr>
              <p:cNvPr id="29" name="Picture 11" descr="Resultado de imagem para coco frut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64" y="1314320"/>
                <a:ext cx="1793300" cy="1087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upo 29"/>
              <p:cNvGrpSpPr/>
              <p:nvPr/>
            </p:nvGrpSpPr>
            <p:grpSpPr>
              <a:xfrm>
                <a:off x="2262594" y="1314319"/>
                <a:ext cx="5430327" cy="1087063"/>
                <a:chOff x="2262594" y="1314319"/>
                <a:chExt cx="5430327" cy="1087063"/>
              </a:xfrm>
            </p:grpSpPr>
            <p:pic>
              <p:nvPicPr>
                <p:cNvPr id="31" name="Picture 8" descr="Resultado de imagem para pimenta do brasi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159" y="1314319"/>
                  <a:ext cx="1639637" cy="10778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8797" y="1314320"/>
                  <a:ext cx="2174124" cy="1087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13" descr="Imagem relacionad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2594" y="1314320"/>
                  <a:ext cx="1609374" cy="1070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5" name="Retângulo 4"/>
          <p:cNvSpPr/>
          <p:nvPr/>
        </p:nvSpPr>
        <p:spPr>
          <a:xfrm>
            <a:off x="266273" y="49579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Profa. Dra.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Aylene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Bousquat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Carlos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Botazzo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12887" y="3750316"/>
            <a:ext cx="468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HSP0282 - Alimentação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contexto social </a:t>
            </a:r>
          </a:p>
        </p:txBody>
      </p:sp>
    </p:spTree>
    <p:extLst>
      <p:ext uri="{BB962C8B-B14F-4D97-AF65-F5344CB8AC3E}">
        <p14:creationId xmlns:p14="http://schemas.microsoft.com/office/powerpoint/2010/main" xmlns="" val="768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10840" t="11912" r="1923" b="35737"/>
          <a:stretch/>
        </p:blipFill>
        <p:spPr bwMode="auto">
          <a:xfrm>
            <a:off x="130129" y="0"/>
            <a:ext cx="7078193" cy="2591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 cstate="print"/>
          <a:srcRect l="11286" t="10352" r="44974" b="25969"/>
          <a:stretch/>
        </p:blipFill>
        <p:spPr bwMode="auto">
          <a:xfrm>
            <a:off x="570016" y="2497838"/>
            <a:ext cx="4708071" cy="3309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4" cstate="print"/>
          <a:srcRect l="16579" t="9725" r="43915" b="5579"/>
          <a:stretch/>
        </p:blipFill>
        <p:spPr bwMode="auto">
          <a:xfrm>
            <a:off x="5088081" y="1506620"/>
            <a:ext cx="3782786" cy="4490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30129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https://www.panelinha.com.br/receita/Bolo-delicia-de-limao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926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17" y="1260290"/>
            <a:ext cx="4055424" cy="532884"/>
          </a:xfrm>
          <a:prstGeom prst="homePlat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 da receita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9434"/>
            <a:ext cx="8366166" cy="397672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representar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ingredientes principais da receita, principalmente se a receita tiver um nome fictício.</a:t>
            </a:r>
          </a:p>
          <a:p>
            <a:pPr marL="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fictício: colocar ao lado entre parênteses os principais ingrediente.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atrativo, pois impacta no consumo.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-4319" y="-16096"/>
            <a:ext cx="9143162" cy="1093993"/>
            <a:chOff x="324802" y="1307389"/>
            <a:chExt cx="9143162" cy="1093993"/>
          </a:xfrm>
        </p:grpSpPr>
        <p:pic>
          <p:nvPicPr>
            <p:cNvPr id="10" name="Picture 4" descr="Resultado de imagem para a historia da alimentaÃ§Ã£o no brasi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" y="1307389"/>
              <a:ext cx="1937792" cy="10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upo 10"/>
            <p:cNvGrpSpPr/>
            <p:nvPr/>
          </p:nvGrpSpPr>
          <p:grpSpPr>
            <a:xfrm>
              <a:off x="2262594" y="1314319"/>
              <a:ext cx="7205370" cy="1087063"/>
              <a:chOff x="2262594" y="1314319"/>
              <a:chExt cx="7205370" cy="1087063"/>
            </a:xfrm>
          </p:grpSpPr>
          <p:pic>
            <p:nvPicPr>
              <p:cNvPr id="12" name="Picture 11" descr="Resultado de imagem para coco frut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64" y="1314320"/>
                <a:ext cx="1793300" cy="1087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upo 12"/>
              <p:cNvGrpSpPr/>
              <p:nvPr/>
            </p:nvGrpSpPr>
            <p:grpSpPr>
              <a:xfrm>
                <a:off x="2262594" y="1314319"/>
                <a:ext cx="5430327" cy="1087063"/>
                <a:chOff x="2262594" y="1314319"/>
                <a:chExt cx="5430327" cy="1087063"/>
              </a:xfrm>
            </p:grpSpPr>
            <p:pic>
              <p:nvPicPr>
                <p:cNvPr id="14" name="Picture 8" descr="Resultado de imagem para pimenta do brasi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159" y="1314319"/>
                  <a:ext cx="1639637" cy="10778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8797" y="1314320"/>
                  <a:ext cx="2174124" cy="1087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3" descr="Imagem relacionad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2594" y="1314320"/>
                  <a:ext cx="1609374" cy="1070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27169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0317" y="1260290"/>
            <a:ext cx="4055424" cy="532884"/>
          </a:xfrm>
          <a:prstGeom prst="homePlat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Ingredientes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4319" y="0"/>
            <a:ext cx="9143162" cy="1093993"/>
            <a:chOff x="324802" y="1307389"/>
            <a:chExt cx="9143162" cy="1093993"/>
          </a:xfrm>
        </p:grpSpPr>
        <p:pic>
          <p:nvPicPr>
            <p:cNvPr id="7" name="Picture 4" descr="Resultado de imagem para a historia da alimentaÃ§Ã£o no brasi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" y="1307389"/>
              <a:ext cx="1937792" cy="10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o 7"/>
            <p:cNvGrpSpPr/>
            <p:nvPr/>
          </p:nvGrpSpPr>
          <p:grpSpPr>
            <a:xfrm>
              <a:off x="2262594" y="1314319"/>
              <a:ext cx="7205370" cy="1087063"/>
              <a:chOff x="2262594" y="1314319"/>
              <a:chExt cx="7205370" cy="1087063"/>
            </a:xfrm>
          </p:grpSpPr>
          <p:pic>
            <p:nvPicPr>
              <p:cNvPr id="9" name="Picture 11" descr="Resultado de imagem para coco frut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64" y="1314320"/>
                <a:ext cx="1793300" cy="1087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upo 9"/>
              <p:cNvGrpSpPr/>
              <p:nvPr/>
            </p:nvGrpSpPr>
            <p:grpSpPr>
              <a:xfrm>
                <a:off x="2262594" y="1314319"/>
                <a:ext cx="5430327" cy="1087063"/>
                <a:chOff x="2262594" y="1314319"/>
                <a:chExt cx="5430327" cy="1087063"/>
              </a:xfrm>
            </p:grpSpPr>
            <p:pic>
              <p:nvPicPr>
                <p:cNvPr id="11" name="Picture 8" descr="Resultado de imagem para pimenta do brasi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159" y="1314319"/>
                  <a:ext cx="1639637" cy="10778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8797" y="1314320"/>
                  <a:ext cx="2174124" cy="1087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3" descr="Imagem relacionad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2594" y="1314320"/>
                  <a:ext cx="1609374" cy="1070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4" name="Retângulo 13"/>
          <p:cNvSpPr/>
          <p:nvPr/>
        </p:nvSpPr>
        <p:spPr>
          <a:xfrm>
            <a:off x="260993" y="2035291"/>
            <a:ext cx="8253351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 ser colocados em ordem de entrada no modo de preparo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 ideal é que sejam inumerados).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usar marcas de produtos comerciais, a não ser que a receita seja divulgação de determinado produto/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usar termos conhecidos e que são comuns na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culinária (Exemplo: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sal, um copo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requijão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...).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Colocar todos os alimentos em medidas caseiras com o peso em gramas e mililitros ao lado.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15374" y="5303878"/>
            <a:ext cx="8288976" cy="14431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 de equivalentes, medidas caseiras e composição química dos alimentos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Manuela </a:t>
            </a:r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Pacheco. Rio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Janeiro : </a:t>
            </a:r>
            <a:r>
              <a:rPr lang="pt-BR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Rubio</a:t>
            </a:r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c2006.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caseiras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 Ana Beatriz Vieira Pinheiro... [et al.]; [coordenador da obra, Paulo Augusto Neves</a:t>
            </a:r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Paulo : Atheneu, 2005.</a:t>
            </a:r>
          </a:p>
        </p:txBody>
      </p:sp>
    </p:spTree>
    <p:extLst>
      <p:ext uri="{BB962C8B-B14F-4D97-AF65-F5344CB8AC3E}">
        <p14:creationId xmlns:p14="http://schemas.microsoft.com/office/powerpoint/2010/main" xmlns="" val="8742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446" y="1944584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claro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possível, evitar termos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pouco conhecidos.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esqueça de colocar todos 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ingredientes.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Usar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mesmo tempo verbal (3ª pessoa ou forma impessoal).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Faça/Mexa;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Fazer/Mexer.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0317" y="1260290"/>
            <a:ext cx="4055424" cy="532884"/>
          </a:xfrm>
          <a:prstGeom prst="homePlat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 de preparo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4319" y="0"/>
            <a:ext cx="9143162" cy="1093993"/>
            <a:chOff x="324802" y="1307389"/>
            <a:chExt cx="9143162" cy="1093993"/>
          </a:xfrm>
        </p:grpSpPr>
        <p:pic>
          <p:nvPicPr>
            <p:cNvPr id="7" name="Picture 4" descr="Resultado de imagem para a historia da alimentaÃ§Ã£o no brasi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" y="1307389"/>
              <a:ext cx="1937792" cy="10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o 7"/>
            <p:cNvGrpSpPr/>
            <p:nvPr/>
          </p:nvGrpSpPr>
          <p:grpSpPr>
            <a:xfrm>
              <a:off x="2262594" y="1314319"/>
              <a:ext cx="7205370" cy="1087063"/>
              <a:chOff x="2262594" y="1314319"/>
              <a:chExt cx="7205370" cy="1087063"/>
            </a:xfrm>
          </p:grpSpPr>
          <p:pic>
            <p:nvPicPr>
              <p:cNvPr id="9" name="Picture 11" descr="Resultado de imagem para coco frut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664" y="1314320"/>
                <a:ext cx="1793300" cy="1087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upo 9"/>
              <p:cNvGrpSpPr/>
              <p:nvPr/>
            </p:nvGrpSpPr>
            <p:grpSpPr>
              <a:xfrm>
                <a:off x="2262594" y="1314319"/>
                <a:ext cx="5430327" cy="1087063"/>
                <a:chOff x="2262594" y="1314319"/>
                <a:chExt cx="5430327" cy="1087063"/>
              </a:xfrm>
            </p:grpSpPr>
            <p:pic>
              <p:nvPicPr>
                <p:cNvPr id="11" name="Picture 8" descr="Resultado de imagem para pimenta do brasi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159" y="1314319"/>
                  <a:ext cx="1639637" cy="10778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8797" y="1314320"/>
                  <a:ext cx="2174124" cy="1087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3" descr="Imagem relacionad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2594" y="1314320"/>
                  <a:ext cx="1609374" cy="1070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76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217</Words>
  <Application>Microsoft Office PowerPoint</Application>
  <PresentationFormat>Apresentação na tela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Caderno de receitas</vt:lpstr>
      <vt:lpstr>Slide 2</vt:lpstr>
      <vt:lpstr>Nome da receita 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gloria maria guizellini</dc:creator>
  <cp:lastModifiedBy>Usuário do Windows</cp:lastModifiedBy>
  <cp:revision>20</cp:revision>
  <dcterms:created xsi:type="dcterms:W3CDTF">2018-10-12T23:01:03Z</dcterms:created>
  <dcterms:modified xsi:type="dcterms:W3CDTF">2019-05-10T13:28:07Z</dcterms:modified>
</cp:coreProperties>
</file>