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13"/>
  </p:notesMasterIdLst>
  <p:sldIdLst>
    <p:sldId id="257" r:id="rId2"/>
    <p:sldId id="367" r:id="rId3"/>
    <p:sldId id="387" r:id="rId4"/>
    <p:sldId id="378" r:id="rId5"/>
    <p:sldId id="379" r:id="rId6"/>
    <p:sldId id="381" r:id="rId7"/>
    <p:sldId id="377" r:id="rId8"/>
    <p:sldId id="383" r:id="rId9"/>
    <p:sldId id="372" r:id="rId10"/>
    <p:sldId id="373" r:id="rId11"/>
    <p:sldId id="38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Riolfi" userId="e6ae4ebb1091cfbe" providerId="LiveId" clId="{D6CBF712-E8E4-42C8-8F8E-DA71BBB057F5}"/>
    <pc:docChg chg="undo custSel addSld delSld modSld">
      <pc:chgData name="Claudia Riolfi" userId="e6ae4ebb1091cfbe" providerId="LiveId" clId="{D6CBF712-E8E4-42C8-8F8E-DA71BBB057F5}" dt="2020-09-07T14:17:32.036" v="228" actId="6549"/>
      <pc:docMkLst>
        <pc:docMk/>
      </pc:docMkLst>
      <pc:sldChg chg="modSp mod">
        <pc:chgData name="Claudia Riolfi" userId="e6ae4ebb1091cfbe" providerId="LiveId" clId="{D6CBF712-E8E4-42C8-8F8E-DA71BBB057F5}" dt="2020-09-07T14:14:52.011" v="126" actId="20577"/>
        <pc:sldMkLst>
          <pc:docMk/>
          <pc:sldMk cId="0" sldId="257"/>
        </pc:sldMkLst>
        <pc:spChg chg="mod">
          <ac:chgData name="Claudia Riolfi" userId="e6ae4ebb1091cfbe" providerId="LiveId" clId="{D6CBF712-E8E4-42C8-8F8E-DA71BBB057F5}" dt="2020-09-07T14:14:52.011" v="126" actId="20577"/>
          <ac:spMkLst>
            <pc:docMk/>
            <pc:sldMk cId="0" sldId="257"/>
            <ac:spMk id="15362" creationId="{7BA01E6C-CB76-4419-9CCF-771FF37B34F4}"/>
          </ac:spMkLst>
        </pc:spChg>
        <pc:spChg chg="mod">
          <ac:chgData name="Claudia Riolfi" userId="e6ae4ebb1091cfbe" providerId="LiveId" clId="{D6CBF712-E8E4-42C8-8F8E-DA71BBB057F5}" dt="2020-09-07T14:14:20.960" v="105" actId="20577"/>
          <ac:spMkLst>
            <pc:docMk/>
            <pc:sldMk cId="0" sldId="257"/>
            <ac:spMk id="15363" creationId="{9AFF8A7E-3DD8-4D7A-B609-5176ED5DFDAD}"/>
          </ac:spMkLst>
        </pc:spChg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366"/>
        </pc:sldMkLst>
      </pc:sldChg>
      <pc:sldChg chg="modSp mod">
        <pc:chgData name="Claudia Riolfi" userId="e6ae4ebb1091cfbe" providerId="LiveId" clId="{D6CBF712-E8E4-42C8-8F8E-DA71BBB057F5}" dt="2020-09-07T14:16:31.834" v="222" actId="6549"/>
        <pc:sldMkLst>
          <pc:docMk/>
          <pc:sldMk cId="0" sldId="367"/>
        </pc:sldMkLst>
        <pc:spChg chg="mod">
          <ac:chgData name="Claudia Riolfi" userId="e6ae4ebb1091cfbe" providerId="LiveId" clId="{D6CBF712-E8E4-42C8-8F8E-DA71BBB057F5}" dt="2020-09-07T14:16:31.834" v="222" actId="6549"/>
          <ac:spMkLst>
            <pc:docMk/>
            <pc:sldMk cId="0" sldId="367"/>
            <ac:spMk id="17411" creationId="{42CD3F95-3DD4-4DAF-A256-446CD1E46CA3}"/>
          </ac:spMkLst>
        </pc:spChg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3455320437" sldId="368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184952526" sldId="369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391663987" sldId="370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656627132" sldId="371"/>
        </pc:sldMkLst>
      </pc:sldChg>
      <pc:sldChg chg="modSp mod">
        <pc:chgData name="Claudia Riolfi" userId="e6ae4ebb1091cfbe" providerId="LiveId" clId="{D6CBF712-E8E4-42C8-8F8E-DA71BBB057F5}" dt="2020-09-07T14:17:32.036" v="228" actId="6549"/>
        <pc:sldMkLst>
          <pc:docMk/>
          <pc:sldMk cId="0" sldId="372"/>
        </pc:sldMkLst>
        <pc:spChg chg="mod">
          <ac:chgData name="Claudia Riolfi" userId="e6ae4ebb1091cfbe" providerId="LiveId" clId="{D6CBF712-E8E4-42C8-8F8E-DA71BBB057F5}" dt="2020-09-07T14:17:32.036" v="228" actId="6549"/>
          <ac:spMkLst>
            <pc:docMk/>
            <pc:sldMk cId="0" sldId="372"/>
            <ac:spMk id="35843" creationId="{1DB93442-3C95-4548-8C0B-F6F9FF1C6734}"/>
          </ac:spMkLst>
        </pc:spChg>
      </pc:sldChg>
      <pc:sldChg chg="addSp delSp modSp mod">
        <pc:chgData name="Claudia Riolfi" userId="e6ae4ebb1091cfbe" providerId="LiveId" clId="{D6CBF712-E8E4-42C8-8F8E-DA71BBB057F5}" dt="2020-09-07T14:07:14.508" v="6" actId="22"/>
        <pc:sldMkLst>
          <pc:docMk/>
          <pc:sldMk cId="0" sldId="373"/>
        </pc:sldMkLst>
        <pc:spChg chg="mod">
          <ac:chgData name="Claudia Riolfi" userId="e6ae4ebb1091cfbe" providerId="LiveId" clId="{D6CBF712-E8E4-42C8-8F8E-DA71BBB057F5}" dt="2020-09-07T14:05:06.394" v="4" actId="20577"/>
          <ac:spMkLst>
            <pc:docMk/>
            <pc:sldMk cId="0" sldId="373"/>
            <ac:spMk id="3" creationId="{7F81C910-89BE-4F17-B0AF-DA785917B14F}"/>
          </ac:spMkLst>
        </pc:spChg>
        <pc:spChg chg="add del">
          <ac:chgData name="Claudia Riolfi" userId="e6ae4ebb1091cfbe" providerId="LiveId" clId="{D6CBF712-E8E4-42C8-8F8E-DA71BBB057F5}" dt="2020-09-07T14:07:14.508" v="6" actId="22"/>
          <ac:spMkLst>
            <pc:docMk/>
            <pc:sldMk cId="0" sldId="373"/>
            <ac:spMk id="7" creationId="{9D94ABC7-35AC-4823-AD4D-C0FD7C4E4F25}"/>
          </ac:spMkLst>
        </pc:spChg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840395100" sldId="384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656295818" sldId="385"/>
        </pc:sldMkLst>
      </pc:sldChg>
      <pc:sldChg chg="modSp mod">
        <pc:chgData name="Claudia Riolfi" userId="e6ae4ebb1091cfbe" providerId="LiveId" clId="{D6CBF712-E8E4-42C8-8F8E-DA71BBB057F5}" dt="2020-09-07T14:16:40.920" v="224" actId="20577"/>
        <pc:sldMkLst>
          <pc:docMk/>
          <pc:sldMk cId="0" sldId="387"/>
        </pc:sldMkLst>
        <pc:spChg chg="mod">
          <ac:chgData name="Claudia Riolfi" userId="e6ae4ebb1091cfbe" providerId="LiveId" clId="{D6CBF712-E8E4-42C8-8F8E-DA71BBB057F5}" dt="2020-09-07T14:16:40.920" v="224" actId="20577"/>
          <ac:spMkLst>
            <pc:docMk/>
            <pc:sldMk cId="0" sldId="387"/>
            <ac:spMk id="28675" creationId="{5C798A70-EF5E-4839-8B13-D298D1E2CD0F}"/>
          </ac:spMkLst>
        </pc:spChg>
      </pc:sldChg>
      <pc:sldChg chg="modSp new mod">
        <pc:chgData name="Claudia Riolfi" userId="e6ae4ebb1091cfbe" providerId="LiveId" clId="{D6CBF712-E8E4-42C8-8F8E-DA71BBB057F5}" dt="2020-09-07T14:08:01.447" v="83" actId="20577"/>
        <pc:sldMkLst>
          <pc:docMk/>
          <pc:sldMk cId="3901805443" sldId="388"/>
        </pc:sldMkLst>
        <pc:spChg chg="mod">
          <ac:chgData name="Claudia Riolfi" userId="e6ae4ebb1091cfbe" providerId="LiveId" clId="{D6CBF712-E8E4-42C8-8F8E-DA71BBB057F5}" dt="2020-09-07T14:08:01.447" v="83" actId="20577"/>
          <ac:spMkLst>
            <pc:docMk/>
            <pc:sldMk cId="3901805443" sldId="388"/>
            <ac:spMk id="2" creationId="{78DB9052-545F-403D-A061-0EB91B7DB10F}"/>
          </ac:spMkLst>
        </pc:spChg>
        <pc:spChg chg="mod">
          <ac:chgData name="Claudia Riolfi" userId="e6ae4ebb1091cfbe" providerId="LiveId" clId="{D6CBF712-E8E4-42C8-8F8E-DA71BBB057F5}" dt="2020-09-07T14:07:49.784" v="57" actId="20577"/>
          <ac:spMkLst>
            <pc:docMk/>
            <pc:sldMk cId="3901805443" sldId="388"/>
            <ac:spMk id="3" creationId="{A479BD4F-4D2E-4B40-AEB3-78D66FC94E05}"/>
          </ac:spMkLst>
        </pc:spChg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491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493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495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791857745" sldId="499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506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2348199194" sldId="508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192184999" sldId="510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0" sldId="511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62917168" sldId="517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430225962" sldId="518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13405389" sldId="519"/>
        </pc:sldMkLst>
      </pc:sldChg>
      <pc:sldChg chg="del">
        <pc:chgData name="Claudia Riolfi" userId="e6ae4ebb1091cfbe" providerId="LiveId" clId="{D6CBF712-E8E4-42C8-8F8E-DA71BBB057F5}" dt="2020-09-07T14:04:20.599" v="0" actId="47"/>
        <pc:sldMkLst>
          <pc:docMk/>
          <pc:sldMk cId="3620027464" sldId="520"/>
        </pc:sldMkLst>
      </pc:sldChg>
      <pc:sldChg chg="del">
        <pc:chgData name="Claudia Riolfi" userId="e6ae4ebb1091cfbe" providerId="LiveId" clId="{D6CBF712-E8E4-42C8-8F8E-DA71BBB057F5}" dt="2020-09-07T14:04:48.519" v="1" actId="47"/>
        <pc:sldMkLst>
          <pc:docMk/>
          <pc:sldMk cId="2505957800" sldId="522"/>
        </pc:sldMkLst>
      </pc:sldChg>
      <pc:sldChg chg="del">
        <pc:chgData name="Claudia Riolfi" userId="e6ae4ebb1091cfbe" providerId="LiveId" clId="{D6CBF712-E8E4-42C8-8F8E-DA71BBB057F5}" dt="2020-09-07T14:04:53.662" v="2" actId="47"/>
        <pc:sldMkLst>
          <pc:docMk/>
          <pc:sldMk cId="88535957" sldId="52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55E21-C380-40C8-B215-B00163B807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7676AE-0307-4D8F-B34A-43EF40EAD961}">
      <dgm:prSet/>
      <dgm:spPr/>
      <dgm:t>
        <a:bodyPr/>
        <a:lstStyle/>
        <a:p>
          <a:r>
            <a:rPr lang="pt-BR"/>
            <a:t>O que é preparar?</a:t>
          </a:r>
          <a:endParaRPr lang="en-US"/>
        </a:p>
      </dgm:t>
    </dgm:pt>
    <dgm:pt modelId="{C3E62134-2A48-440D-977A-C5ECF2B01BEB}" type="parTrans" cxnId="{E90A3D67-CA05-49A4-A97B-5752525E155C}">
      <dgm:prSet/>
      <dgm:spPr/>
      <dgm:t>
        <a:bodyPr/>
        <a:lstStyle/>
        <a:p>
          <a:endParaRPr lang="en-US"/>
        </a:p>
      </dgm:t>
    </dgm:pt>
    <dgm:pt modelId="{7133A954-031E-46E4-8985-40353EE516A6}" type="sibTrans" cxnId="{E90A3D67-CA05-49A4-A97B-5752525E155C}">
      <dgm:prSet/>
      <dgm:spPr/>
      <dgm:t>
        <a:bodyPr/>
        <a:lstStyle/>
        <a:p>
          <a:endParaRPr lang="en-US"/>
        </a:p>
      </dgm:t>
    </dgm:pt>
    <dgm:pt modelId="{92156947-46AB-4D7D-86E3-79B8ED4E3B71}">
      <dgm:prSet/>
      <dgm:spPr/>
      <dgm:t>
        <a:bodyPr/>
        <a:lstStyle/>
        <a:p>
          <a:pPr>
            <a:buNone/>
          </a:pPr>
          <a:r>
            <a:rPr lang="pt-BR" dirty="0"/>
            <a:t>Apurar o sentido global do texto</a:t>
          </a:r>
          <a:endParaRPr lang="en-US" dirty="0"/>
        </a:p>
      </dgm:t>
    </dgm:pt>
    <dgm:pt modelId="{89247851-2F2A-4D8B-A559-006FC1965CCF}" type="parTrans" cxnId="{B566A592-BCE8-458C-BC52-5E8CC07E905A}">
      <dgm:prSet/>
      <dgm:spPr/>
      <dgm:t>
        <a:bodyPr/>
        <a:lstStyle/>
        <a:p>
          <a:endParaRPr lang="en-US"/>
        </a:p>
      </dgm:t>
    </dgm:pt>
    <dgm:pt modelId="{060B7BB4-8AAB-4E7F-8894-B3D2777E3A89}" type="sibTrans" cxnId="{B566A592-BCE8-458C-BC52-5E8CC07E905A}">
      <dgm:prSet/>
      <dgm:spPr/>
      <dgm:t>
        <a:bodyPr/>
        <a:lstStyle/>
        <a:p>
          <a:endParaRPr lang="en-US"/>
        </a:p>
      </dgm:t>
    </dgm:pt>
    <dgm:pt modelId="{DF0E7529-8E8A-4851-9F68-96A0F1FC5988}">
      <dgm:prSet/>
      <dgm:spPr/>
      <dgm:t>
        <a:bodyPr/>
        <a:lstStyle/>
        <a:p>
          <a:pPr>
            <a:buNone/>
          </a:pPr>
          <a:r>
            <a:rPr lang="pt-BR" dirty="0"/>
            <a:t>Antecipar e desfazer potenciais dificuldades (linguísticas, culturais e conceituais) </a:t>
          </a:r>
          <a:endParaRPr lang="en-US" dirty="0"/>
        </a:p>
      </dgm:t>
    </dgm:pt>
    <dgm:pt modelId="{F6B71758-7B25-4A70-9E0C-392BF76FAE8D}" type="parTrans" cxnId="{2C250E3C-6332-4840-8DDA-13FC1071C8EA}">
      <dgm:prSet/>
      <dgm:spPr/>
      <dgm:t>
        <a:bodyPr/>
        <a:lstStyle/>
        <a:p>
          <a:endParaRPr lang="en-US"/>
        </a:p>
      </dgm:t>
    </dgm:pt>
    <dgm:pt modelId="{055FCB26-D42B-458B-8E2F-190E0DE771B2}" type="sibTrans" cxnId="{2C250E3C-6332-4840-8DDA-13FC1071C8EA}">
      <dgm:prSet/>
      <dgm:spPr/>
      <dgm:t>
        <a:bodyPr/>
        <a:lstStyle/>
        <a:p>
          <a:endParaRPr lang="en-US"/>
        </a:p>
      </dgm:t>
    </dgm:pt>
    <dgm:pt modelId="{65BD21DB-E826-41D3-9A4B-58260E93EC9E}">
      <dgm:prSet/>
      <dgm:spPr/>
      <dgm:t>
        <a:bodyPr/>
        <a:lstStyle/>
        <a:p>
          <a:pPr>
            <a:buNone/>
          </a:pPr>
          <a:r>
            <a:rPr lang="pt-BR" dirty="0"/>
            <a:t>Ativar conhecimentos prévios</a:t>
          </a:r>
          <a:endParaRPr lang="en-US" dirty="0"/>
        </a:p>
      </dgm:t>
    </dgm:pt>
    <dgm:pt modelId="{4BB8CAE2-EB8F-4F97-84D7-480D704ABBAB}" type="parTrans" cxnId="{16445490-443F-433D-AAB8-BAA5F0AF8386}">
      <dgm:prSet/>
      <dgm:spPr/>
      <dgm:t>
        <a:bodyPr/>
        <a:lstStyle/>
        <a:p>
          <a:endParaRPr lang="en-US"/>
        </a:p>
      </dgm:t>
    </dgm:pt>
    <dgm:pt modelId="{DE116F4C-45C5-49ED-BD71-DB2DD3973CD9}" type="sibTrans" cxnId="{16445490-443F-433D-AAB8-BAA5F0AF8386}">
      <dgm:prSet/>
      <dgm:spPr/>
      <dgm:t>
        <a:bodyPr/>
        <a:lstStyle/>
        <a:p>
          <a:endParaRPr lang="en-US"/>
        </a:p>
      </dgm:t>
    </dgm:pt>
    <dgm:pt modelId="{0A24D1CD-67C8-4854-B939-840A2EB83F1A}" type="pres">
      <dgm:prSet presAssocID="{5DA55E21-C380-40C8-B215-B00163B807F4}" presName="linear" presStyleCnt="0">
        <dgm:presLayoutVars>
          <dgm:animLvl val="lvl"/>
          <dgm:resizeHandles val="exact"/>
        </dgm:presLayoutVars>
      </dgm:prSet>
      <dgm:spPr/>
    </dgm:pt>
    <dgm:pt modelId="{3E5EE72A-1610-4A09-B8CE-ADCFFDFC3F50}" type="pres">
      <dgm:prSet presAssocID="{2A7676AE-0307-4D8F-B34A-43EF40EAD96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F8254EA-B20E-4237-AEC5-57D03B5654BA}" type="pres">
      <dgm:prSet presAssocID="{2A7676AE-0307-4D8F-B34A-43EF40EAD96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D338520-DE92-4EF5-A7D9-A8D5F0F55FF3}" type="presOf" srcId="{2A7676AE-0307-4D8F-B34A-43EF40EAD961}" destId="{3E5EE72A-1610-4A09-B8CE-ADCFFDFC3F50}" srcOrd="0" destOrd="0" presId="urn:microsoft.com/office/officeart/2005/8/layout/vList2"/>
    <dgm:cxn modelId="{F3A68121-FDB9-4C2B-A947-179F1E512795}" type="presOf" srcId="{65BD21DB-E826-41D3-9A4B-58260E93EC9E}" destId="{4F8254EA-B20E-4237-AEC5-57D03B5654BA}" srcOrd="0" destOrd="2" presId="urn:microsoft.com/office/officeart/2005/8/layout/vList2"/>
    <dgm:cxn modelId="{880E6E29-2DDC-4F8E-AB66-54A9E5F86276}" type="presOf" srcId="{DF0E7529-8E8A-4851-9F68-96A0F1FC5988}" destId="{4F8254EA-B20E-4237-AEC5-57D03B5654BA}" srcOrd="0" destOrd="1" presId="urn:microsoft.com/office/officeart/2005/8/layout/vList2"/>
    <dgm:cxn modelId="{2C250E3C-6332-4840-8DDA-13FC1071C8EA}" srcId="{2A7676AE-0307-4D8F-B34A-43EF40EAD961}" destId="{DF0E7529-8E8A-4851-9F68-96A0F1FC5988}" srcOrd="1" destOrd="0" parTransId="{F6B71758-7B25-4A70-9E0C-392BF76FAE8D}" sibTransId="{055FCB26-D42B-458B-8E2F-190E0DE771B2}"/>
    <dgm:cxn modelId="{74F41B42-F6EC-4AEB-8476-CF2731B46E90}" type="presOf" srcId="{5DA55E21-C380-40C8-B215-B00163B807F4}" destId="{0A24D1CD-67C8-4854-B939-840A2EB83F1A}" srcOrd="0" destOrd="0" presId="urn:microsoft.com/office/officeart/2005/8/layout/vList2"/>
    <dgm:cxn modelId="{E90A3D67-CA05-49A4-A97B-5752525E155C}" srcId="{5DA55E21-C380-40C8-B215-B00163B807F4}" destId="{2A7676AE-0307-4D8F-B34A-43EF40EAD961}" srcOrd="0" destOrd="0" parTransId="{C3E62134-2A48-440D-977A-C5ECF2B01BEB}" sibTransId="{7133A954-031E-46E4-8985-40353EE516A6}"/>
    <dgm:cxn modelId="{16445490-443F-433D-AAB8-BAA5F0AF8386}" srcId="{2A7676AE-0307-4D8F-B34A-43EF40EAD961}" destId="{65BD21DB-E826-41D3-9A4B-58260E93EC9E}" srcOrd="2" destOrd="0" parTransId="{4BB8CAE2-EB8F-4F97-84D7-480D704ABBAB}" sibTransId="{DE116F4C-45C5-49ED-BD71-DB2DD3973CD9}"/>
    <dgm:cxn modelId="{B566A592-BCE8-458C-BC52-5E8CC07E905A}" srcId="{2A7676AE-0307-4D8F-B34A-43EF40EAD961}" destId="{92156947-46AB-4D7D-86E3-79B8ED4E3B71}" srcOrd="0" destOrd="0" parTransId="{89247851-2F2A-4D8B-A559-006FC1965CCF}" sibTransId="{060B7BB4-8AAB-4E7F-8894-B3D2777E3A89}"/>
    <dgm:cxn modelId="{E1954FEC-6108-4B2C-8660-37CA14E5A192}" type="presOf" srcId="{92156947-46AB-4D7D-86E3-79B8ED4E3B71}" destId="{4F8254EA-B20E-4237-AEC5-57D03B5654BA}" srcOrd="0" destOrd="0" presId="urn:microsoft.com/office/officeart/2005/8/layout/vList2"/>
    <dgm:cxn modelId="{73B98903-C384-401F-A5A1-0889AE8DBE65}" type="presParOf" srcId="{0A24D1CD-67C8-4854-B939-840A2EB83F1A}" destId="{3E5EE72A-1610-4A09-B8CE-ADCFFDFC3F50}" srcOrd="0" destOrd="0" presId="urn:microsoft.com/office/officeart/2005/8/layout/vList2"/>
    <dgm:cxn modelId="{ECE5F82E-0B29-4FB9-A90E-4B5F2C04B826}" type="presParOf" srcId="{0A24D1CD-67C8-4854-B939-840A2EB83F1A}" destId="{4F8254EA-B20E-4237-AEC5-57D03B5654B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A6D1E8-AF0E-4D0C-BA41-3B225C94C33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8C3B7A-EDD6-47C5-B88E-2F31428A893A}">
      <dgm:prSet/>
      <dgm:spPr/>
      <dgm:t>
        <a:bodyPr/>
        <a:lstStyle/>
        <a:p>
          <a:r>
            <a:rPr lang="pt-BR"/>
            <a:t>Rever, verificar e aprofundar a compreensão do texto</a:t>
          </a:r>
          <a:endParaRPr lang="en-US"/>
        </a:p>
      </dgm:t>
    </dgm:pt>
    <dgm:pt modelId="{F4DECDBA-B488-4402-8EAC-8A30F13569AD}" type="parTrans" cxnId="{91737429-71C2-4ACF-ACFF-9A2B4D0019C1}">
      <dgm:prSet/>
      <dgm:spPr/>
      <dgm:t>
        <a:bodyPr/>
        <a:lstStyle/>
        <a:p>
          <a:endParaRPr lang="en-US"/>
        </a:p>
      </dgm:t>
    </dgm:pt>
    <dgm:pt modelId="{EB27FFA0-33D7-417E-8AEC-4F06011598FB}" type="sibTrans" cxnId="{91737429-71C2-4ACF-ACFF-9A2B4D0019C1}">
      <dgm:prSet/>
      <dgm:spPr/>
      <dgm:t>
        <a:bodyPr/>
        <a:lstStyle/>
        <a:p>
          <a:endParaRPr lang="en-US"/>
        </a:p>
      </dgm:t>
    </dgm:pt>
    <dgm:pt modelId="{E9A4D00F-C70A-4488-83EA-BC3358698CD6}">
      <dgm:prSet/>
      <dgm:spPr/>
      <dgm:t>
        <a:bodyPr/>
        <a:lstStyle/>
        <a:p>
          <a:r>
            <a:rPr lang="pt-BR"/>
            <a:t>Desenvolver criticamente ou criativamente a partir do texto </a:t>
          </a:r>
          <a:endParaRPr lang="en-US"/>
        </a:p>
      </dgm:t>
    </dgm:pt>
    <dgm:pt modelId="{88569919-3A96-4F36-9750-F8D2E1A6D07D}" type="parTrans" cxnId="{3D872A94-6E67-470A-A756-274D752B8050}">
      <dgm:prSet/>
      <dgm:spPr/>
      <dgm:t>
        <a:bodyPr/>
        <a:lstStyle/>
        <a:p>
          <a:endParaRPr lang="en-US"/>
        </a:p>
      </dgm:t>
    </dgm:pt>
    <dgm:pt modelId="{E440B37A-EFE4-45C3-B451-0421459C3575}" type="sibTrans" cxnId="{3D872A94-6E67-470A-A756-274D752B8050}">
      <dgm:prSet/>
      <dgm:spPr/>
      <dgm:t>
        <a:bodyPr/>
        <a:lstStyle/>
        <a:p>
          <a:endParaRPr lang="en-US"/>
        </a:p>
      </dgm:t>
    </dgm:pt>
    <dgm:pt modelId="{E675E015-0B9B-4E0B-9473-6E056342E9F4}">
      <dgm:prSet/>
      <dgm:spPr/>
      <dgm:t>
        <a:bodyPr/>
        <a:lstStyle/>
        <a:p>
          <a:r>
            <a:rPr lang="pt-BR"/>
            <a:t>Aprofundar o desenvolvimento linguístico, por meio do trabalho de análise e desconstrução do texto</a:t>
          </a:r>
          <a:endParaRPr lang="en-US"/>
        </a:p>
      </dgm:t>
    </dgm:pt>
    <dgm:pt modelId="{5524B632-F37E-4AF5-A515-6796216411EB}" type="parTrans" cxnId="{8DD5F2A3-8026-4C6F-8297-ED1A437BCEB5}">
      <dgm:prSet/>
      <dgm:spPr/>
      <dgm:t>
        <a:bodyPr/>
        <a:lstStyle/>
        <a:p>
          <a:endParaRPr lang="en-US"/>
        </a:p>
      </dgm:t>
    </dgm:pt>
    <dgm:pt modelId="{17B882F0-CB7A-402E-A647-F8A905841950}" type="sibTrans" cxnId="{8DD5F2A3-8026-4C6F-8297-ED1A437BCEB5}">
      <dgm:prSet/>
      <dgm:spPr/>
      <dgm:t>
        <a:bodyPr/>
        <a:lstStyle/>
        <a:p>
          <a:endParaRPr lang="en-US"/>
        </a:p>
      </dgm:t>
    </dgm:pt>
    <dgm:pt modelId="{F3B7CB90-E974-4BFD-9547-6A6E89EB1CF6}" type="pres">
      <dgm:prSet presAssocID="{2EA6D1E8-AF0E-4D0C-BA41-3B225C94C331}" presName="linear" presStyleCnt="0">
        <dgm:presLayoutVars>
          <dgm:animLvl val="lvl"/>
          <dgm:resizeHandles val="exact"/>
        </dgm:presLayoutVars>
      </dgm:prSet>
      <dgm:spPr/>
    </dgm:pt>
    <dgm:pt modelId="{94F356D1-5A85-4639-989B-30F3058D1D13}" type="pres">
      <dgm:prSet presAssocID="{788C3B7A-EDD6-47C5-B88E-2F31428A89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DBC85F-6926-4FD6-AEB8-30B4CAEA5F86}" type="pres">
      <dgm:prSet presAssocID="{EB27FFA0-33D7-417E-8AEC-4F06011598FB}" presName="spacer" presStyleCnt="0"/>
      <dgm:spPr/>
    </dgm:pt>
    <dgm:pt modelId="{F6D86C7B-C126-492F-9F3F-8A5ED4A4D1A9}" type="pres">
      <dgm:prSet presAssocID="{E9A4D00F-C70A-4488-83EA-BC3358698C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D6E105-DD68-4AE9-B5A5-E6F3E8396B69}" type="pres">
      <dgm:prSet presAssocID="{E440B37A-EFE4-45C3-B451-0421459C3575}" presName="spacer" presStyleCnt="0"/>
      <dgm:spPr/>
    </dgm:pt>
    <dgm:pt modelId="{920146B0-0D63-4978-9DA8-B4459F077B5F}" type="pres">
      <dgm:prSet presAssocID="{E675E015-0B9B-4E0B-9473-6E056342E9F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1737429-71C2-4ACF-ACFF-9A2B4D0019C1}" srcId="{2EA6D1E8-AF0E-4D0C-BA41-3B225C94C331}" destId="{788C3B7A-EDD6-47C5-B88E-2F31428A893A}" srcOrd="0" destOrd="0" parTransId="{F4DECDBA-B488-4402-8EAC-8A30F13569AD}" sibTransId="{EB27FFA0-33D7-417E-8AEC-4F06011598FB}"/>
    <dgm:cxn modelId="{A558252E-F8A4-43FC-8397-9ABD60B0AD5C}" type="presOf" srcId="{E675E015-0B9B-4E0B-9473-6E056342E9F4}" destId="{920146B0-0D63-4978-9DA8-B4459F077B5F}" srcOrd="0" destOrd="0" presId="urn:microsoft.com/office/officeart/2005/8/layout/vList2"/>
    <dgm:cxn modelId="{8B7D653F-DA29-43E3-A835-E96D0D1130DA}" type="presOf" srcId="{2EA6D1E8-AF0E-4D0C-BA41-3B225C94C331}" destId="{F3B7CB90-E974-4BFD-9547-6A6E89EB1CF6}" srcOrd="0" destOrd="0" presId="urn:microsoft.com/office/officeart/2005/8/layout/vList2"/>
    <dgm:cxn modelId="{77CCD46B-54F1-4286-A273-BCF03755152E}" type="presOf" srcId="{788C3B7A-EDD6-47C5-B88E-2F31428A893A}" destId="{94F356D1-5A85-4639-989B-30F3058D1D13}" srcOrd="0" destOrd="0" presId="urn:microsoft.com/office/officeart/2005/8/layout/vList2"/>
    <dgm:cxn modelId="{3D872A94-6E67-470A-A756-274D752B8050}" srcId="{2EA6D1E8-AF0E-4D0C-BA41-3B225C94C331}" destId="{E9A4D00F-C70A-4488-83EA-BC3358698CD6}" srcOrd="1" destOrd="0" parTransId="{88569919-3A96-4F36-9750-F8D2E1A6D07D}" sibTransId="{E440B37A-EFE4-45C3-B451-0421459C3575}"/>
    <dgm:cxn modelId="{09743FA3-EEF0-42EB-82C3-FE812547D9DB}" type="presOf" srcId="{E9A4D00F-C70A-4488-83EA-BC3358698CD6}" destId="{F6D86C7B-C126-492F-9F3F-8A5ED4A4D1A9}" srcOrd="0" destOrd="0" presId="urn:microsoft.com/office/officeart/2005/8/layout/vList2"/>
    <dgm:cxn modelId="{8DD5F2A3-8026-4C6F-8297-ED1A437BCEB5}" srcId="{2EA6D1E8-AF0E-4D0C-BA41-3B225C94C331}" destId="{E675E015-0B9B-4E0B-9473-6E056342E9F4}" srcOrd="2" destOrd="0" parTransId="{5524B632-F37E-4AF5-A515-6796216411EB}" sibTransId="{17B882F0-CB7A-402E-A647-F8A905841950}"/>
    <dgm:cxn modelId="{A196CECC-36E4-445A-BC83-8B149134E0C9}" type="presParOf" srcId="{F3B7CB90-E974-4BFD-9547-6A6E89EB1CF6}" destId="{94F356D1-5A85-4639-989B-30F3058D1D13}" srcOrd="0" destOrd="0" presId="urn:microsoft.com/office/officeart/2005/8/layout/vList2"/>
    <dgm:cxn modelId="{1A8E451C-73A9-4BFD-B433-E48E755CB5A8}" type="presParOf" srcId="{F3B7CB90-E974-4BFD-9547-6A6E89EB1CF6}" destId="{58DBC85F-6926-4FD6-AEB8-30B4CAEA5F86}" srcOrd="1" destOrd="0" presId="urn:microsoft.com/office/officeart/2005/8/layout/vList2"/>
    <dgm:cxn modelId="{5DB79037-5A04-4C16-9422-BB12D0D99186}" type="presParOf" srcId="{F3B7CB90-E974-4BFD-9547-6A6E89EB1CF6}" destId="{F6D86C7B-C126-492F-9F3F-8A5ED4A4D1A9}" srcOrd="2" destOrd="0" presId="urn:microsoft.com/office/officeart/2005/8/layout/vList2"/>
    <dgm:cxn modelId="{253227C0-B7D7-4846-B676-C89248BABAF0}" type="presParOf" srcId="{F3B7CB90-E974-4BFD-9547-6A6E89EB1CF6}" destId="{52D6E105-DD68-4AE9-B5A5-E6F3E8396B69}" srcOrd="3" destOrd="0" presId="urn:microsoft.com/office/officeart/2005/8/layout/vList2"/>
    <dgm:cxn modelId="{2C13B1D1-DA40-43C9-8B03-582CED433441}" type="presParOf" srcId="{F3B7CB90-E974-4BFD-9547-6A6E89EB1CF6}" destId="{920146B0-0D63-4978-9DA8-B4459F077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EE72A-1610-4A09-B8CE-ADCFFDFC3F50}">
      <dsp:nvSpPr>
        <dsp:cNvPr id="0" name=""/>
        <dsp:cNvSpPr/>
      </dsp:nvSpPr>
      <dsp:spPr>
        <a:xfrm>
          <a:off x="0" y="260600"/>
          <a:ext cx="4885203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/>
            <a:t>O que é preparar?</a:t>
          </a:r>
          <a:endParaRPr lang="en-US" sz="4500" kern="1200"/>
        </a:p>
      </dsp:txBody>
      <dsp:txXfrm>
        <a:off x="52688" y="313288"/>
        <a:ext cx="4779827" cy="973949"/>
      </dsp:txXfrm>
    </dsp:sp>
    <dsp:sp modelId="{4F8254EA-B20E-4237-AEC5-57D03B5654BA}">
      <dsp:nvSpPr>
        <dsp:cNvPr id="0" name=""/>
        <dsp:cNvSpPr/>
      </dsp:nvSpPr>
      <dsp:spPr>
        <a:xfrm>
          <a:off x="0" y="1339925"/>
          <a:ext cx="4885203" cy="428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3500" kern="1200" dirty="0"/>
            <a:t>Apurar o sentido global do texto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3500" kern="1200" dirty="0"/>
            <a:t>Antecipar e desfazer potenciais dificuldades (linguísticas, culturais e conceituais) 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t-BR" sz="3500" kern="1200" dirty="0"/>
            <a:t>Ativar conhecimentos prévios</a:t>
          </a:r>
          <a:endParaRPr lang="en-US" sz="3500" kern="1200" dirty="0"/>
        </a:p>
      </dsp:txBody>
      <dsp:txXfrm>
        <a:off x="0" y="1339925"/>
        <a:ext cx="4885203" cy="4284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356D1-5A85-4639-989B-30F3058D1D13}">
      <dsp:nvSpPr>
        <dsp:cNvPr id="0" name=""/>
        <dsp:cNvSpPr/>
      </dsp:nvSpPr>
      <dsp:spPr>
        <a:xfrm>
          <a:off x="0" y="104366"/>
          <a:ext cx="4885203" cy="1842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Rever, verificar e aprofundar a compreensão do texto</a:t>
          </a:r>
          <a:endParaRPr lang="en-US" sz="2600" kern="1200"/>
        </a:p>
      </dsp:txBody>
      <dsp:txXfrm>
        <a:off x="89934" y="194300"/>
        <a:ext cx="4705335" cy="1662443"/>
      </dsp:txXfrm>
    </dsp:sp>
    <dsp:sp modelId="{F6D86C7B-C126-492F-9F3F-8A5ED4A4D1A9}">
      <dsp:nvSpPr>
        <dsp:cNvPr id="0" name=""/>
        <dsp:cNvSpPr/>
      </dsp:nvSpPr>
      <dsp:spPr>
        <a:xfrm>
          <a:off x="0" y="2021557"/>
          <a:ext cx="4885203" cy="1842311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Desenvolver criticamente ou criativamente a partir do texto </a:t>
          </a:r>
          <a:endParaRPr lang="en-US" sz="2600" kern="1200"/>
        </a:p>
      </dsp:txBody>
      <dsp:txXfrm>
        <a:off x="89934" y="2111491"/>
        <a:ext cx="4705335" cy="1662443"/>
      </dsp:txXfrm>
    </dsp:sp>
    <dsp:sp modelId="{920146B0-0D63-4978-9DA8-B4459F077B5F}">
      <dsp:nvSpPr>
        <dsp:cNvPr id="0" name=""/>
        <dsp:cNvSpPr/>
      </dsp:nvSpPr>
      <dsp:spPr>
        <a:xfrm>
          <a:off x="0" y="3938748"/>
          <a:ext cx="4885203" cy="184231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Aprofundar o desenvolvimento linguístico, por meio do trabalho de análise e desconstrução do texto</a:t>
          </a:r>
          <a:endParaRPr lang="en-US" sz="2600" kern="1200"/>
        </a:p>
      </dsp:txBody>
      <dsp:txXfrm>
        <a:off x="89934" y="4028682"/>
        <a:ext cx="4705335" cy="1662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ED2E644-1416-4B41-B731-58FC9634B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82D24E-C488-4280-AB50-0A45BC02FD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4771AF-1E0E-4588-91A1-5C293B043619}" type="datetimeFigureOut">
              <a:rPr lang="pt-BR"/>
              <a:pPr>
                <a:defRPr/>
              </a:pPr>
              <a:t>07/09/2020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4F29BCBB-C1FF-491C-96C8-C5AE3C74F4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7026EAB3-3868-4CB0-B35E-ADA184CA2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13BF68-3258-4719-BB07-F423B22C49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4BC2FD-1C8E-4050-AF7E-93A45821C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726482-2824-4BE1-9648-0C91EE7CDB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9DD649C7-9A07-45D8-A1E7-B5D79D62A0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65CA6E28-82F6-4F37-9C7C-A17B31C4ED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6388" name="Espace réservé du numéro de diapositive 3">
            <a:extLst>
              <a:ext uri="{FF2B5EF4-FFF2-40B4-BE49-F238E27FC236}">
                <a16:creationId xmlns:a16="http://schemas.microsoft.com/office/drawing/2014/main" id="{B7BA54DC-4A9A-4E59-8D24-28AECDC144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B0353F-84A4-4585-AA85-C70E1E5A05AE}" type="slidenum">
              <a:rPr lang="pt-BR" altLang="pt-B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6FDE9-1A66-4EF2-92DB-02AD54728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5CB355-46B0-4FF6-AEBA-E958A2CCD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A1FD45-62E2-4EE4-8C85-00415B78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3FB53B-9B9C-4C98-B7F9-92B56089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6BCF9F-B857-4DF1-AB71-C5BB1D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17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F13A2-5689-46A0-B4AA-16285EE7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F5011B-B0B0-40B8-9354-310579033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3181F0-9569-45C2-A7C5-CAF7634D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B6D59A-80DE-4DB4-8912-C224A3CE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457EA7-D8E1-4B76-91EA-721D7474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09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C817B6-F253-4906-A5FF-D83AA8CF9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E254F6-D152-46B1-89E6-34FCFC323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B93FB9-FAF6-4C28-BC72-137B85E1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D1CF5F-3987-4198-9F40-8999F4EF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F68810-F20F-44D3-9E0E-7EAA50EC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9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52230-AE03-44B0-A25B-AD863F46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02B180-9BF2-4DD9-BAC2-6C2B0B0C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A369AB-3021-4CA3-8912-EBD85483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4F4CEE-B778-43A4-8BBC-61530F1F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17D108-B547-4964-A0BD-850416B5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7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788DB-93C2-4765-A642-AC63FCED5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841454-C346-40BE-8EA6-FBF8E827B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833705-411E-4B4D-AA8A-B5EA2E4E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E36AA-2C19-4715-986B-76B71F33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15033-5E7E-4513-8F3D-8E65C741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10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34FC1-E949-4424-ADF1-4150FCC4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1222EA-62E2-49EE-AA3A-07D09FE57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50588E-7C45-4793-A5CE-F402D5CC6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75E91E-055E-4EBD-9EE1-60E72AB7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235F36-603C-49C9-AE0D-043ECB07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A4D235-2846-415F-AF86-B9DF6A8E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3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E8253-CBD8-4C53-B969-07DD5027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9BE446-66E9-4585-9DBD-BBC3F210C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523489-62DC-4191-AA33-0C2E1DAF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512FC4-A7BE-4343-A705-D2803CD40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74771F9-94A3-437C-A57B-4977FF034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16ABB55-8229-457B-8FA9-D6F5DED3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922A015-A007-476D-8766-36DCAB7B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0412F16-7826-43F5-A550-9C8F34D20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31316-8F33-407A-B48F-046CF4E3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065748-900C-4621-9C99-FD402FFF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3F82114-9107-477A-9C80-537611C5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4FDCA4-CB32-420E-89BF-1161E8D2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8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F49CBAB-8CF3-4CA0-958C-74622C30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BFB084-8BDF-4228-86A9-DEDB96EB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114D6F-5924-4F64-B9DA-23F2CDD4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3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BE1FC-76E6-4440-92A2-0F4AF27B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3B1809-AF07-4104-BB93-76F35025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C83868-A1AF-42F8-B4BC-02DC49502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79EC51-8C52-4CDC-8106-69A71860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DFD3BF-3E53-4CCC-B824-EA4408F9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E43E7C-EDDC-4C4E-AB19-46ECA11E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43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85CCC-7374-4FED-A8A4-1B8512B3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CCF41A-7BE7-49BD-8D83-B4DBADC00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570365-7551-4ACB-959D-C8047AED3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2148A7-1EED-4C9F-9180-18E7A917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2A67B7-1E03-4C83-ACA9-1675B0AE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704C86-171A-4A17-BE70-9D50DE95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50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89D8175-A3BC-4FEA-BB42-EE77197E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A098E4-3F71-4A5B-96D6-5BE332AB5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5A821F-DE25-45FF-A5ED-CEEC7A1D4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7F45B4-C76D-4D64-B57A-C89C12DFD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CC4E63-6593-43FF-9F00-E2BFA720C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AC825-D909-4997-B91D-C292B341B1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26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olfi@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1drv.ms/w/s!Ar7PkRC7Tq7mujT2VmxXi1pcUo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BA01E6C-CB76-4419-9CCF-771FF37B34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pt-BR" altLang="pt-BR" dirty="0"/>
              <a:t>Aula 4/15</a:t>
            </a:r>
            <a:br>
              <a:rPr lang="pt-BR" altLang="pt-BR" dirty="0"/>
            </a:br>
            <a:r>
              <a:rPr lang="pt-BR" altLang="pt-BR" dirty="0">
                <a:hlinkClick r:id="rId3"/>
              </a:rPr>
              <a:t>riolfi@usp.br</a:t>
            </a:r>
            <a:r>
              <a:rPr lang="pt-BR" altLang="pt-BR" dirty="0"/>
              <a:t>  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AFF8A7E-3DD8-4D7A-B609-5176ED5DFD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Ensinar Língua Portuguesa para adolescentes</a:t>
            </a:r>
          </a:p>
          <a:p>
            <a:pPr algn="l" eaLnBrk="1" hangingPunct="1"/>
            <a:endParaRPr lang="pt-BR" altLang="pt-BR" b="1" dirty="0">
              <a:latin typeface="Times New Roman" panose="02020603050405020304" pitchFamily="18" charset="0"/>
            </a:endParaRPr>
          </a:p>
          <a:p>
            <a:pPr algn="l" eaLnBrk="1" hangingPunct="1"/>
            <a:r>
              <a:rPr lang="pt-BR" altLang="pt-BR" b="1" dirty="0">
                <a:latin typeface="Times New Roman" panose="02020603050405020304" pitchFamily="18" charset="0"/>
              </a:rPr>
              <a:t>Claudia Riolfi</a:t>
            </a:r>
            <a:endParaRPr lang="pt-BR" altLang="pt-BR" b="1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Título 1">
            <a:extLst>
              <a:ext uri="{FF2B5EF4-FFF2-40B4-BE49-F238E27FC236}">
                <a16:creationId xmlns:a16="http://schemas.microsoft.com/office/drawing/2014/main" id="{AD3232DD-58CE-4C1D-8D50-9913E87FE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dirty="0">
                <a:solidFill>
                  <a:schemeClr val="accent1"/>
                </a:solidFill>
              </a:rPr>
              <a:t>ANTES: Antecipação e registro de expectativas a partir de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81C910-89BE-4F17-B0AF-DA785917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altLang="pt-BR" dirty="0"/>
              <a:t>Título e capa do livro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altLang="pt-BR" dirty="0"/>
              <a:t>Duas resenhas feitas a respeito dele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altLang="pt-BR" dirty="0"/>
          </a:p>
          <a:p>
            <a:pPr marL="514350" indent="-514350">
              <a:buFont typeface="+mj-lt"/>
              <a:buAutoNum type="arabicPeriod"/>
              <a:defRPr/>
            </a:pPr>
            <a:endParaRPr lang="pt-BR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dirty="0"/>
              <a:t>Primeiramente, anotar em um papel as possíveis cenas que comporão o livro e, depois, compartilhar suas expectativas com a turma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B9052-545F-403D-A061-0EB91B7D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</a:t>
            </a:r>
            <a:r>
              <a:rPr lang="pt-BR"/>
              <a:t>continuar seguindo: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79BD4F-4D2E-4B40-AEB3-78D66FC9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Use este documento para o resto da aula: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https://1drv.ms/w/s!Ar7PkRC7Tq7mujT2VmxXi1pcUoaI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80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3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5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0" name="Título 1">
            <a:extLst>
              <a:ext uri="{FF2B5EF4-FFF2-40B4-BE49-F238E27FC236}">
                <a16:creationId xmlns:a16="http://schemas.microsoft.com/office/drawing/2014/main" id="{7FC817D5-C055-42DA-A487-2AB77431F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pt-BR" altLang="pt-BR">
                <a:solidFill>
                  <a:srgbClr val="FFFFFF"/>
                </a:solidFill>
              </a:rPr>
              <a:t>Objetivos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42CD3F95-3DD4-4DAF-A256-446CD1E46C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pt-BR" altLang="pt-BR" dirty="0">
                <a:solidFill>
                  <a:srgbClr val="000000"/>
                </a:solidFill>
              </a:rPr>
              <a:t>Retomar os princípios relativos ao ensino da leitura já trabalhados em MELP 1, exemplificando-os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pt-BR" altLang="pt-BR" dirty="0">
                <a:solidFill>
                  <a:srgbClr val="000000"/>
                </a:solidFill>
              </a:rPr>
              <a:t>Aproveitar do exemplo para fundamentar a discussão a respeito da adolescência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Título 1">
            <a:extLst>
              <a:ext uri="{FF2B5EF4-FFF2-40B4-BE49-F238E27FC236}">
                <a16:creationId xmlns:a16="http://schemas.microsoft.com/office/drawing/2014/main" id="{C372666E-F169-415D-AC4A-A92528DC2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endParaRPr lang="pt-BR" altLang="pt-BR">
              <a:solidFill>
                <a:schemeClr val="accent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5C798A70-EF5E-4839-8B13-D298D1E2CD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dirty="0"/>
              <a:t>Um exemplo de sequência didática com livro literário: </a:t>
            </a:r>
            <a:r>
              <a:rPr lang="pt-BR" altLang="pt-BR" i="1" dirty="0"/>
              <a:t>A luva de beisebol de meu irmão Allie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C96106AF-0B73-438C-B0EE-900514CDA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pt-BR" altLang="pt-BR" sz="3850"/>
              <a:t>LEMBRETE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45F461B0-3D5B-450D-9ED2-28DFB8ADEB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/>
              <a:t>As estratégias de apoio para a leitura de textos escolares são divididas em três tempos: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/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/>
              <a:t>Antes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/>
              <a:t>Durante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/>
              <a:t>Depois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1916267C-A9C3-415A-8ABB-258459794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22" name="Título 1">
            <a:extLst>
              <a:ext uri="{FF2B5EF4-FFF2-40B4-BE49-F238E27FC236}">
                <a16:creationId xmlns:a16="http://schemas.microsoft.com/office/drawing/2014/main" id="{F1378D3B-4C0E-4316-9D06-F36AA55C9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BR" altLang="pt-BR">
                <a:solidFill>
                  <a:srgbClr val="FFFFFF"/>
                </a:solidFill>
              </a:rPr>
              <a:t>Objetivo do ANTES: </a:t>
            </a:r>
            <a:r>
              <a:rPr lang="pt-BR">
                <a:solidFill>
                  <a:srgbClr val="FFFFFF"/>
                </a:solidFill>
              </a:rPr>
              <a:t>preparar o aluno para a leitura do texto</a:t>
            </a:r>
            <a:endParaRPr lang="pt-BR" altLang="pt-BR">
              <a:solidFill>
                <a:srgbClr val="FFFFFF"/>
              </a:solidFill>
            </a:endParaRPr>
          </a:p>
        </p:txBody>
      </p:sp>
      <p:graphicFrame>
        <p:nvGraphicFramePr>
          <p:cNvPr id="30724" name="Espaço Reservado para Conteúdo 2">
            <a:extLst>
              <a:ext uri="{FF2B5EF4-FFF2-40B4-BE49-F238E27FC236}">
                <a16:creationId xmlns:a16="http://schemas.microsoft.com/office/drawing/2014/main" id="{50BF8363-C4B6-4C2F-A757-BC9411034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57484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Título 1">
            <a:extLst>
              <a:ext uri="{FF2B5EF4-FFF2-40B4-BE49-F238E27FC236}">
                <a16:creationId xmlns:a16="http://schemas.microsoft.com/office/drawing/2014/main" id="{B125756E-9C9D-4075-9143-60315BC83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94577" y="957695"/>
            <a:ext cx="262077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>
                <a:solidFill>
                  <a:schemeClr val="accent1"/>
                </a:solidFill>
              </a:rPr>
              <a:t>Objetivos do DURANTE </a:t>
            </a:r>
          </a:p>
        </p:txBody>
      </p:sp>
      <p:sp>
        <p:nvSpPr>
          <p:cNvPr id="31747" name="Espaço Reservado para Conteúdo 2">
            <a:extLst>
              <a:ext uri="{FF2B5EF4-FFF2-40B4-BE49-F238E27FC236}">
                <a16:creationId xmlns:a16="http://schemas.microsoft.com/office/drawing/2014/main" id="{4586FA83-370F-42F0-A330-899C3485F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49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dirty="0"/>
              <a:t>Interagir e de construir significados a partir de um texto (integral ou fragmentos escolhidos)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61428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Título 1">
            <a:extLst>
              <a:ext uri="{FF2B5EF4-FFF2-40B4-BE49-F238E27FC236}">
                <a16:creationId xmlns:a16="http://schemas.microsoft.com/office/drawing/2014/main" id="{0062722A-92AB-4298-9FCE-8330BD4E0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altLang="pt-BR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DURANTE, </a:t>
            </a:r>
            <a:r>
              <a:rPr lang="en-US" altLang="pt-BR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busca</a:t>
            </a:r>
            <a:r>
              <a:rPr lang="en-US" altLang="pt-BR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-se </a:t>
            </a:r>
            <a:r>
              <a:rPr lang="en-US" altLang="pt-BR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uma</a:t>
            </a:r>
            <a:r>
              <a:rPr lang="en-US" altLang="pt-BR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t-BR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atitude</a:t>
            </a:r>
            <a:r>
              <a:rPr lang="en-US" altLang="pt-BR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t-BR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crítica</a:t>
            </a:r>
            <a:endParaRPr lang="en-US" altLang="pt-BR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771" name="Espaço Reservado para Conteúdo 3">
            <a:extLst>
              <a:ext uri="{FF2B5EF4-FFF2-40B4-BE49-F238E27FC236}">
                <a16:creationId xmlns:a16="http://schemas.microsoft.com/office/drawing/2014/main" id="{5866DB18-4235-44F9-B950-E61DE11F0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207380"/>
            <a:ext cx="8178799" cy="33298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ítulo 1">
            <a:extLst>
              <a:ext uri="{FF2B5EF4-FFF2-40B4-BE49-F238E27FC236}">
                <a16:creationId xmlns:a16="http://schemas.microsoft.com/office/drawing/2014/main" id="{E439750F-8567-425A-8733-066E11311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BR" altLang="pt-BR">
                <a:solidFill>
                  <a:srgbClr val="FFFFFF"/>
                </a:solidFill>
              </a:rPr>
              <a:t>Objetivos do DEPOIS:</a:t>
            </a:r>
          </a:p>
        </p:txBody>
      </p:sp>
      <p:graphicFrame>
        <p:nvGraphicFramePr>
          <p:cNvPr id="34820" name="Espaço Reservado para Conteúdo 2">
            <a:extLst>
              <a:ext uri="{FF2B5EF4-FFF2-40B4-BE49-F238E27FC236}">
                <a16:creationId xmlns:a16="http://schemas.microsoft.com/office/drawing/2014/main" id="{B2040BAE-7911-4C16-89CB-DDC410A74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36120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Título 1">
            <a:extLst>
              <a:ext uri="{FF2B5EF4-FFF2-40B4-BE49-F238E27FC236}">
                <a16:creationId xmlns:a16="http://schemas.microsoft.com/office/drawing/2014/main" id="{92FE8042-9F12-48D5-91DE-5E9F3F449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>
                <a:solidFill>
                  <a:schemeClr val="accent1"/>
                </a:solidFill>
              </a:rPr>
              <a:t>Obra que leremos: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1DB93442-3C95-4548-8C0B-F6F9FF1C67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pt-BR" altLang="pt-BR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dirty="0"/>
              <a:t>SALINGER, J. D. (1951)- </a:t>
            </a:r>
            <a:r>
              <a:rPr lang="pt-BR" altLang="pt-BR" b="1" dirty="0"/>
              <a:t>O Apanhador no campo de centeio. </a:t>
            </a:r>
            <a:r>
              <a:rPr lang="pt-BR" altLang="pt-BR" dirty="0"/>
              <a:t>Rio de Janeiro: Editora do Autor, 1999.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277</Words>
  <Application>Microsoft Office PowerPoint</Application>
  <PresentationFormat>Apresentação na tela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Aula 4/15 riolfi@usp.br   </vt:lpstr>
      <vt:lpstr>Objetivos</vt:lpstr>
      <vt:lpstr>Apresentação do PowerPoint</vt:lpstr>
      <vt:lpstr>LEMBRETE</vt:lpstr>
      <vt:lpstr>Objetivo do ANTES: preparar o aluno para a leitura do texto</vt:lpstr>
      <vt:lpstr>Objetivos do DURANTE </vt:lpstr>
      <vt:lpstr>DURANTE, busca-se uma atitude crítica</vt:lpstr>
      <vt:lpstr>Objetivos do DEPOIS:</vt:lpstr>
      <vt:lpstr>Obra que leremos:</vt:lpstr>
      <vt:lpstr>ANTES: Antecipação e registro de expectativas a partir de</vt:lpstr>
      <vt:lpstr>Para continuar seguindo: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2/15</dc:title>
  <dc:creator>Claudia Riolfi</dc:creator>
  <cp:lastModifiedBy>Claudia Riolfi</cp:lastModifiedBy>
  <cp:revision>19</cp:revision>
  <dcterms:created xsi:type="dcterms:W3CDTF">2019-08-14T11:36:16Z</dcterms:created>
  <dcterms:modified xsi:type="dcterms:W3CDTF">2020-09-07T14:17:46Z</dcterms:modified>
</cp:coreProperties>
</file>