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Harmoniza</a:t>
            </a:r>
            <a:r>
              <a:rPr lang="pt-BR" dirty="0" smtClean="0"/>
              <a:t>ção de melodias tonais simples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Harmonia II – CMU0231</a:t>
            </a:r>
          </a:p>
          <a:p>
            <a:r>
              <a:rPr lang="pt-BR" dirty="0" smtClean="0"/>
              <a:t>Prof. Paulo de Tarso Salles</a:t>
            </a:r>
          </a:p>
          <a:p>
            <a:r>
              <a:rPr lang="pt-BR" dirty="0" smtClean="0"/>
              <a:t>ECA</a:t>
            </a:r>
            <a:r>
              <a:rPr lang="pt-BR" dirty="0" smtClean="0"/>
              <a:t>/USP</a:t>
            </a:r>
          </a:p>
          <a:p>
            <a:r>
              <a:rPr lang="pt-BR" dirty="0" smtClean="0"/>
              <a:t>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71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Tonalidade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Estabelecer a tonalidade principal com clareza: o acorde de t</a:t>
            </a:r>
            <a:r>
              <a:rPr lang="pt-BR" dirty="0" smtClean="0"/>
              <a:t>ônica deve estar estrategicamente posicionado nos pontos-chave da melodia (ao centro e no final).</a:t>
            </a:r>
          </a:p>
          <a:p>
            <a:r>
              <a:rPr lang="pt-BR" dirty="0" smtClean="0"/>
              <a:t>Planejamento das cad</a:t>
            </a:r>
            <a:r>
              <a:rPr lang="pt-BR" dirty="0" smtClean="0"/>
              <a:t>ências.</a:t>
            </a:r>
          </a:p>
          <a:p>
            <a:r>
              <a:rPr lang="pt-BR" dirty="0" smtClean="0"/>
              <a:t>Material de base: acordes de 1ª e 2ª “leis tonais”.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4510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</a:t>
            </a:r>
            <a:r>
              <a:rPr lang="pt-BR" dirty="0" smtClean="0"/>
              <a:t>ões tonais e funções</a:t>
            </a:r>
            <a:endParaRPr lang="pt-BR" dirty="0"/>
          </a:p>
        </p:txBody>
      </p:sp>
      <p:pic>
        <p:nvPicPr>
          <p:cNvPr id="4" name="Content Placeholder 3" descr="Funções tonais (Joel Lester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708" b="-4170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79463" y="5696405"/>
            <a:ext cx="758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LESTER, Joel. </a:t>
            </a:r>
            <a:r>
              <a:rPr lang="pt-BR" sz="1600" i="1" dirty="0" err="1" smtClean="0"/>
              <a:t>Harmony</a:t>
            </a:r>
            <a:r>
              <a:rPr lang="pt-BR" sz="1600" i="1" dirty="0" smtClean="0"/>
              <a:t> in Tonal Music</a:t>
            </a:r>
            <a:r>
              <a:rPr lang="pt-BR" sz="1600" dirty="0" smtClean="0"/>
              <a:t>, v.1: </a:t>
            </a:r>
            <a:r>
              <a:rPr lang="pt-BR" sz="1600" dirty="0" err="1" smtClean="0"/>
              <a:t>Diatonic</a:t>
            </a:r>
            <a:r>
              <a:rPr lang="pt-BR" sz="1600" dirty="0" smtClean="0"/>
              <a:t> </a:t>
            </a:r>
            <a:r>
              <a:rPr lang="pt-BR" sz="1600" dirty="0" err="1" smtClean="0"/>
              <a:t>Practices</a:t>
            </a:r>
            <a:r>
              <a:rPr lang="pt-BR" sz="1600" dirty="0" smtClean="0"/>
              <a:t>, p. 251, 1982.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9144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Acordes de 3ª </a:t>
            </a:r>
            <a:r>
              <a:rPr lang="pt-BR" dirty="0" smtClean="0"/>
              <a:t>“lei tonal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Al</a:t>
            </a:r>
            <a:r>
              <a:rPr lang="pt-BR" dirty="0" smtClean="0"/>
              <a:t>ém da tônica, os demais acordes também podem ser enfatizados ou preparados por suas próprias subdominantes ou dominantes.</a:t>
            </a:r>
          </a:p>
          <a:p>
            <a:r>
              <a:rPr lang="pt-BR" dirty="0" smtClean="0"/>
              <a:t>Usa-se o mesmo conceito visto no slide anterior, ou seja, a ideia de “região subdominante” ou “região subdominante”.</a:t>
            </a:r>
          </a:p>
          <a:p>
            <a:r>
              <a:rPr lang="pt-BR" dirty="0" smtClean="0"/>
              <a:t>É mais efetivo a preparação por meio da dominante individual; geralmente a subdominante é aplicada como parte de uma progressão: IV-V-I; </a:t>
            </a:r>
            <a:r>
              <a:rPr lang="pt-BR" dirty="0" err="1" smtClean="0"/>
              <a:t>iv</a:t>
            </a:r>
            <a:r>
              <a:rPr lang="pt-BR" dirty="0" smtClean="0"/>
              <a:t>-</a:t>
            </a:r>
            <a:r>
              <a:rPr lang="pt-BR" dirty="0" err="1" smtClean="0"/>
              <a:t>V-i</a:t>
            </a:r>
            <a:r>
              <a:rPr lang="pt-BR" dirty="0" smtClean="0"/>
              <a:t>; </a:t>
            </a:r>
            <a:r>
              <a:rPr lang="pt-BR" dirty="0" err="1" smtClean="0"/>
              <a:t>ii</a:t>
            </a:r>
            <a:r>
              <a:rPr lang="pt-BR" dirty="0" smtClean="0"/>
              <a:t>-V-I; ou </a:t>
            </a:r>
            <a:r>
              <a:rPr lang="pt-BR" dirty="0" err="1" smtClean="0"/>
              <a:t>ii</a:t>
            </a:r>
            <a:r>
              <a:rPr lang="pt-BR" dirty="0" smtClean="0"/>
              <a:t>-</a:t>
            </a:r>
            <a:r>
              <a:rPr lang="pt-BR" dirty="0" err="1" smtClean="0"/>
              <a:t>V-i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acréscimo de 6ª, 7ª, 9ª, 11ª pode ser feito livremente na maioria dos casos, dependendo do estilo.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834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</a:t>
            </a:r>
            <a:r>
              <a:rPr lang="pt-BR" dirty="0" smtClean="0"/>
              <a:t>éstimo modal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empr</a:t>
            </a:r>
            <a:r>
              <a:rPr lang="pt-BR" dirty="0" smtClean="0"/>
              <a:t>éstimo modal consiste em aproveitar, de acordo com as características da melodia, acordes provenientes de outros modos.</a:t>
            </a:r>
          </a:p>
          <a:p>
            <a:r>
              <a:rPr lang="pt-BR" dirty="0" smtClean="0"/>
              <a:t>Pode ser usado o modo </a:t>
            </a:r>
            <a:r>
              <a:rPr lang="pt-BR" i="1" dirty="0" smtClean="0"/>
              <a:t>paralelo</a:t>
            </a:r>
            <a:r>
              <a:rPr lang="pt-BR" dirty="0" smtClean="0"/>
              <a:t>, no caso de melodia em modo maior, algum acorde do modo menor, ou vice-versa.</a:t>
            </a:r>
          </a:p>
          <a:p>
            <a:r>
              <a:rPr lang="pt-BR" dirty="0" smtClean="0"/>
              <a:t>Acordes dos modos dórico, frígio, lídio, mixolídio também podem ser inseridos com essa finalidade. Os modos jônio e eólio correspondem ao maior e menor; o modo lócrio tem utilização mais restrita a situações muito específicas.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949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23</TotalTime>
  <Words>308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Precedent</vt:lpstr>
      <vt:lpstr>Harmonização de melodias tonais simples</vt:lpstr>
      <vt:lpstr>Tonalidade</vt:lpstr>
      <vt:lpstr>Regiões tonais e funções</vt:lpstr>
      <vt:lpstr>Acordes de 3ª “lei tonal</vt:lpstr>
      <vt:lpstr>Empréstimo modal</vt:lpstr>
    </vt:vector>
  </TitlesOfParts>
  <Company>CMU-ECA/USP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Harmonização de melodias tonais simples</dc:title>
  <dc:creator>Paulo de Tarso Salles</dc:creator>
  <cp:lastModifiedBy>Paulo de Tarso Salles</cp:lastModifiedBy>
  <cp:revision>8</cp:revision>
  <dcterms:created xsi:type="dcterms:W3CDTF">2015-08-09T19:43:41Z</dcterms:created>
  <dcterms:modified xsi:type="dcterms:W3CDTF">2015-08-09T20:07:12Z</dcterms:modified>
</cp:coreProperties>
</file>